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5" r:id="rId5"/>
    <p:sldId id="310" r:id="rId6"/>
    <p:sldId id="320" r:id="rId7"/>
    <p:sldId id="316" r:id="rId8"/>
    <p:sldId id="323" r:id="rId9"/>
    <p:sldId id="324" r:id="rId10"/>
    <p:sldId id="325" r:id="rId11"/>
    <p:sldId id="327" r:id="rId12"/>
    <p:sldId id="328" r:id="rId13"/>
    <p:sldId id="329" r:id="rId14"/>
    <p:sldId id="330" r:id="rId15"/>
    <p:sldId id="317" r:id="rId16"/>
    <p:sldId id="318" r:id="rId17"/>
    <p:sldId id="321" r:id="rId18"/>
  </p:sldIdLst>
  <p:sldSz cx="12188825" cy="6858000"/>
  <p:notesSz cx="6858000" cy="9144000"/>
  <p:custDataLst>
    <p:tags r:id="rId21"/>
  </p:custDataLst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29" autoAdjust="0"/>
  </p:normalViewPr>
  <p:slideViewPr>
    <p:cSldViewPr showGuides="1">
      <p:cViewPr varScale="1">
        <p:scale>
          <a:sx n="80" d="100"/>
          <a:sy n="80" d="100"/>
        </p:scale>
        <p:origin x="114" y="66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B61B089-86C2-43D6-87CB-A9E811A0A39C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r" rtl="0"/>
              <a:t>2017/6/22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pPr algn="r" rtl="0"/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C967B82-94CC-4E13-AEAF-C2B928E6CFD1}" type="datetime1">
              <a:rPr lang="ja-JP" altLang="en-US" smtClean="0"/>
              <a:pPr/>
              <a:t>2017/6/22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F93199CD-3E1B-4AE6-990F-76F925F5EA9F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altLang="ja-JP" smtClean="0"/>
              <a:pPr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0488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ja-JP" altLang="en-US" noProof="0" smtClean="0"/>
              <a:t>マスター サブタイトルの書式設定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5B10AC6-566F-4C54-8D26-5DE4F3DE0BB8}" type="datetime1">
              <a:rPr lang="ja-JP" altLang="en-US" smtClean="0"/>
              <a:pPr/>
              <a:t>2017/6/22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A013F82-EE5E-44EE-A61D-E31C6657F26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9021A2C-C83A-45C2-98C5-C57F8CA2F49A}" type="datetime1">
              <a:rPr lang="ja-JP" altLang="en-US" smtClean="0"/>
              <a:pPr/>
              <a:t>2017/6/22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A013F82-EE5E-44EE-A61D-E31C6657F26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algn="l"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algn="l" rtl="0">
              <a:defRPr/>
            </a:lvl6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C57B67F7-4C32-4946-8F6A-E73A3F10C930}" type="datetime1">
              <a:rPr lang="ja-JP" altLang="en-US" smtClean="0"/>
              <a:pPr/>
              <a:t>2017/6/22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A013F82-EE5E-44EE-A61D-E31C6657F26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848FF30-FC8C-41CB-9212-070F92F0B7D6}" type="datetime1">
              <a:rPr lang="ja-JP" altLang="en-US" smtClean="0"/>
              <a:pPr/>
              <a:t>2017/6/22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A013F82-EE5E-44EE-A61D-E31C6657F26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algn="l" rtl="0"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algn="l"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algn="l" rtl="0"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algn="l" rtl="0"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algn="l" rtl="0"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algn="l"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algn="l" rtl="0"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algn="l" rtl="0"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C60B4F6-9718-48F8-BFC2-B4C39CD0C582}" type="datetime1">
              <a:rPr lang="ja-JP" altLang="en-US" smtClean="0"/>
              <a:pPr/>
              <a:t>2017/6/22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A013F82-EE5E-44EE-A61D-E31C6657F26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algn="l" rtl="0"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algn="l"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algn="l" rtl="0"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algn="l" rtl="0"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algn="l" rtl="0"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algn="l"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algn="l" rtl="0"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algn="l" rtl="0"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3ECF5930-1FBA-47BD-8EB6-1BB6F85E6F3B}" type="datetime1">
              <a:rPr lang="ja-JP" altLang="en-US" smtClean="0"/>
              <a:pPr/>
              <a:t>2017/6/22</a:t>
            </a:fld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A013F82-EE5E-44EE-A61D-E31C6657F26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C8802BA2-F20D-4B5F-93FA-1C0B6BF37DBD}" type="datetime1">
              <a:rPr lang="ja-JP" altLang="en-US" smtClean="0"/>
              <a:pPr/>
              <a:t>2017/6/22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A013F82-EE5E-44EE-A61D-E31C6657F26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FD3F50A-132A-4B9F-BB1C-7D34CB3A6423}" type="datetime1">
              <a:rPr lang="ja-JP" altLang="en-US" smtClean="0"/>
              <a:pPr/>
              <a:t>2017/6/22</a:t>
            </a:fld>
            <a:endParaRPr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A013F82-EE5E-44EE-A61D-E31C6657F26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algn="l" rtl="0"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algn="l" rtl="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algn="l" rtl="0"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algn="l" rtl="0"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3C7A768A-AEEB-4DA1-A54B-4F2A90C47088}" type="datetime1">
              <a:rPr lang="ja-JP" altLang="en-US" smtClean="0"/>
              <a:pPr/>
              <a:t>2017/6/22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A013F82-EE5E-44EE-A61D-E31C6657F26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ja-JP" altLang="en-US" noProof="0" smtClean="0"/>
              <a:t>図を追加</a:t>
            </a:r>
            <a:endParaRPr lang="ja-JP" altLang="en-US" noProof="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1A8FE53-1D79-41EA-A12E-893B30F6EEA7}" type="datetime1">
              <a:rPr lang="ja-JP" altLang="en-US" smtClean="0"/>
              <a:pPr/>
              <a:t>2017/6/22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A013F82-EE5E-44EE-A61D-E31C6657F26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697381F-95F4-4816-8A54-B8F76D35A90E}" type="datetime1">
              <a:rPr lang="ja-JP" altLang="en-US" smtClean="0"/>
              <a:pPr/>
              <a:t>2017/6/22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A013F82-EE5E-44EE-A61D-E31C6657F26F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spc="1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ja.wikipedia.org/wiki/%E4%BD%8D%E7%9B%B8%E5%90%8C%E6%9C%9F%E5%9B%9E%E8%B7%A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b.roonlabs.com/RAAT" TargetMode="External"/><Relationship Id="rId2" Type="http://schemas.openxmlformats.org/officeDocument/2006/relationships/hyperlink" Target="https://kb.roonlabs.com/Roon_Updat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b.roonlabs.com/HQPlayer" TargetMode="External"/><Relationship Id="rId4" Type="http://schemas.openxmlformats.org/officeDocument/2006/relationships/hyperlink" Target="https://kb.roonlabs.com/Roon_partner_program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en-US" altLang="ja-JP" sz="3200" dirty="0" err="1" smtClean="0"/>
              <a:t>iCAT</a:t>
            </a:r>
            <a:r>
              <a:rPr lang="en-US" altLang="ja-JP" sz="3200" dirty="0" smtClean="0"/>
              <a:t> Dx3L-4K </a:t>
            </a:r>
            <a:r>
              <a:rPr lang="ja-JP" altLang="en-US" sz="3200" dirty="0" smtClean="0"/>
              <a:t>新製品発表会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altLang="ja-JP" dirty="0" smtClean="0"/>
              <a:t>6</a:t>
            </a:r>
            <a:r>
              <a:rPr lang="ja-JP" altLang="en-US" dirty="0" smtClean="0"/>
              <a:t>月</a:t>
            </a:r>
            <a:r>
              <a:rPr lang="en-US" altLang="ja-JP" dirty="0" smtClean="0"/>
              <a:t>22</a:t>
            </a:r>
            <a:r>
              <a:rPr lang="ja-JP" altLang="en-US" dirty="0" smtClean="0"/>
              <a:t>日</a:t>
            </a:r>
            <a:r>
              <a:rPr lang="ja-JP" altLang="en-US" dirty="0" smtClean="0"/>
              <a:t>　</a:t>
            </a:r>
            <a:r>
              <a:rPr lang="en-US" altLang="ja-JP" dirty="0" smtClean="0"/>
              <a:t>DEE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入出力端子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フロントパネル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pPr lvl="1"/>
            <a:r>
              <a:rPr lang="ja-JP" altLang="ja-JP" dirty="0"/>
              <a:t>左から、電源スイッチ、パワー</a:t>
            </a:r>
            <a:r>
              <a:rPr lang="en-US" altLang="ja-JP" dirty="0"/>
              <a:t>LED</a:t>
            </a:r>
            <a:r>
              <a:rPr lang="ja-JP" altLang="ja-JP" dirty="0" err="1" smtClean="0"/>
              <a:t>、</a:t>
            </a:r>
            <a:r>
              <a:rPr lang="en-US" altLang="ja-JP" dirty="0" smtClean="0"/>
              <a:t> SSD</a:t>
            </a:r>
            <a:r>
              <a:rPr lang="ja-JP" altLang="ja-JP" dirty="0"/>
              <a:t>アクセス</a:t>
            </a:r>
            <a:r>
              <a:rPr lang="en-US" altLang="ja-JP" dirty="0"/>
              <a:t>LED</a:t>
            </a:r>
            <a:r>
              <a:rPr lang="ja-JP" altLang="ja-JP" dirty="0" err="1" smtClean="0"/>
              <a:t>、</a:t>
            </a:r>
            <a:r>
              <a:rPr lang="en-US" altLang="ja-JP" dirty="0" smtClean="0"/>
              <a:t> </a:t>
            </a:r>
            <a:r>
              <a:rPr lang="ja-JP" altLang="ja-JP" dirty="0" smtClean="0"/>
              <a:t>ヘッドホン</a:t>
            </a:r>
            <a:r>
              <a:rPr lang="ja-JP" altLang="ja-JP" dirty="0"/>
              <a:t>端子、</a:t>
            </a:r>
            <a:r>
              <a:rPr lang="en-US" altLang="ja-JP" dirty="0"/>
              <a:t>USB3.0</a:t>
            </a:r>
            <a:r>
              <a:rPr lang="ja-JP" altLang="ja-JP" dirty="0" smtClean="0"/>
              <a:t>端子</a:t>
            </a:r>
            <a:endParaRPr lang="ja-JP" altLang="ja-JP" dirty="0"/>
          </a:p>
          <a:p>
            <a:r>
              <a:rPr kumimoji="1" lang="ja-JP" altLang="en-US" dirty="0" smtClean="0"/>
              <a:t>バックパネル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lang="en-US" altLang="ja-JP" dirty="0" smtClean="0"/>
          </a:p>
          <a:p>
            <a:pPr lvl="1"/>
            <a:r>
              <a:rPr lang="ja-JP" altLang="ja-JP" b="1" dirty="0"/>
              <a:t>左から、</a:t>
            </a:r>
            <a:r>
              <a:rPr lang="ja-JP" altLang="ja-JP" dirty="0"/>
              <a:t>アナログ</a:t>
            </a:r>
            <a:r>
              <a:rPr lang="en-US" altLang="ja-JP" dirty="0"/>
              <a:t>RCA</a:t>
            </a:r>
            <a:r>
              <a:rPr lang="ja-JP" altLang="ja-JP" dirty="0"/>
              <a:t>音声出力端子</a:t>
            </a:r>
            <a:r>
              <a:rPr lang="en-US" altLang="ja-JP" dirty="0"/>
              <a:t>L(</a:t>
            </a:r>
            <a:r>
              <a:rPr lang="ja-JP" altLang="ja-JP" dirty="0"/>
              <a:t>白</a:t>
            </a:r>
            <a:r>
              <a:rPr lang="en-US" altLang="ja-JP" dirty="0"/>
              <a:t>)</a:t>
            </a:r>
            <a:r>
              <a:rPr lang="ja-JP" altLang="ja-JP" dirty="0"/>
              <a:t>（</a:t>
            </a:r>
            <a:r>
              <a:rPr lang="en-US" altLang="ja-JP" dirty="0"/>
              <a:t>R(</a:t>
            </a:r>
            <a:r>
              <a:rPr lang="ja-JP" altLang="ja-JP" dirty="0"/>
              <a:t>赤</a:t>
            </a:r>
            <a:r>
              <a:rPr lang="en-US" altLang="ja-JP" dirty="0"/>
              <a:t>)</a:t>
            </a:r>
            <a:r>
              <a:rPr lang="ja-JP" altLang="ja-JP" b="1" dirty="0" err="1" smtClean="0"/>
              <a:t>、</a:t>
            </a:r>
            <a:r>
              <a:rPr lang="en-US" altLang="ja-JP" b="1" dirty="0" smtClean="0"/>
              <a:t> </a:t>
            </a:r>
            <a:r>
              <a:rPr lang="en-US" altLang="ja-JP" b="1" dirty="0" err="1" smtClean="0"/>
              <a:t>WiFi</a:t>
            </a:r>
            <a:r>
              <a:rPr lang="ja-JP" altLang="ja-JP" b="1" dirty="0"/>
              <a:t>アンテナ１</a:t>
            </a:r>
            <a:r>
              <a:rPr lang="en-US" altLang="ja-JP" b="1" dirty="0"/>
              <a:t>, 2</a:t>
            </a:r>
            <a:r>
              <a:rPr lang="ja-JP" altLang="ja-JP" b="1" dirty="0" err="1" smtClean="0"/>
              <a:t>、</a:t>
            </a:r>
            <a:r>
              <a:rPr lang="en-US" altLang="ja-JP" b="1" dirty="0" smtClean="0"/>
              <a:t> </a:t>
            </a:r>
            <a:r>
              <a:rPr lang="en-US" altLang="ja-JP" dirty="0" smtClean="0"/>
              <a:t>USB3.0</a:t>
            </a:r>
            <a:r>
              <a:rPr lang="ja-JP" altLang="en-US" sz="2800" dirty="0"/>
              <a:t>　</a:t>
            </a:r>
            <a:endParaRPr lang="en-US" altLang="ja-JP" sz="2800" dirty="0" smtClean="0"/>
          </a:p>
          <a:p>
            <a:pPr lvl="1"/>
            <a:r>
              <a:rPr lang="en-US" altLang="ja-JP" dirty="0" smtClean="0"/>
              <a:t>AC</a:t>
            </a:r>
            <a:r>
              <a:rPr lang="ja-JP" altLang="ja-JP" dirty="0"/>
              <a:t>アダプター、</a:t>
            </a:r>
            <a:r>
              <a:rPr lang="en-US" altLang="ja-JP" dirty="0"/>
              <a:t>HDMI 2.0</a:t>
            </a:r>
            <a:r>
              <a:rPr lang="ja-JP" altLang="ja-JP" dirty="0" err="1" smtClean="0"/>
              <a:t>、</a:t>
            </a:r>
            <a:r>
              <a:rPr lang="en-US" altLang="ja-JP" dirty="0" smtClean="0"/>
              <a:t> 1G LAN </a:t>
            </a:r>
            <a:r>
              <a:rPr lang="ja-JP" altLang="ja-JP" dirty="0" err="1" smtClean="0"/>
              <a:t>、</a:t>
            </a:r>
            <a:r>
              <a:rPr lang="en-US" altLang="ja-JP" dirty="0" smtClean="0"/>
              <a:t> USB3.0 </a:t>
            </a:r>
            <a:r>
              <a:rPr lang="en-US" altLang="ja-JP" dirty="0"/>
              <a:t>x2</a:t>
            </a:r>
            <a:r>
              <a:rPr lang="ja-JP" altLang="ja-JP" dirty="0" err="1" smtClean="0"/>
              <a:t>、</a:t>
            </a:r>
            <a:r>
              <a:rPr lang="en-US" altLang="ja-JP" dirty="0" smtClean="0"/>
              <a:t> USB3.1</a:t>
            </a:r>
            <a:endParaRPr lang="ja-JP" altLang="ja-JP" sz="3200" dirty="0"/>
          </a:p>
          <a:p>
            <a:pPr lvl="1"/>
            <a:endParaRPr lang="en-US" altLang="ja-JP" dirty="0"/>
          </a:p>
          <a:p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9" name="図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00" y="2224433"/>
            <a:ext cx="3171825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図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00" y="4221088"/>
            <a:ext cx="5184651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97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SPEC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 smtClean="0"/>
              <a:t>CPU Intel 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Analog Output LPCM 192K 24bit </a:t>
            </a:r>
          </a:p>
          <a:p>
            <a:r>
              <a:rPr lang="de-DE" altLang="ja-JP" dirty="0"/>
              <a:t>4096 x 2160 @ 60 Hz, 24bpp </a:t>
            </a:r>
            <a:endParaRPr lang="en-US" altLang="ja-JP" dirty="0" smtClean="0"/>
          </a:p>
          <a:p>
            <a:r>
              <a:rPr lang="en-US" altLang="ja-JP" dirty="0" smtClean="0"/>
              <a:t>Power 19V DC</a:t>
            </a:r>
          </a:p>
          <a:p>
            <a:pPr lvl="1"/>
            <a:r>
              <a:rPr lang="en-US" altLang="ja-JP" dirty="0" smtClean="0"/>
              <a:t>AVC-D73L-4K </a:t>
            </a:r>
            <a:r>
              <a:rPr lang="en-US" altLang="ja-JP" dirty="0"/>
              <a:t> 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28W TDP</a:t>
            </a:r>
            <a:endParaRPr lang="ja-JP" altLang="ja-JP" dirty="0"/>
          </a:p>
          <a:p>
            <a:pPr lvl="1"/>
            <a:r>
              <a:rPr lang="en-US" altLang="ja-JP" dirty="0" smtClean="0"/>
              <a:t>AVC-D53L-4K </a:t>
            </a:r>
          </a:p>
          <a:p>
            <a:pPr lvl="2"/>
            <a:r>
              <a:rPr lang="en-US" altLang="ja-JP" dirty="0" smtClean="0"/>
              <a:t>15W TDP</a:t>
            </a:r>
          </a:p>
          <a:p>
            <a:pPr lvl="1"/>
            <a:r>
              <a:rPr lang="en-US" altLang="ja-JP" dirty="0" smtClean="0"/>
              <a:t>AVC-D73L-4K </a:t>
            </a:r>
          </a:p>
          <a:p>
            <a:pPr lvl="2"/>
            <a:r>
              <a:rPr kumimoji="1" lang="en-US" altLang="ja-JP" dirty="0" smtClean="0"/>
              <a:t>15W TDP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664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Option DA Convertor </a:t>
            </a:r>
            <a:r>
              <a:rPr lang="en-US" altLang="ja-JP" dirty="0" smtClean="0"/>
              <a:t>XDA-1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ja-JP" sz="1700" b="1" dirty="0" smtClean="0"/>
              <a:t>ES9038Pro DAC </a:t>
            </a:r>
            <a:endParaRPr lang="en-US" altLang="ja-JP" sz="1700" b="1" dirty="0"/>
          </a:p>
          <a:p>
            <a:pPr lvl="1"/>
            <a:r>
              <a:rPr lang="ja-JP" altLang="en-US" sz="1300" b="1" dirty="0" smtClean="0"/>
              <a:t>８</a:t>
            </a:r>
            <a:r>
              <a:rPr lang="en-US" altLang="ja-JP" sz="1300" b="1" dirty="0" err="1" smtClean="0"/>
              <a:t>ch</a:t>
            </a:r>
            <a:r>
              <a:rPr lang="ja-JP" altLang="en-US" sz="1300" b="1" dirty="0" smtClean="0"/>
              <a:t>　</a:t>
            </a:r>
            <a:r>
              <a:rPr lang="en-US" altLang="ja-JP" sz="1300" b="1" dirty="0" smtClean="0"/>
              <a:t>DAC</a:t>
            </a:r>
            <a:r>
              <a:rPr lang="ja-JP" altLang="en-US" sz="1300" b="1" dirty="0" smtClean="0"/>
              <a:t>　</a:t>
            </a:r>
            <a:r>
              <a:rPr lang="en-US" altLang="ja-JP" sz="1300" b="1" dirty="0" smtClean="0"/>
              <a:t>Processor –1ch</a:t>
            </a:r>
            <a:r>
              <a:rPr lang="ja-JP" altLang="en-US" sz="1300" b="1" dirty="0" smtClean="0"/>
              <a:t>あたり</a:t>
            </a:r>
            <a:r>
              <a:rPr lang="en-US" altLang="ja-JP" sz="1300" b="1" dirty="0" smtClean="0"/>
              <a:t>,4</a:t>
            </a:r>
            <a:r>
              <a:rPr lang="ja-JP" altLang="en-US" sz="1300" b="1" dirty="0" err="1" smtClean="0"/>
              <a:t>つの</a:t>
            </a:r>
            <a:r>
              <a:rPr lang="en-US" altLang="ja-JP" sz="1300" b="1" dirty="0" smtClean="0"/>
              <a:t>DAC</a:t>
            </a:r>
            <a:r>
              <a:rPr lang="ja-JP" altLang="en-US" sz="1300" b="1" dirty="0" smtClean="0"/>
              <a:t>を内蔵 </a:t>
            </a:r>
            <a:r>
              <a:rPr lang="en-US" altLang="ja-JP" sz="1300" b="1" dirty="0" smtClean="0"/>
              <a:t>( 8ch x 4 DAC =32)</a:t>
            </a:r>
          </a:p>
          <a:p>
            <a:pPr lvl="1"/>
            <a:r>
              <a:rPr lang="en-US" altLang="ja-JP" sz="1300" b="1" dirty="0" smtClean="0"/>
              <a:t>LR</a:t>
            </a:r>
            <a:r>
              <a:rPr lang="ja-JP" altLang="en-US" sz="1300" b="1" dirty="0" smtClean="0"/>
              <a:t>独立にデュアルモノ仕様とすることにより、</a:t>
            </a:r>
            <a:r>
              <a:rPr lang="en-US" altLang="ja-JP" sz="1300" b="1" dirty="0" smtClean="0"/>
              <a:t>32 x 2 = 64</a:t>
            </a:r>
            <a:r>
              <a:rPr lang="ja-JP" altLang="en-US" sz="1300" b="1" dirty="0" smtClean="0"/>
              <a:t>個の</a:t>
            </a:r>
            <a:r>
              <a:rPr lang="en-US" altLang="ja-JP" sz="1300" b="1" dirty="0" smtClean="0"/>
              <a:t>DAC</a:t>
            </a:r>
            <a:r>
              <a:rPr lang="ja-JP" altLang="en-US" sz="1300" b="1" dirty="0" smtClean="0"/>
              <a:t>で並列処理 </a:t>
            </a:r>
            <a:endParaRPr lang="en-US" altLang="ja-JP" sz="1300" b="1" dirty="0" smtClean="0"/>
          </a:p>
          <a:p>
            <a:r>
              <a:rPr lang="en-US" altLang="ja-JP" sz="1700" b="1" dirty="0" smtClean="0"/>
              <a:t>INPUT </a:t>
            </a:r>
            <a:endParaRPr lang="en-US" altLang="ja-JP" sz="1700" dirty="0" smtClean="0"/>
          </a:p>
          <a:p>
            <a:pPr lvl="1"/>
            <a:r>
              <a:rPr lang="en-US" altLang="ja-JP" sz="1700" b="1" dirty="0" smtClean="0"/>
              <a:t>COAX/BNC/AES/OPT/I2S-E(RJ45)/I2S-H(HDMI)/USB</a:t>
            </a:r>
            <a:r>
              <a:rPr lang="en-US" altLang="ja-JP" sz="1700" dirty="0" smtClean="0"/>
              <a:t>⋆ </a:t>
            </a:r>
          </a:p>
          <a:p>
            <a:pPr lvl="1"/>
            <a:r>
              <a:rPr lang="ja-JP" altLang="en-US" sz="1700" b="1" dirty="0" smtClean="0"/>
              <a:t>＊）</a:t>
            </a:r>
            <a:r>
              <a:rPr lang="en-US" altLang="ja-JP" sz="1700" b="1" dirty="0" smtClean="0"/>
              <a:t>USB </a:t>
            </a:r>
            <a:r>
              <a:rPr lang="ja-JP" altLang="en-US" sz="1700" b="1" dirty="0" smtClean="0"/>
              <a:t>レスモデルには本体に</a:t>
            </a:r>
            <a:r>
              <a:rPr lang="en-US" altLang="ja-JP" sz="1700" b="1" dirty="0" smtClean="0"/>
              <a:t>USB</a:t>
            </a:r>
            <a:r>
              <a:rPr lang="ja-JP" altLang="en-US" sz="1700" b="1" dirty="0" smtClean="0"/>
              <a:t>入力端子はありません。 </a:t>
            </a:r>
            <a:endParaRPr lang="ja-JP" altLang="en-US" sz="1700" dirty="0" smtClean="0"/>
          </a:p>
          <a:p>
            <a:r>
              <a:rPr lang="en-US" altLang="ja-JP" sz="1700" b="1" dirty="0" smtClean="0"/>
              <a:t>Sample Rate </a:t>
            </a:r>
            <a:endParaRPr lang="en-US" altLang="ja-JP" sz="1700" dirty="0" smtClean="0"/>
          </a:p>
          <a:p>
            <a:pPr lvl="1"/>
            <a:r>
              <a:rPr lang="en-US" altLang="ja-JP" sz="1700" b="1" dirty="0" smtClean="0"/>
              <a:t>PCM 44K/48K/88K/96K/176K/192K/352K/384K/768K* </a:t>
            </a:r>
            <a:endParaRPr lang="en-US" altLang="ja-JP" sz="1700" dirty="0" smtClean="0"/>
          </a:p>
          <a:p>
            <a:pPr lvl="1"/>
            <a:r>
              <a:rPr lang="en-US" altLang="ja-JP" sz="1700" b="1" dirty="0" smtClean="0"/>
              <a:t>DSD 64X/128X/256X/512X/1024X* </a:t>
            </a:r>
            <a:endParaRPr lang="en-US" altLang="ja-JP" sz="1700" dirty="0" smtClean="0"/>
          </a:p>
          <a:p>
            <a:pPr lvl="1"/>
            <a:r>
              <a:rPr lang="en-US" altLang="ja-JP" sz="1700" b="1" dirty="0" smtClean="0"/>
              <a:t>DOP 64X/128X/256X</a:t>
            </a:r>
          </a:p>
          <a:p>
            <a:r>
              <a:rPr lang="en-US" altLang="ja-JP" sz="2000" b="1" dirty="0" smtClean="0"/>
              <a:t>DPLL </a:t>
            </a:r>
            <a:r>
              <a:rPr lang="ja-JP" altLang="ja-JP" sz="2000" b="1" dirty="0" smtClean="0"/>
              <a:t>Davis</a:t>
            </a:r>
            <a:r>
              <a:rPr lang="ja-JP" altLang="ja-JP" sz="2000" b="1" dirty="0"/>
              <a:t>-Putnam-Logemann-</a:t>
            </a:r>
            <a:r>
              <a:rPr lang="ja-JP" altLang="ja-JP" sz="2000" b="1" dirty="0" smtClean="0"/>
              <a:t>Loveland</a:t>
            </a:r>
            <a:r>
              <a:rPr lang="en-US" altLang="ja-JP" sz="2000" b="1" dirty="0" smtClean="0"/>
              <a:t> </a:t>
            </a:r>
          </a:p>
          <a:p>
            <a:pPr lvl="1"/>
            <a:r>
              <a:rPr lang="ja-JP" altLang="ja-JP" sz="1800" dirty="0"/>
              <a:t>デジタル</a:t>
            </a:r>
            <a:r>
              <a:rPr lang="ja-JP" altLang="ja-JP" sz="1800" dirty="0">
                <a:hlinkClick r:id="rId2" tooltip="位相同期回路"/>
              </a:rPr>
              <a:t>位相同期</a:t>
            </a:r>
            <a:r>
              <a:rPr lang="ja-JP" altLang="ja-JP" sz="1800" dirty="0" smtClean="0">
                <a:hlinkClick r:id="rId2" tooltip="位相同期回路"/>
              </a:rPr>
              <a:t>回路</a:t>
            </a:r>
            <a:endParaRPr lang="en-US" altLang="ja-JP" sz="1800" dirty="0" smtClean="0"/>
          </a:p>
          <a:p>
            <a:r>
              <a:rPr lang="en-US" altLang="ja-JP" sz="2100" dirty="0" smtClean="0"/>
              <a:t>Real</a:t>
            </a:r>
            <a:r>
              <a:rPr lang="ja-JP" altLang="en-US" sz="2100" dirty="0"/>
              <a:t> </a:t>
            </a:r>
            <a:r>
              <a:rPr lang="en-US" altLang="ja-JP" sz="2100" dirty="0" smtClean="0"/>
              <a:t>Time</a:t>
            </a:r>
            <a:r>
              <a:rPr lang="ja-JP" altLang="en-US" sz="2100" dirty="0"/>
              <a:t> </a:t>
            </a:r>
            <a:r>
              <a:rPr lang="en-US" altLang="ja-JP" sz="2100" dirty="0" smtClean="0"/>
              <a:t>OS</a:t>
            </a:r>
            <a:r>
              <a:rPr lang="ja-JP" altLang="en-US" sz="2100" dirty="0"/>
              <a:t> </a:t>
            </a:r>
            <a:r>
              <a:rPr lang="ja-JP" altLang="en-US" sz="2100" dirty="0" smtClean="0"/>
              <a:t>対応保証</a:t>
            </a:r>
            <a:r>
              <a:rPr lang="en-US" altLang="ja-JP" sz="2100" dirty="0" smtClean="0"/>
              <a:t>DAC XDA1,XDA21,XDA-30</a:t>
            </a:r>
            <a:endParaRPr lang="en-US" altLang="ja-JP" sz="21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80" y="5002243"/>
            <a:ext cx="3738929" cy="101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DD Convertor XDD-SU1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ja-JP" dirty="0" smtClean="0"/>
              <a:t>USB</a:t>
            </a:r>
            <a:r>
              <a:rPr lang="ja-JP" altLang="en-US" dirty="0" smtClean="0"/>
              <a:t> </a:t>
            </a:r>
            <a:r>
              <a:rPr lang="en-US" altLang="ja-JP" dirty="0" smtClean="0"/>
              <a:t>to</a:t>
            </a:r>
            <a:r>
              <a:rPr lang="ja-JP" altLang="en-US" dirty="0" smtClean="0"/>
              <a:t> </a:t>
            </a:r>
            <a:r>
              <a:rPr lang="en-US" altLang="ja-JP" dirty="0" smtClean="0"/>
              <a:t>I2S</a:t>
            </a:r>
            <a:r>
              <a:rPr lang="ja-JP" altLang="en-US" dirty="0" smtClean="0"/>
              <a:t> </a:t>
            </a:r>
            <a:r>
              <a:rPr lang="en-US" altLang="ja-JP" dirty="0" smtClean="0"/>
              <a:t>DD</a:t>
            </a:r>
            <a:r>
              <a:rPr lang="ja-JP" altLang="en-US" dirty="0" smtClean="0"/>
              <a:t>コンバーター　（</a:t>
            </a:r>
            <a:r>
              <a:rPr lang="en-US" altLang="ja-JP" dirty="0" smtClean="0"/>
              <a:t>USB</a:t>
            </a:r>
            <a:r>
              <a:rPr lang="ja-JP" altLang="en-US" dirty="0" smtClean="0"/>
              <a:t>ブリッジ）　欧州、米国</a:t>
            </a:r>
            <a:r>
              <a:rPr lang="en-US" altLang="ja-JP" dirty="0" smtClean="0"/>
              <a:t>(PS-Audio)</a:t>
            </a:r>
            <a:r>
              <a:rPr lang="ja-JP" altLang="en-US" dirty="0" smtClean="0"/>
              <a:t>両ピン配列に対応</a:t>
            </a:r>
            <a:endParaRPr lang="en-US" altLang="ja-JP" dirty="0" smtClean="0"/>
          </a:p>
          <a:p>
            <a:r>
              <a:rPr lang="en-US" altLang="ja-JP" dirty="0" smtClean="0"/>
              <a:t>USB</a:t>
            </a:r>
            <a:r>
              <a:rPr lang="ja-JP" altLang="en-US" dirty="0" smtClean="0"/>
              <a:t>接続と比較し、安定感</a:t>
            </a:r>
            <a:r>
              <a:rPr lang="ja-JP" altLang="en-US" dirty="0"/>
              <a:t>、解像度</a:t>
            </a:r>
            <a:r>
              <a:rPr lang="ja-JP" altLang="en-US" dirty="0" smtClean="0"/>
              <a:t>、奥行き感がでます。</a:t>
            </a:r>
            <a:endParaRPr lang="en-US" altLang="ja-JP" dirty="0" smtClean="0"/>
          </a:p>
          <a:p>
            <a:r>
              <a:rPr lang="en-US" altLang="ja-JP" dirty="0" smtClean="0"/>
              <a:t>USB</a:t>
            </a:r>
            <a:r>
              <a:rPr lang="ja-JP" altLang="en-US" dirty="0" smtClean="0"/>
              <a:t>ジッター改善、</a:t>
            </a:r>
            <a:r>
              <a:rPr lang="en-US" altLang="ja-JP" dirty="0" smtClean="0"/>
              <a:t>USB I/F</a:t>
            </a:r>
            <a:r>
              <a:rPr lang="ja-JP" altLang="en-US" dirty="0" smtClean="0"/>
              <a:t>レス </a:t>
            </a:r>
            <a:r>
              <a:rPr lang="en-US" altLang="ja-JP" dirty="0" smtClean="0"/>
              <a:t>DAC</a:t>
            </a:r>
            <a:r>
              <a:rPr lang="ja-JP" altLang="en-US" dirty="0" smtClean="0"/>
              <a:t>を接続</a:t>
            </a:r>
            <a:endParaRPr lang="en-US" altLang="ja-JP" dirty="0" smtClean="0"/>
          </a:p>
          <a:p>
            <a:r>
              <a:rPr lang="en-US" altLang="ja-JP" dirty="0" smtClean="0"/>
              <a:t>XMOS latest xCORE-200</a:t>
            </a:r>
          </a:p>
          <a:p>
            <a:pPr lvl="1"/>
            <a:r>
              <a:rPr lang="en-US" altLang="ja-JP" dirty="0" smtClean="0"/>
              <a:t>Processing capacity of </a:t>
            </a:r>
            <a:r>
              <a:rPr lang="en-US" altLang="ja-JP" dirty="0" err="1" smtClean="0"/>
              <a:t>upto</a:t>
            </a:r>
            <a:r>
              <a:rPr lang="en-US" altLang="ja-JP" dirty="0" smtClean="0"/>
              <a:t> 1000MIPS</a:t>
            </a:r>
            <a:endParaRPr lang="ja-JP" altLang="en-US" dirty="0"/>
          </a:p>
          <a:p>
            <a:r>
              <a:rPr lang="en-US" altLang="ja-JP" dirty="0" smtClean="0"/>
              <a:t>Audio level low jitter clock(</a:t>
            </a:r>
            <a:r>
              <a:rPr lang="en-US" altLang="ja-JP" dirty="0" err="1" smtClean="0"/>
              <a:t>Femto</a:t>
            </a:r>
            <a:r>
              <a:rPr lang="en-US" altLang="ja-JP" dirty="0" smtClean="0"/>
              <a:t> second clock</a:t>
            </a:r>
            <a:r>
              <a:rPr lang="en-US" altLang="ja-JP" dirty="0"/>
              <a:t>),</a:t>
            </a:r>
            <a:r>
              <a:rPr lang="en-US" altLang="ja-JP" dirty="0" smtClean="0"/>
              <a:t>two CCHD-575 are from the </a:t>
            </a:r>
            <a:r>
              <a:rPr lang="en-US" altLang="ja-JP" dirty="0" err="1" smtClean="0"/>
              <a:t>Crystek</a:t>
            </a:r>
            <a:endParaRPr lang="ja-JP" altLang="en-US" dirty="0"/>
          </a:p>
          <a:p>
            <a:r>
              <a:rPr lang="en-US" altLang="ja-JP" b="1" dirty="0" smtClean="0"/>
              <a:t>PCM: ~</a:t>
            </a:r>
            <a:r>
              <a:rPr lang="en-US" altLang="ja-JP" dirty="0" smtClean="0"/>
              <a:t>384KHz/32bit </a:t>
            </a:r>
          </a:p>
          <a:p>
            <a:pPr lvl="1"/>
            <a:r>
              <a:rPr lang="en-US" altLang="ja-JP" dirty="0" smtClean="0"/>
              <a:t>S/PDIF and AES/EBU ~192KHZ/24bit</a:t>
            </a:r>
            <a:endParaRPr lang="ja-JP" altLang="en-US" dirty="0"/>
          </a:p>
          <a:p>
            <a:r>
              <a:rPr lang="en-US" altLang="ja-JP" b="1" dirty="0" smtClean="0"/>
              <a:t>DSD:</a:t>
            </a:r>
            <a:r>
              <a:rPr lang="en-US" altLang="ja-JP" dirty="0"/>
              <a:t>~</a:t>
            </a:r>
            <a:r>
              <a:rPr lang="en-US" altLang="ja-JP" dirty="0" smtClean="0"/>
              <a:t>11.2MHz (DSD256</a:t>
            </a:r>
            <a:r>
              <a:rPr lang="en-US" altLang="ja-JP" dirty="0"/>
              <a:t>)-</a:t>
            </a:r>
            <a:r>
              <a:rPr lang="en-US" altLang="ja-JP" dirty="0" err="1" smtClean="0"/>
              <a:t>DoP,Native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S/PDIF </a:t>
            </a:r>
            <a:r>
              <a:rPr lang="en-US" altLang="ja-JP" dirty="0"/>
              <a:t>and AES/EBU </a:t>
            </a:r>
            <a:r>
              <a:rPr lang="en-US" altLang="ja-JP" dirty="0" smtClean="0"/>
              <a:t>~DSD64 </a:t>
            </a:r>
            <a:r>
              <a:rPr lang="en-US" altLang="ja-JP" dirty="0" err="1" smtClean="0"/>
              <a:t>DoP</a:t>
            </a:r>
            <a:endParaRPr lang="ja-JP" altLang="en-US" dirty="0"/>
          </a:p>
          <a:p>
            <a:pPr lvl="1"/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596" y="5301208"/>
            <a:ext cx="3857025" cy="101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Lineer</a:t>
            </a:r>
            <a:r>
              <a:rPr lang="en-US" altLang="ja-JP" dirty="0" smtClean="0"/>
              <a:t> Power  PWR-L2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低音域の迫力と高音域の透明感が増します。</a:t>
            </a:r>
            <a:endParaRPr lang="en-US" altLang="ja-JP" dirty="0" smtClean="0"/>
          </a:p>
          <a:p>
            <a:r>
              <a:rPr lang="ja-JP" altLang="en-US" dirty="0" smtClean="0"/>
              <a:t>大型</a:t>
            </a:r>
            <a:r>
              <a:rPr lang="ja-JP" altLang="en-US" dirty="0"/>
              <a:t>のトランスを</a:t>
            </a:r>
            <a:r>
              <a:rPr lang="ja-JP" altLang="en-US" dirty="0" smtClean="0"/>
              <a:t>用いた</a:t>
            </a:r>
            <a:r>
              <a:rPr lang="en-US" altLang="ja-JP" dirty="0"/>
              <a:t>2</a:t>
            </a:r>
            <a:r>
              <a:rPr lang="en-US" altLang="ja-JP" dirty="0" smtClean="0"/>
              <a:t>00W</a:t>
            </a:r>
            <a:r>
              <a:rPr lang="ja-JP" altLang="en-US" dirty="0"/>
              <a:t>リニア電源</a:t>
            </a:r>
            <a:br>
              <a:rPr lang="ja-JP" altLang="en-US" dirty="0"/>
            </a:br>
            <a:r>
              <a:rPr lang="ja-JP" altLang="en-US" dirty="0"/>
              <a:t/>
            </a:r>
            <a:br>
              <a:rPr lang="ja-JP" altLang="en-US" dirty="0"/>
            </a:br>
            <a:r>
              <a:rPr lang="en-US" altLang="ja-JP" dirty="0"/>
              <a:t>19V,12V,5V</a:t>
            </a:r>
            <a:r>
              <a:rPr lang="ja-JP" altLang="en-US" dirty="0"/>
              <a:t>の同時出力が可能</a:t>
            </a:r>
            <a:br>
              <a:rPr lang="ja-JP" altLang="en-US" dirty="0"/>
            </a:br>
            <a:r>
              <a:rPr lang="ja-JP" altLang="en-US" dirty="0"/>
              <a:t/>
            </a:r>
            <a:br>
              <a:rPr lang="ja-JP" altLang="en-US" dirty="0"/>
            </a:br>
            <a:r>
              <a:rPr lang="en-US" altLang="ja-JP" b="1" dirty="0"/>
              <a:t>USB 3.1 Type C</a:t>
            </a:r>
            <a:r>
              <a:rPr lang="ja-JP" altLang="en-US" b="1" dirty="0"/>
              <a:t>の出力端子も装着</a:t>
            </a:r>
            <a:br>
              <a:rPr lang="ja-JP" altLang="en-US" b="1" dirty="0"/>
            </a:br>
            <a:r>
              <a:rPr lang="ja-JP" altLang="en-US" b="1" dirty="0"/>
              <a:t/>
            </a:r>
            <a:br>
              <a:rPr lang="ja-JP" altLang="en-US" b="1" dirty="0"/>
            </a:br>
            <a:r>
              <a:rPr lang="en-US" altLang="ja-JP" b="1" dirty="0"/>
              <a:t>Note PC</a:t>
            </a:r>
            <a:r>
              <a:rPr lang="ja-JP" altLang="en-US" b="1" dirty="0"/>
              <a:t>や</a:t>
            </a:r>
            <a:r>
              <a:rPr lang="ja-JP" altLang="en-US" b="1" dirty="0" smtClean="0"/>
              <a:t>ディオデバイスなど</a:t>
            </a:r>
            <a:r>
              <a:rPr lang="ja-JP" altLang="en-US" b="1" dirty="0"/>
              <a:t>のリニア</a:t>
            </a:r>
            <a:r>
              <a:rPr lang="ja-JP" altLang="en-US" b="1" dirty="0" smtClean="0"/>
              <a:t>電源</a:t>
            </a:r>
            <a:endParaRPr lang="en-US" altLang="ja-JP" b="1" dirty="0" smtClean="0"/>
          </a:p>
          <a:p>
            <a:pPr lvl="2"/>
            <a:r>
              <a:rPr lang="en-US" altLang="ja-JP" dirty="0"/>
              <a:t>1. </a:t>
            </a:r>
            <a:r>
              <a:rPr lang="en-US" altLang="ja-JP" b="1" dirty="0" smtClean="0"/>
              <a:t>XLR </a:t>
            </a:r>
            <a:r>
              <a:rPr lang="ja-JP" altLang="en-US" b="1" dirty="0"/>
              <a:t>コネクター 　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5V </a:t>
            </a:r>
            <a:r>
              <a:rPr lang="ja-JP" altLang="en-US" b="1" dirty="0"/>
              <a:t>３</a:t>
            </a:r>
            <a:r>
              <a:rPr lang="en-US" altLang="ja-JP" b="1" dirty="0"/>
              <a:t>A </a:t>
            </a:r>
            <a:r>
              <a:rPr lang="ja-JP" altLang="en-US" dirty="0"/>
              <a:t/>
            </a:r>
            <a:br>
              <a:rPr lang="ja-JP" altLang="en-US" dirty="0"/>
            </a:br>
            <a:r>
              <a:rPr lang="en-US" altLang="ja-JP" b="1" dirty="0" smtClean="0"/>
              <a:t>2</a:t>
            </a:r>
            <a:r>
              <a:rPr lang="en-US" altLang="ja-JP" b="1" dirty="0"/>
              <a:t>. </a:t>
            </a:r>
            <a:r>
              <a:rPr lang="en-US" altLang="ja-JP" b="1" dirty="0" smtClean="0"/>
              <a:t>XLR </a:t>
            </a:r>
            <a:r>
              <a:rPr lang="ja-JP" altLang="en-US" b="1" dirty="0"/>
              <a:t>コネクター</a:t>
            </a:r>
            <a:r>
              <a:rPr lang="ja-JP" altLang="en-US" dirty="0"/>
              <a:t>　</a:t>
            </a:r>
            <a:r>
              <a:rPr lang="en-US" altLang="ja-JP" b="1" dirty="0"/>
              <a:t>19V </a:t>
            </a:r>
            <a:r>
              <a:rPr lang="ja-JP" altLang="en-US" b="1" dirty="0"/>
              <a:t>３</a:t>
            </a:r>
            <a:r>
              <a:rPr lang="en-US" altLang="ja-JP" b="1" dirty="0" smtClean="0"/>
              <a:t>A  (7~19V)</a:t>
            </a:r>
            <a:endParaRPr lang="ja-JP" altLang="en-US" dirty="0"/>
          </a:p>
          <a:p>
            <a:pPr lvl="2"/>
            <a:r>
              <a:rPr lang="en-US" altLang="ja-JP" b="1" dirty="0"/>
              <a:t>3. XLR </a:t>
            </a:r>
            <a:r>
              <a:rPr lang="ja-JP" altLang="en-US" b="1" dirty="0"/>
              <a:t>コネクター </a:t>
            </a:r>
            <a:r>
              <a:rPr lang="en-US" altLang="ja-JP" b="1" dirty="0"/>
              <a:t>12V </a:t>
            </a:r>
            <a:r>
              <a:rPr lang="en-US" altLang="ja-JP" b="1" dirty="0" smtClean="0"/>
              <a:t>10A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en-US" altLang="ja-JP" b="1" dirty="0" smtClean="0"/>
              <a:t>4</a:t>
            </a:r>
            <a:r>
              <a:rPr lang="en-US" altLang="ja-JP" b="1" dirty="0"/>
              <a:t>. XLR </a:t>
            </a:r>
            <a:r>
              <a:rPr lang="ja-JP" altLang="en-US" b="1" dirty="0"/>
              <a:t>コネクター </a:t>
            </a:r>
            <a:r>
              <a:rPr lang="en-US" altLang="ja-JP" b="1" dirty="0"/>
              <a:t>19V </a:t>
            </a:r>
            <a:r>
              <a:rPr lang="en-US" altLang="ja-JP" b="1" dirty="0" smtClean="0"/>
              <a:t>10A </a:t>
            </a:r>
            <a:endParaRPr lang="ja-JP" altLang="en-US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40" y="1752600"/>
            <a:ext cx="3294660" cy="189586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4069" y="4257674"/>
            <a:ext cx="206692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ja-JP" dirty="0" smtClean="0"/>
              <a:t>Today’s System</a:t>
            </a:r>
            <a:r>
              <a:rPr lang="ja-JP" altLang="en-US" dirty="0" smtClean="0"/>
              <a:t>　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en-US" altLang="ja-JP" dirty="0" smtClean="0"/>
              <a:t>D73L-4K</a:t>
            </a:r>
          </a:p>
          <a:p>
            <a:pPr lvl="1"/>
            <a:r>
              <a:rPr lang="en-US" altLang="ja-JP" dirty="0" err="1" smtClean="0"/>
              <a:t>Roon</a:t>
            </a:r>
            <a:r>
              <a:rPr lang="ja-JP" altLang="en-US" dirty="0"/>
              <a:t>　</a:t>
            </a:r>
            <a:r>
              <a:rPr lang="en-US" altLang="ja-JP" dirty="0" smtClean="0"/>
              <a:t>Based Network Player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/>
            <a:r>
              <a:rPr lang="en-US" altLang="ja-JP" dirty="0" smtClean="0"/>
              <a:t>DA</a:t>
            </a:r>
            <a:r>
              <a:rPr lang="ja-JP" altLang="en-US" dirty="0" smtClean="0"/>
              <a:t>　</a:t>
            </a:r>
            <a:r>
              <a:rPr lang="en-US" altLang="ja-JP" dirty="0" smtClean="0"/>
              <a:t>XDA-1</a:t>
            </a:r>
          </a:p>
          <a:p>
            <a:pPr lvl="1"/>
            <a:r>
              <a:rPr lang="en-US" altLang="ja-JP" dirty="0" smtClean="0"/>
              <a:t>ES9038</a:t>
            </a:r>
            <a:r>
              <a:rPr lang="ja-JP" altLang="en-US" dirty="0" smtClean="0"/>
              <a:t> </a:t>
            </a:r>
            <a:r>
              <a:rPr lang="en-US" altLang="ja-JP" dirty="0" smtClean="0"/>
              <a:t>Pro</a:t>
            </a:r>
            <a:r>
              <a:rPr lang="ja-JP" altLang="en-US" dirty="0" smtClean="0"/>
              <a:t> </a:t>
            </a:r>
            <a:r>
              <a:rPr lang="en-US" altLang="ja-JP" dirty="0" smtClean="0"/>
              <a:t>Dual</a:t>
            </a:r>
            <a:r>
              <a:rPr lang="ja-JP" altLang="en-US" dirty="0" smtClean="0"/>
              <a:t> </a:t>
            </a:r>
            <a:r>
              <a:rPr lang="en-US" altLang="ja-JP" dirty="0" smtClean="0"/>
              <a:t>DA</a:t>
            </a:r>
            <a:r>
              <a:rPr lang="ja-JP" altLang="en-US" dirty="0" smtClean="0"/>
              <a:t> </a:t>
            </a:r>
            <a:r>
              <a:rPr lang="en-US" altLang="ja-JP" dirty="0" smtClean="0"/>
              <a:t>Convertor</a:t>
            </a:r>
          </a:p>
          <a:p>
            <a:pPr rtl="0"/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DD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XDD-SU1</a:t>
            </a:r>
          </a:p>
          <a:p>
            <a:pPr lvl="1"/>
            <a:r>
              <a:rPr lang="en-US" altLang="ja-JP" dirty="0" smtClean="0"/>
              <a:t>USB</a:t>
            </a:r>
            <a:r>
              <a:rPr lang="ja-JP" altLang="en-US" dirty="0"/>
              <a:t> </a:t>
            </a:r>
            <a:r>
              <a:rPr lang="en-US" altLang="ja-JP" dirty="0" smtClean="0"/>
              <a:t>to</a:t>
            </a:r>
            <a:r>
              <a:rPr lang="ja-JP" altLang="en-US" dirty="0" smtClean="0"/>
              <a:t>　</a:t>
            </a:r>
            <a:r>
              <a:rPr lang="en-US" altLang="ja-JP" dirty="0" smtClean="0"/>
              <a:t>I2S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r>
              <a:rPr lang="en-US" altLang="ja-JP" dirty="0" smtClean="0"/>
              <a:t>PWR-L2</a:t>
            </a:r>
            <a:endParaRPr lang="en-US" altLang="ja-JP" dirty="0" smtClean="0"/>
          </a:p>
          <a:p>
            <a:pPr lvl="1"/>
            <a:r>
              <a:rPr lang="en-US" altLang="ja-JP" dirty="0"/>
              <a:t>2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00W 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liner Power 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7318548" y="3933056"/>
            <a:ext cx="21602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iCAT</a:t>
            </a:r>
            <a:r>
              <a:rPr kumimoji="1" lang="en-US" altLang="ja-JP" dirty="0" smtClean="0"/>
              <a:t> D73L-4K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7390556" y="5067690"/>
            <a:ext cx="1440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XDD-SU1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7390556" y="6019800"/>
            <a:ext cx="2304256" cy="5055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XDA-1 DAC</a:t>
            </a:r>
            <a:endParaRPr kumimoji="1" lang="ja-JP" altLang="en-US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7894612" y="4653136"/>
            <a:ext cx="0" cy="414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7894612" y="5571746"/>
            <a:ext cx="0" cy="448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7892679" y="4720498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USB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038628" y="5616968"/>
            <a:ext cx="1885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I2S ( HDMI-Cable)</a:t>
            </a:r>
            <a:endParaRPr kumimoji="1"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8552619" y="3036928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 smtClean="0"/>
              <a:t>WiFi</a:t>
            </a:r>
            <a:r>
              <a:rPr kumimoji="1" lang="en-US" altLang="ja-JP" dirty="0" smtClean="0"/>
              <a:t> Router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10558908" y="3717032"/>
            <a:ext cx="136815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iPad</a:t>
            </a:r>
            <a:endParaRPr kumimoji="1" lang="ja-JP" altLang="en-US" dirty="0"/>
          </a:p>
        </p:txBody>
      </p:sp>
      <p:cxnSp>
        <p:nvCxnSpPr>
          <p:cNvPr id="16" name="直線コネクタ 15"/>
          <p:cNvCxnSpPr>
            <a:endCxn id="2" idx="0"/>
          </p:cNvCxnSpPr>
          <p:nvPr/>
        </p:nvCxnSpPr>
        <p:spPr>
          <a:xfrm flipH="1">
            <a:off x="8398668" y="3504727"/>
            <a:ext cx="432048" cy="428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11" idx="3"/>
          </p:cNvCxnSpPr>
          <p:nvPr/>
        </p:nvCxnSpPr>
        <p:spPr>
          <a:xfrm>
            <a:off x="10136795" y="3288956"/>
            <a:ext cx="998177" cy="428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10666414" y="3288956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WiFi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3892" y="332656"/>
            <a:ext cx="9144001" cy="1371600"/>
          </a:xfrm>
        </p:spPr>
        <p:txBody>
          <a:bodyPr rtlCol="0"/>
          <a:lstStyle/>
          <a:p>
            <a:pPr rtl="0"/>
            <a:r>
              <a:rPr lang="en-US" altLang="ja-JP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iCAT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D73L-4K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ja-JP" dirty="0" err="1" smtClean="0"/>
              <a:t>Roon</a:t>
            </a:r>
            <a:r>
              <a:rPr kumimoji="1" lang="en-US" altLang="ja-JP" dirty="0" smtClean="0"/>
              <a:t> Based Network Player</a:t>
            </a:r>
          </a:p>
          <a:p>
            <a:r>
              <a:rPr lang="en-US" altLang="ja-JP" dirty="0" err="1" smtClean="0"/>
              <a:t>Kaby</a:t>
            </a:r>
            <a:r>
              <a:rPr lang="ja-JP" altLang="en-US" dirty="0" smtClean="0"/>
              <a:t> </a:t>
            </a:r>
            <a:r>
              <a:rPr lang="en-US" altLang="ja-JP" dirty="0" smtClean="0"/>
              <a:t>Lake</a:t>
            </a:r>
            <a:r>
              <a:rPr lang="ja-JP" altLang="en-US" dirty="0" smtClean="0"/>
              <a:t> </a:t>
            </a:r>
            <a:r>
              <a:rPr lang="en-US" altLang="ja-JP" dirty="0" smtClean="0"/>
              <a:t>Intel </a:t>
            </a:r>
            <a:r>
              <a:rPr lang="en-US" altLang="ja-JP" dirty="0" smtClean="0"/>
              <a:t>Core-i7 </a:t>
            </a:r>
            <a:r>
              <a:rPr lang="ja-JP" altLang="en-US" dirty="0" smtClean="0"/>
              <a:t>搭載　</a:t>
            </a:r>
            <a:endParaRPr lang="en-US" altLang="ja-JP" dirty="0"/>
          </a:p>
          <a:p>
            <a:pPr lvl="3"/>
            <a:r>
              <a:rPr lang="en-US" altLang="ja-JP" dirty="0" smtClean="0"/>
              <a:t>CPU </a:t>
            </a:r>
            <a:r>
              <a:rPr lang="en-US" altLang="ja-JP" dirty="0" err="1" smtClean="0"/>
              <a:t>Paformance</a:t>
            </a:r>
            <a:r>
              <a:rPr lang="en-US" altLang="ja-JP" dirty="0" smtClean="0"/>
              <a:t> Up 13% ( vs </a:t>
            </a:r>
            <a:r>
              <a:rPr lang="en-US" altLang="ja-JP" dirty="0" err="1" smtClean="0"/>
              <a:t>Skylake</a:t>
            </a:r>
            <a:r>
              <a:rPr lang="en-US" altLang="ja-JP" dirty="0" smtClean="0"/>
              <a:t> ) , </a:t>
            </a:r>
            <a:r>
              <a:rPr lang="fr-FR" altLang="ja-JP" dirty="0" smtClean="0"/>
              <a:t>Iris</a:t>
            </a:r>
            <a:r>
              <a:rPr lang="fr-FR" altLang="ja-JP" dirty="0"/>
              <a:t>™ Plus Graphics </a:t>
            </a:r>
            <a:r>
              <a:rPr lang="fr-FR" altLang="ja-JP" dirty="0" smtClean="0"/>
              <a:t>650</a:t>
            </a:r>
            <a:endParaRPr lang="fr-FR" altLang="ja-JP" dirty="0" smtClean="0"/>
          </a:p>
          <a:p>
            <a:pPr lvl="3"/>
            <a:r>
              <a:rPr lang="fr-FR" altLang="ja-JP" dirty="0" smtClean="0"/>
              <a:t>DDR-4 Memory, M.2 </a:t>
            </a:r>
            <a:r>
              <a:rPr lang="fr-FR" altLang="ja-JP" dirty="0" smtClean="0"/>
              <a:t>System SSD </a:t>
            </a:r>
            <a:endParaRPr lang="en-US" altLang="ja-JP" dirty="0" smtClean="0"/>
          </a:p>
          <a:p>
            <a:pPr lvl="3"/>
            <a:r>
              <a:rPr lang="en-US" altLang="ja-JP" dirty="0" smtClean="0"/>
              <a:t>4K </a:t>
            </a:r>
            <a:r>
              <a:rPr lang="ja-JP" altLang="en-US" dirty="0" smtClean="0"/>
              <a:t>コーデック　</a:t>
            </a:r>
            <a:r>
              <a:rPr lang="en-US" altLang="ja-JP" dirty="0" smtClean="0"/>
              <a:t>VP9</a:t>
            </a:r>
            <a:r>
              <a:rPr lang="ja-JP" altLang="en-US" dirty="0" smtClean="0"/>
              <a:t>　</a:t>
            </a:r>
            <a:r>
              <a:rPr lang="en-US" altLang="ja-JP" dirty="0" smtClean="0"/>
              <a:t>HEVC</a:t>
            </a:r>
            <a:r>
              <a:rPr lang="ja-JP" altLang="en-US" dirty="0" smtClean="0"/>
              <a:t> </a:t>
            </a:r>
            <a:r>
              <a:rPr lang="en-US" altLang="ja-JP" dirty="0" smtClean="0"/>
              <a:t>10bit </a:t>
            </a:r>
            <a:r>
              <a:rPr lang="ja-JP" altLang="en-US" dirty="0" smtClean="0"/>
              <a:t>対応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HDD i3 Model 1TB, i5 Model 2TB</a:t>
            </a:r>
            <a:r>
              <a:rPr lang="ja-JP" altLang="en-US" dirty="0" err="1" smtClean="0"/>
              <a:t>，</a:t>
            </a:r>
            <a:r>
              <a:rPr lang="en-US" altLang="ja-JP" dirty="0" smtClean="0"/>
              <a:t>i7 Model 4TB 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HDMI</a:t>
            </a:r>
            <a:r>
              <a:rPr lang="ja-JP" altLang="en-US" dirty="0"/>
              <a:t> </a:t>
            </a:r>
            <a:r>
              <a:rPr lang="en-US" altLang="ja-JP" dirty="0" smtClean="0"/>
              <a:t>2.0</a:t>
            </a:r>
            <a:r>
              <a:rPr lang="ja-JP" altLang="en-US" dirty="0"/>
              <a:t> </a:t>
            </a:r>
            <a:endParaRPr lang="en-US" altLang="ja-JP" dirty="0" smtClean="0"/>
          </a:p>
          <a:p>
            <a:pPr lvl="3"/>
            <a:r>
              <a:rPr lang="en-US" altLang="ja-JP" dirty="0" smtClean="0"/>
              <a:t> </a:t>
            </a:r>
            <a:r>
              <a:rPr lang="ja-JP" altLang="en-US" dirty="0" smtClean="0"/>
              <a:t>データ</a:t>
            </a:r>
            <a:r>
              <a:rPr lang="ja-JP" altLang="en-US" dirty="0"/>
              <a:t>転送の</a:t>
            </a:r>
            <a:r>
              <a:rPr lang="ja-JP" altLang="en-US" dirty="0" smtClean="0"/>
              <a:t>帯域幅</a:t>
            </a:r>
            <a:r>
              <a:rPr lang="ja-JP" altLang="en-US" dirty="0"/>
              <a:t>、</a:t>
            </a:r>
            <a:r>
              <a:rPr lang="en-US" altLang="ja-JP" dirty="0" smtClean="0"/>
              <a:t>10.2Gbps</a:t>
            </a:r>
            <a:r>
              <a:rPr lang="ja-JP" altLang="en-US" dirty="0"/>
              <a:t>から</a:t>
            </a:r>
            <a:r>
              <a:rPr lang="en-US" altLang="ja-JP" dirty="0"/>
              <a:t>18Gbps</a:t>
            </a:r>
            <a:r>
              <a:rPr lang="ja-JP" altLang="en-US" dirty="0"/>
              <a:t>に</a:t>
            </a:r>
            <a:r>
              <a:rPr lang="ja-JP" altLang="en-US" dirty="0" smtClean="0"/>
              <a:t>拡張</a:t>
            </a:r>
            <a:endParaRPr lang="en-US" altLang="ja-JP" dirty="0"/>
          </a:p>
          <a:p>
            <a:pPr lvl="3"/>
            <a:r>
              <a:rPr lang="en-US" altLang="ja-JP" dirty="0" smtClean="0"/>
              <a:t>4K</a:t>
            </a:r>
            <a:r>
              <a:rPr lang="ja-JP" altLang="en-US" dirty="0" smtClean="0"/>
              <a:t>画質で</a:t>
            </a:r>
            <a:r>
              <a:rPr lang="en-US" altLang="ja-JP" dirty="0"/>
              <a:t>50/60</a:t>
            </a:r>
            <a:r>
              <a:rPr lang="ja-JP" altLang="en-US" dirty="0"/>
              <a:t>フレーム</a:t>
            </a:r>
            <a:r>
              <a:rPr lang="en-US" altLang="ja-JP" dirty="0"/>
              <a:t>/</a:t>
            </a:r>
            <a:r>
              <a:rPr lang="ja-JP" altLang="en-US" dirty="0"/>
              <a:t>秒の</a:t>
            </a:r>
            <a:r>
              <a:rPr lang="ja-JP" altLang="en-US" dirty="0" smtClean="0"/>
              <a:t>映像、最大</a:t>
            </a:r>
            <a:r>
              <a:rPr lang="en-US" altLang="ja-JP" dirty="0" smtClean="0"/>
              <a:t>32</a:t>
            </a:r>
            <a:r>
              <a:rPr lang="ja-JP" altLang="en-US" dirty="0" smtClean="0"/>
              <a:t>チャンネルの</a:t>
            </a:r>
            <a:r>
              <a:rPr lang="ja-JP" altLang="en-US" dirty="0"/>
              <a:t>オーディオ</a:t>
            </a:r>
            <a:r>
              <a:rPr lang="ja-JP" altLang="en-US" dirty="0" smtClean="0"/>
              <a:t>転送</a:t>
            </a:r>
            <a:endParaRPr lang="en-US" altLang="ja-JP" dirty="0" smtClean="0"/>
          </a:p>
          <a:p>
            <a:pPr lvl="2"/>
            <a:r>
              <a:rPr kumimoji="1" lang="en-US" altLang="ja-JP" dirty="0" smtClean="0"/>
              <a:t>USB 3.1</a:t>
            </a:r>
          </a:p>
          <a:p>
            <a:pPr lvl="3"/>
            <a:r>
              <a:rPr lang="en-US" altLang="ja-JP" dirty="0"/>
              <a:t>SUPER SPEED PLUS</a:t>
            </a:r>
            <a:r>
              <a:rPr lang="ja-JP" altLang="en-US" dirty="0"/>
              <a:t>（</a:t>
            </a:r>
            <a:r>
              <a:rPr lang="en-US" altLang="ja-JP" dirty="0"/>
              <a:t>Gen2</a:t>
            </a:r>
            <a:r>
              <a:rPr lang="ja-JP" altLang="en-US" dirty="0" smtClean="0"/>
              <a:t>）最大データ</a:t>
            </a:r>
            <a:r>
              <a:rPr lang="ja-JP" altLang="en-US" dirty="0"/>
              <a:t>送信速度が</a:t>
            </a:r>
            <a:r>
              <a:rPr lang="en-US" altLang="ja-JP" dirty="0" smtClean="0"/>
              <a:t>10Gbps</a:t>
            </a:r>
            <a:r>
              <a:rPr lang="ja-JP" altLang="en-US" dirty="0" smtClean="0"/>
              <a:t>　　（</a:t>
            </a:r>
            <a:r>
              <a:rPr lang="en-US" altLang="ja-JP" dirty="0" smtClean="0"/>
              <a:t>USB</a:t>
            </a:r>
            <a:r>
              <a:rPr lang="ja-JP" altLang="en-US" dirty="0" smtClean="0"/>
              <a:t> </a:t>
            </a:r>
            <a:r>
              <a:rPr lang="en-US" altLang="ja-JP" dirty="0" smtClean="0"/>
              <a:t>3.0</a:t>
            </a:r>
            <a:r>
              <a:rPr lang="ja-JP" altLang="en-US" dirty="0" smtClean="0"/>
              <a:t> </a:t>
            </a:r>
            <a:r>
              <a:rPr lang="en-US" altLang="ja-JP" dirty="0" smtClean="0"/>
              <a:t>5Gbps)</a:t>
            </a:r>
          </a:p>
          <a:p>
            <a:pPr lvl="3"/>
            <a:r>
              <a:rPr lang="ja-JP" altLang="en-US" dirty="0" smtClean="0"/>
              <a:t>最大出力　</a:t>
            </a:r>
            <a:r>
              <a:rPr lang="en-US" altLang="ja-JP" dirty="0" smtClean="0"/>
              <a:t>20V</a:t>
            </a:r>
            <a:r>
              <a:rPr lang="ja-JP" altLang="en-US" dirty="0"/>
              <a:t>・</a:t>
            </a:r>
            <a:r>
              <a:rPr lang="en-US" altLang="ja-JP" dirty="0"/>
              <a:t>5A</a:t>
            </a:r>
            <a:r>
              <a:rPr lang="ja-JP" altLang="en-US" dirty="0"/>
              <a:t>（</a:t>
            </a:r>
            <a:r>
              <a:rPr lang="en-US" altLang="ja-JP" dirty="0"/>
              <a:t>100W</a:t>
            </a:r>
            <a:r>
              <a:rPr lang="ja-JP" altLang="en-US" dirty="0" smtClean="0"/>
              <a:t>）　（</a:t>
            </a:r>
            <a:r>
              <a:rPr lang="en-US" altLang="ja-JP" dirty="0" smtClean="0"/>
              <a:t>USB 3.0</a:t>
            </a:r>
            <a:r>
              <a:rPr lang="ja-JP" altLang="en-US" dirty="0" smtClean="0"/>
              <a:t> </a:t>
            </a:r>
            <a:r>
              <a:rPr lang="en-US" altLang="ja-JP" dirty="0" smtClean="0"/>
              <a:t>5V</a:t>
            </a:r>
            <a:r>
              <a:rPr lang="ja-JP" altLang="en-US" dirty="0"/>
              <a:t>・</a:t>
            </a:r>
            <a:r>
              <a:rPr lang="en-US" altLang="ja-JP" dirty="0"/>
              <a:t>900mA</a:t>
            </a:r>
            <a:r>
              <a:rPr lang="ja-JP" altLang="en-US" dirty="0"/>
              <a:t>（</a:t>
            </a:r>
            <a:r>
              <a:rPr lang="en-US" altLang="ja-JP" dirty="0" smtClean="0"/>
              <a:t>4.5W))</a:t>
            </a:r>
            <a:endParaRPr lang="ja-JP" altLang="en-US" dirty="0"/>
          </a:p>
          <a:p>
            <a:pPr lvl="2"/>
            <a:r>
              <a:rPr lang="en-US" altLang="ja-JP" dirty="0"/>
              <a:t>Thunderbolt™ 3 </a:t>
            </a:r>
          </a:p>
          <a:p>
            <a:pPr lvl="3"/>
            <a:r>
              <a:rPr lang="ja-JP" altLang="en-US" dirty="0"/>
              <a:t>最大のデータ送信速度</a:t>
            </a:r>
            <a:r>
              <a:rPr lang="ja-JP" altLang="en-US" dirty="0" smtClean="0"/>
              <a:t>が</a:t>
            </a:r>
            <a:r>
              <a:rPr lang="en-US" altLang="ja-JP" dirty="0" smtClean="0"/>
              <a:t>40Gbps</a:t>
            </a:r>
          </a:p>
          <a:p>
            <a:pPr lvl="3"/>
            <a:r>
              <a:rPr lang="en-US" altLang="ja-JP" dirty="0" smtClean="0"/>
              <a:t>USB3.1-Type C </a:t>
            </a:r>
            <a:r>
              <a:rPr lang="ja-JP" altLang="en-US" dirty="0" smtClean="0"/>
              <a:t>とコネクター共通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Networ</a:t>
            </a:r>
            <a:r>
              <a:rPr lang="en-US" altLang="ja-JP" dirty="0"/>
              <a:t>k</a:t>
            </a:r>
          </a:p>
          <a:p>
            <a:pPr lvl="3"/>
            <a:r>
              <a:rPr lang="ja-JP" altLang="en-US" dirty="0" smtClean="0"/>
              <a:t>有線</a:t>
            </a:r>
            <a:r>
              <a:rPr lang="en-US" altLang="ja-JP" dirty="0" smtClean="0"/>
              <a:t>LAN</a:t>
            </a:r>
            <a:r>
              <a:rPr lang="ja-JP" altLang="en-US" dirty="0" smtClean="0"/>
              <a:t>　</a:t>
            </a:r>
            <a:r>
              <a:rPr lang="en-US" altLang="ja-JP" dirty="0" smtClean="0"/>
              <a:t>1000Mbps /</a:t>
            </a:r>
            <a:r>
              <a:rPr lang="ja-JP" altLang="en-US" dirty="0" smtClean="0"/>
              <a:t>　無線</a:t>
            </a:r>
            <a:r>
              <a:rPr lang="en-US" altLang="ja-JP" dirty="0"/>
              <a:t>LAN:IEEE 802.11ac </a:t>
            </a:r>
            <a:endParaRPr kumimoji="1" lang="en-US" altLang="ja-JP" dirty="0" smtClean="0"/>
          </a:p>
          <a:p>
            <a:pPr lvl="3"/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60" y="4941168"/>
            <a:ext cx="3427123" cy="148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altLang="ja-JP" dirty="0"/>
              <a:t>64bit Real-time music OS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altLang="ja-JP" dirty="0" smtClean="0"/>
              <a:t>MsHD-Vegas3</a:t>
            </a:r>
          </a:p>
          <a:p>
            <a:pPr lvl="2"/>
            <a:r>
              <a:rPr lang="en-US" altLang="ja-JP" dirty="0" smtClean="0"/>
              <a:t>Kernel </a:t>
            </a:r>
            <a:r>
              <a:rPr lang="en-US" altLang="ja-JP" dirty="0"/>
              <a:t>4.9.20-rt16 , </a:t>
            </a:r>
            <a:r>
              <a:rPr lang="en-US" altLang="ja-JP" dirty="0" smtClean="0"/>
              <a:t>Kernel</a:t>
            </a:r>
            <a:r>
              <a:rPr lang="ja-JP" altLang="en-US" dirty="0" smtClean="0"/>
              <a:t> </a:t>
            </a:r>
            <a:r>
              <a:rPr lang="en-US" altLang="ja-JP" dirty="0" smtClean="0"/>
              <a:t>4.11</a:t>
            </a:r>
            <a:r>
              <a:rPr lang="ja-JP" altLang="en-US" dirty="0" smtClean="0"/>
              <a:t> 、</a:t>
            </a:r>
            <a:r>
              <a:rPr lang="en-US" altLang="ja-JP" dirty="0" smtClean="0"/>
              <a:t>ALSA1.1.3</a:t>
            </a:r>
            <a:endParaRPr lang="en-US" altLang="ja-JP" dirty="0"/>
          </a:p>
          <a:p>
            <a:pPr lvl="2"/>
            <a:r>
              <a:rPr lang="en-US" altLang="ja-JP" dirty="0" smtClean="0"/>
              <a:t>Middleware</a:t>
            </a:r>
            <a:r>
              <a:rPr lang="ja-JP" altLang="en-US" dirty="0" smtClean="0"/>
              <a:t>　</a:t>
            </a:r>
            <a:r>
              <a:rPr lang="en-US" altLang="ja-JP" dirty="0" smtClean="0"/>
              <a:t>Stack</a:t>
            </a:r>
            <a:r>
              <a:rPr lang="ja-JP" altLang="en-US" sz="800" dirty="0" smtClean="0"/>
              <a:t>（</a:t>
            </a:r>
            <a:r>
              <a:rPr lang="en-US" altLang="ja-JP" sz="800" dirty="0" smtClean="0"/>
              <a:t>Fig: Source</a:t>
            </a:r>
            <a:r>
              <a:rPr lang="ja-JP" altLang="en-US" sz="800" dirty="0" smtClean="0"/>
              <a:t> </a:t>
            </a:r>
            <a:r>
              <a:rPr lang="en-US" altLang="ja-JP" sz="800" dirty="0" smtClean="0"/>
              <a:t>Wikipedia</a:t>
            </a:r>
            <a:r>
              <a:rPr lang="ja-JP" altLang="en-US" sz="800" dirty="0" smtClean="0"/>
              <a:t>）</a:t>
            </a:r>
            <a:endParaRPr lang="en-US" altLang="ja-JP" sz="800" dirty="0" smtClean="0"/>
          </a:p>
          <a:p>
            <a:pPr lvl="2"/>
            <a:endParaRPr lang="en-US" altLang="ja-JP" sz="800" dirty="0"/>
          </a:p>
          <a:p>
            <a:pPr lvl="1"/>
            <a:r>
              <a:rPr lang="en-US" altLang="ja-JP" dirty="0" smtClean="0"/>
              <a:t>Application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 lvl="2"/>
            <a:r>
              <a:rPr lang="en-US" altLang="ja-JP" dirty="0" err="1" smtClean="0"/>
              <a:t>HQPlayer</a:t>
            </a:r>
            <a:r>
              <a:rPr lang="ja-JP" altLang="en-US" dirty="0" smtClean="0"/>
              <a:t>　</a:t>
            </a:r>
            <a:r>
              <a:rPr lang="en-US" altLang="ja-JP" dirty="0" smtClean="0"/>
              <a:t>3.16.2</a:t>
            </a:r>
          </a:p>
          <a:p>
            <a:pPr lvl="2"/>
            <a:r>
              <a:rPr lang="en-US" altLang="ja-JP" dirty="0" smtClean="0"/>
              <a:t>Network Audio </a:t>
            </a:r>
            <a:r>
              <a:rPr lang="en-US" altLang="ja-JP" dirty="0" err="1" smtClean="0"/>
              <a:t>Deamon</a:t>
            </a:r>
            <a:r>
              <a:rPr lang="en-US" altLang="ja-JP" dirty="0" smtClean="0"/>
              <a:t> 3.5.1</a:t>
            </a:r>
          </a:p>
          <a:p>
            <a:pPr lvl="2"/>
            <a:r>
              <a:rPr lang="en-US" altLang="ja-JP" dirty="0" err="1" smtClean="0"/>
              <a:t>JRiver</a:t>
            </a:r>
            <a:r>
              <a:rPr lang="en-US" altLang="ja-JP" dirty="0" smtClean="0"/>
              <a:t> Media Center 23 </a:t>
            </a:r>
          </a:p>
          <a:p>
            <a:pPr lvl="2"/>
            <a:r>
              <a:rPr lang="en-US" altLang="ja-JP" dirty="0" err="1" smtClean="0"/>
              <a:t>Roon</a:t>
            </a:r>
            <a:r>
              <a:rPr lang="en-US" altLang="ja-JP" dirty="0" smtClean="0"/>
              <a:t> RAAT Server 1.3 </a:t>
            </a:r>
          </a:p>
          <a:p>
            <a:pPr lvl="2"/>
            <a:endParaRPr lang="en-US" altLang="ja-JP" dirty="0" smtClean="0"/>
          </a:p>
          <a:p>
            <a:pPr lvl="2"/>
            <a:r>
              <a:rPr lang="en-US" altLang="ja-JP" dirty="0" smtClean="0"/>
              <a:t>Asset V5.1.1</a:t>
            </a:r>
          </a:p>
          <a:p>
            <a:pPr lvl="2"/>
            <a:r>
              <a:rPr lang="en-US" altLang="ja-JP" dirty="0" err="1" smtClean="0"/>
              <a:t>Townky</a:t>
            </a:r>
            <a:r>
              <a:rPr lang="en-US" altLang="ja-JP" dirty="0" smtClean="0"/>
              <a:t> Server 8.4.1 (if You need </a:t>
            </a:r>
            <a:r>
              <a:rPr lang="ja-JP" altLang="en-US" dirty="0" smtClean="0"/>
              <a:t>・・）</a:t>
            </a:r>
            <a:endParaRPr lang="en-US" altLang="ja-JP" dirty="0" smtClean="0"/>
          </a:p>
          <a:p>
            <a:pPr lvl="2"/>
            <a:endParaRPr lang="en-US" altLang="ja-JP" dirty="0"/>
          </a:p>
          <a:p>
            <a:pPr lvl="2"/>
            <a:r>
              <a:rPr lang="en-US" altLang="ja-JP" dirty="0" smtClean="0"/>
              <a:t>LINN KAZOO,SFORZATO</a:t>
            </a:r>
            <a:r>
              <a:rPr lang="ja-JP" altLang="en-US" dirty="0" smtClean="0"/>
              <a:t>対応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Spotify Client</a:t>
            </a:r>
          </a:p>
          <a:p>
            <a:pPr marL="463550" lvl="2" indent="0">
              <a:buNone/>
            </a:pPr>
            <a:endParaRPr lang="en-US" altLang="ja-JP" dirty="0" smtClean="0"/>
          </a:p>
          <a:p>
            <a:pPr lvl="2"/>
            <a:endParaRPr lang="en-US" altLang="ja-JP" dirty="0"/>
          </a:p>
          <a:p>
            <a:pPr lvl="2"/>
            <a:endParaRPr lang="en-US" altLang="ja-JP" dirty="0"/>
          </a:p>
          <a:p>
            <a:pPr lvl="3"/>
            <a:endParaRPr kumimoji="1" lang="en-US" altLang="ja-JP" dirty="0" smtClean="0"/>
          </a:p>
          <a:p>
            <a:pPr lvl="3"/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444" y="3284984"/>
            <a:ext cx="5550964" cy="319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Roon</a:t>
            </a:r>
            <a:endParaRPr kumimoji="1" lang="ja-JP" altLang="en-US" dirty="0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5940" y="1988840"/>
            <a:ext cx="8042967" cy="41148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236" y="3212976"/>
            <a:ext cx="2130979" cy="92047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00" y="4725144"/>
            <a:ext cx="2856216" cy="77732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00" y="4461937"/>
            <a:ext cx="1458071" cy="38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err="1" smtClean="0"/>
              <a:t>Roon</a:t>
            </a:r>
            <a:r>
              <a:rPr lang="en-US" altLang="ja-JP" b="1" dirty="0" smtClean="0"/>
              <a:t> Architecture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ja-JP" b="1" dirty="0" smtClean="0"/>
              <a:t>Core</a:t>
            </a:r>
            <a:r>
              <a:rPr lang="en-US" altLang="ja-JP" dirty="0" smtClean="0"/>
              <a:t>  (</a:t>
            </a:r>
            <a:r>
              <a:rPr lang="en-US" altLang="ja-JP" b="1" dirty="0" smtClean="0"/>
              <a:t>DMP, DMS)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Managing </a:t>
            </a:r>
            <a:r>
              <a:rPr lang="en-US" altLang="ja-JP" dirty="0"/>
              <a:t>your digital music </a:t>
            </a:r>
            <a:r>
              <a:rPr lang="en-US" altLang="ja-JP" dirty="0" smtClean="0"/>
              <a:t>library</a:t>
            </a:r>
          </a:p>
          <a:p>
            <a:pPr lvl="1"/>
            <a:r>
              <a:rPr lang="en-US" altLang="ja-JP" dirty="0"/>
              <a:t>Managing playback to audio </a:t>
            </a:r>
            <a:r>
              <a:rPr lang="en-US" altLang="ja-JP" b="1" dirty="0"/>
              <a:t>outputs</a:t>
            </a:r>
            <a:r>
              <a:rPr lang="en-US" altLang="ja-JP" dirty="0"/>
              <a:t> </a:t>
            </a:r>
            <a:endParaRPr lang="en-US" altLang="ja-JP" dirty="0" smtClean="0"/>
          </a:p>
          <a:p>
            <a:pPr lvl="1"/>
            <a:r>
              <a:rPr lang="en-US" altLang="ja-JP" dirty="0"/>
              <a:t>Driving one or more </a:t>
            </a:r>
            <a:r>
              <a:rPr lang="en-US" altLang="ja-JP" b="1" dirty="0"/>
              <a:t>controls</a:t>
            </a:r>
            <a:r>
              <a:rPr lang="en-US" altLang="ja-JP" dirty="0"/>
              <a:t> </a:t>
            </a:r>
            <a:endParaRPr lang="en-US" altLang="ja-JP" dirty="0" smtClean="0"/>
          </a:p>
          <a:p>
            <a:pPr lvl="1"/>
            <a:r>
              <a:rPr lang="en-US" altLang="ja-JP" dirty="0"/>
              <a:t>Handling </a:t>
            </a:r>
            <a:r>
              <a:rPr lang="en-US" altLang="ja-JP" dirty="0">
                <a:hlinkClick r:id="rId2"/>
              </a:rPr>
              <a:t>software </a:t>
            </a:r>
            <a:r>
              <a:rPr lang="en-US" altLang="ja-JP" dirty="0" smtClean="0">
                <a:hlinkClick r:id="rId2"/>
              </a:rPr>
              <a:t>updates</a:t>
            </a:r>
            <a:endParaRPr lang="en-US" altLang="ja-JP" dirty="0" smtClean="0"/>
          </a:p>
          <a:p>
            <a:r>
              <a:rPr lang="en-US" altLang="ja-JP" b="1" dirty="0" smtClean="0"/>
              <a:t>Output  (DMR)</a:t>
            </a:r>
          </a:p>
          <a:p>
            <a:pPr lvl="1"/>
            <a:r>
              <a:rPr lang="en-US" altLang="ja-JP" dirty="0">
                <a:hlinkClick r:id="rId3"/>
              </a:rPr>
              <a:t>RAAT</a:t>
            </a:r>
            <a:r>
              <a:rPr lang="en-US" altLang="ja-JP" dirty="0"/>
              <a:t> streaming technology moves bit-perfect </a:t>
            </a:r>
            <a:r>
              <a:rPr lang="en-US" altLang="ja-JP" dirty="0" smtClean="0"/>
              <a:t>streams</a:t>
            </a:r>
          </a:p>
          <a:p>
            <a:pPr lvl="1"/>
            <a:r>
              <a:rPr lang="en-US" altLang="ja-JP" dirty="0" err="1">
                <a:hlinkClick r:id="rId4"/>
              </a:rPr>
              <a:t>Roon</a:t>
            </a:r>
            <a:r>
              <a:rPr lang="en-US" altLang="ja-JP" dirty="0">
                <a:hlinkClick r:id="rId4"/>
              </a:rPr>
              <a:t> Ready</a:t>
            </a:r>
            <a:r>
              <a:rPr lang="en-US" altLang="ja-JP" dirty="0"/>
              <a:t> Networked devices.</a:t>
            </a:r>
          </a:p>
          <a:p>
            <a:pPr lvl="1"/>
            <a:r>
              <a:rPr lang="en-US" altLang="ja-JP" dirty="0"/>
              <a:t>Connected outputs, including USB DACs, sound cards, and built-in outputs</a:t>
            </a:r>
          </a:p>
          <a:p>
            <a:pPr lvl="1"/>
            <a:r>
              <a:rPr lang="en-US" altLang="ja-JP" dirty="0"/>
              <a:t>AirPlay devices</a:t>
            </a:r>
          </a:p>
          <a:p>
            <a:pPr lvl="1"/>
            <a:r>
              <a:rPr lang="en-US" altLang="ja-JP" dirty="0" err="1" smtClean="0">
                <a:solidFill>
                  <a:srgbClr val="FF0000"/>
                </a:solidFill>
                <a:hlinkClick r:id="rId5"/>
              </a:rPr>
              <a:t>HQPlayer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b="1" dirty="0" smtClean="0"/>
              <a:t>Control (DMC)</a:t>
            </a:r>
          </a:p>
          <a:p>
            <a:pPr lvl="1"/>
            <a:r>
              <a:rPr lang="en-US" altLang="ja-JP" dirty="0"/>
              <a:t>Windows, OS X or </a:t>
            </a:r>
            <a:r>
              <a:rPr lang="en-US" altLang="ja-JP" dirty="0" err="1"/>
              <a:t>macOS</a:t>
            </a:r>
            <a:r>
              <a:rPr lang="en-US" altLang="ja-JP" dirty="0"/>
              <a:t>, Android, and Apple </a:t>
            </a:r>
            <a:r>
              <a:rPr lang="en-US" altLang="ja-JP" dirty="0" err="1"/>
              <a:t>iOS</a:t>
            </a:r>
            <a:r>
              <a:rPr lang="en-US" altLang="ja-JP" dirty="0" smtClean="0"/>
              <a:t>	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79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Network</a:t>
            </a:r>
            <a:r>
              <a:rPr lang="ja-JP" altLang="en-US" dirty="0"/>
              <a:t> </a:t>
            </a:r>
            <a:r>
              <a:rPr lang="en-US" altLang="ja-JP" dirty="0" smtClean="0"/>
              <a:t>&amp; Cloud Service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TIDAL</a:t>
            </a:r>
          </a:p>
          <a:p>
            <a:pPr lvl="1"/>
            <a:r>
              <a:rPr lang="en-US" altLang="ja-JP" dirty="0" err="1" smtClean="0"/>
              <a:t>HiRes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Streeming</a:t>
            </a:r>
            <a:r>
              <a:rPr lang="en-US" altLang="ja-JP" dirty="0" smtClean="0"/>
              <a:t> music </a:t>
            </a:r>
            <a:r>
              <a:rPr lang="en-US" altLang="ja-JP" dirty="0" smtClean="0"/>
              <a:t>service</a:t>
            </a:r>
          </a:p>
          <a:p>
            <a:r>
              <a:rPr kumimoji="1" lang="en-US" altLang="ja-JP" dirty="0" smtClean="0"/>
              <a:t>Spotify </a:t>
            </a:r>
          </a:p>
          <a:p>
            <a:pPr lvl="1"/>
            <a:r>
              <a:rPr lang="en-US" altLang="ja-JP" dirty="0" err="1"/>
              <a:t>Streeming</a:t>
            </a:r>
            <a:r>
              <a:rPr lang="en-US" altLang="ja-JP" dirty="0"/>
              <a:t> music service</a:t>
            </a:r>
            <a:endParaRPr kumimoji="1" lang="en-US" altLang="ja-JP" dirty="0" smtClean="0"/>
          </a:p>
          <a:p>
            <a:r>
              <a:rPr lang="en-US" altLang="ja-JP" dirty="0" smtClean="0"/>
              <a:t>Dropbox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Music</a:t>
            </a:r>
            <a:r>
              <a:rPr lang="ja-JP" altLang="en-US" dirty="0" smtClean="0"/>
              <a:t> </a:t>
            </a:r>
            <a:r>
              <a:rPr lang="en-US" altLang="ja-JP" dirty="0" smtClean="0"/>
              <a:t>Data</a:t>
            </a:r>
            <a:r>
              <a:rPr lang="ja-JP" altLang="en-US" dirty="0" smtClean="0"/>
              <a:t>　・　</a:t>
            </a:r>
            <a:r>
              <a:rPr lang="en-US" altLang="ja-JP" dirty="0" smtClean="0"/>
              <a:t>Backup</a:t>
            </a:r>
            <a:r>
              <a:rPr lang="ja-JP" altLang="en-US" dirty="0" smtClean="0"/>
              <a:t>　</a:t>
            </a:r>
            <a:r>
              <a:rPr lang="en-US" altLang="ja-JP" dirty="0" smtClean="0"/>
              <a:t>Data</a:t>
            </a:r>
          </a:p>
          <a:p>
            <a:r>
              <a:rPr lang="en-US" altLang="ja-JP" dirty="0" smtClean="0"/>
              <a:t>Internet</a:t>
            </a:r>
            <a:r>
              <a:rPr lang="ja-JP" altLang="en-US" dirty="0" smtClean="0"/>
              <a:t> </a:t>
            </a:r>
            <a:r>
              <a:rPr lang="en-US" altLang="ja-JP" dirty="0" smtClean="0"/>
              <a:t>Radio</a:t>
            </a:r>
          </a:p>
          <a:p>
            <a:pPr lvl="1"/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725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D73L-4K</a:t>
            </a:r>
            <a:r>
              <a:rPr lang="ja-JP" altLang="en-US" dirty="0" smtClean="0"/>
              <a:t>特徴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kumimoji="1" lang="ja-JP" altLang="en-US" dirty="0" smtClean="0"/>
              <a:t>音楽データーの一元管理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NAS</a:t>
            </a:r>
            <a:r>
              <a:rPr kumimoji="1" lang="ja-JP" altLang="en-US" dirty="0" smtClean="0"/>
              <a:t>機能　</a:t>
            </a:r>
            <a:r>
              <a:rPr kumimoji="1" lang="en-US" altLang="ja-JP" dirty="0" smtClean="0"/>
              <a:t>PC</a:t>
            </a:r>
            <a:r>
              <a:rPr kumimoji="1" lang="ja-JP" altLang="en-US" dirty="0" smtClean="0"/>
              <a:t>の音楽データーをネットワークホルダーに、</a:t>
            </a:r>
            <a:r>
              <a:rPr lang="ja-JP" altLang="en-US" dirty="0" smtClean="0"/>
              <a:t>ドラッグ＆コピーの簡単ファイル転送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音楽データを</a:t>
            </a:r>
            <a:r>
              <a:rPr lang="en-US" altLang="ja-JP" dirty="0" err="1" smtClean="0"/>
              <a:t>Roon</a:t>
            </a:r>
            <a:r>
              <a:rPr lang="ja-JP" altLang="en-US" dirty="0" err="1" smtClean="0"/>
              <a:t>、</a:t>
            </a:r>
            <a:r>
              <a:rPr lang="ja-JP" altLang="en-US" dirty="0" smtClean="0"/>
              <a:t>ネットワークプレイヤー、</a:t>
            </a:r>
            <a:r>
              <a:rPr lang="en-US" altLang="ja-JP" dirty="0" smtClean="0"/>
              <a:t>iTunes</a:t>
            </a:r>
            <a:r>
              <a:rPr lang="ja-JP" altLang="en-US" dirty="0" smtClean="0"/>
              <a:t>などで共用利用および一元管理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MsHD</a:t>
            </a:r>
            <a:r>
              <a:rPr lang="ja-JP" altLang="en-US" dirty="0" smtClean="0"/>
              <a:t>上で動作する為、最も高音質な</a:t>
            </a:r>
            <a:r>
              <a:rPr lang="en-US" altLang="ja-JP" dirty="0" smtClean="0"/>
              <a:t>Core</a:t>
            </a:r>
            <a:r>
              <a:rPr lang="ja-JP" altLang="en-US" dirty="0" smtClean="0"/>
              <a:t>　</a:t>
            </a:r>
            <a:r>
              <a:rPr lang="en-US" altLang="ja-JP" dirty="0" smtClean="0"/>
              <a:t>Server</a:t>
            </a:r>
          </a:p>
          <a:p>
            <a:pPr lvl="1"/>
            <a:r>
              <a:rPr lang="en-US" altLang="ja-JP" dirty="0" err="1" smtClean="0"/>
              <a:t>HQPlayer</a:t>
            </a:r>
            <a:r>
              <a:rPr lang="ja-JP" altLang="en-US" dirty="0" smtClean="0"/>
              <a:t>を搭載し、</a:t>
            </a:r>
            <a:r>
              <a:rPr lang="en-US" altLang="ja-JP" dirty="0" smtClean="0"/>
              <a:t>Output</a:t>
            </a:r>
            <a:r>
              <a:rPr lang="ja-JP" altLang="en-US" dirty="0" smtClean="0"/>
              <a:t>として最も高音質なプレイヤーを選択可能。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Network</a:t>
            </a:r>
            <a:r>
              <a:rPr lang="ja-JP" altLang="en-US" dirty="0" smtClean="0"/>
              <a:t>　</a:t>
            </a:r>
            <a:r>
              <a:rPr lang="en-US" altLang="ja-JP" dirty="0" smtClean="0"/>
              <a:t>Audio</a:t>
            </a:r>
            <a:r>
              <a:rPr lang="ja-JP" altLang="en-US" dirty="0" smtClean="0"/>
              <a:t>　</a:t>
            </a:r>
            <a:r>
              <a:rPr lang="en-US" altLang="ja-JP" dirty="0" smtClean="0"/>
              <a:t>Daemon</a:t>
            </a:r>
            <a:r>
              <a:rPr lang="ja-JP" altLang="en-US" dirty="0" smtClean="0"/>
              <a:t>を経由することで、ループバックのバーチャル・ネットワーク接続を実現</a:t>
            </a:r>
            <a:endParaRPr lang="en-US" altLang="ja-JP" dirty="0" smtClean="0"/>
          </a:p>
          <a:p>
            <a:pPr lvl="1"/>
            <a:r>
              <a:rPr lang="ja-JP" altLang="en-US" dirty="0"/>
              <a:t>既存</a:t>
            </a:r>
            <a:r>
              <a:rPr lang="ja-JP" altLang="en-US" dirty="0" smtClean="0"/>
              <a:t>の</a:t>
            </a:r>
            <a:r>
              <a:rPr lang="en-US" altLang="ja-JP" dirty="0" smtClean="0"/>
              <a:t>DAC</a:t>
            </a:r>
            <a:r>
              <a:rPr lang="ja-JP" altLang="en-US" dirty="0" smtClean="0"/>
              <a:t>を</a:t>
            </a:r>
            <a:r>
              <a:rPr lang="en-US" altLang="ja-JP" dirty="0" err="1" smtClean="0"/>
              <a:t>Roon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Raedy</a:t>
            </a:r>
            <a:r>
              <a:rPr lang="en-US" altLang="ja-JP" dirty="0" smtClean="0"/>
              <a:t> DAC</a:t>
            </a:r>
            <a:r>
              <a:rPr lang="ja-JP" altLang="en-US" dirty="0" smtClean="0"/>
              <a:t>とし</a:t>
            </a:r>
            <a:r>
              <a:rPr lang="ja-JP" altLang="en-US" dirty="0"/>
              <a:t>て</a:t>
            </a:r>
            <a:r>
              <a:rPr lang="ja-JP" altLang="en-US" dirty="0" smtClean="0"/>
              <a:t>使用でき</a:t>
            </a:r>
            <a:r>
              <a:rPr lang="ja-JP" altLang="en-US" dirty="0"/>
              <a:t>、</a:t>
            </a:r>
            <a:r>
              <a:rPr lang="en-US" altLang="ja-JP" dirty="0" smtClean="0"/>
              <a:t>DAC</a:t>
            </a:r>
            <a:r>
              <a:rPr lang="ja-JP" altLang="en-US" dirty="0" smtClean="0"/>
              <a:t>のレイテンシーの改善による音質向上も実現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　</a:t>
            </a:r>
            <a:r>
              <a:rPr lang="en-US" altLang="ja-JP" dirty="0" smtClean="0"/>
              <a:t>(ALSA</a:t>
            </a:r>
            <a:r>
              <a:rPr lang="ja-JP" altLang="en-US" dirty="0" smtClean="0"/>
              <a:t>対応</a:t>
            </a:r>
            <a:r>
              <a:rPr lang="en-US" altLang="ja-JP" dirty="0" smtClean="0"/>
              <a:t>DAC)</a:t>
            </a:r>
          </a:p>
          <a:p>
            <a:pPr lvl="1"/>
            <a:r>
              <a:rPr lang="en-US" altLang="ja-JP" dirty="0" smtClean="0"/>
              <a:t>Control</a:t>
            </a:r>
            <a:r>
              <a:rPr lang="ja-JP" altLang="en-US" dirty="0"/>
              <a:t>端末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Core</a:t>
            </a:r>
            <a:r>
              <a:rPr lang="ja-JP" altLang="en-US" dirty="0" smtClean="0"/>
              <a:t>に接続し、音楽フォルダーの指定と</a:t>
            </a:r>
            <a:r>
              <a:rPr lang="en-US" altLang="ja-JP" dirty="0" smtClean="0"/>
              <a:t>Audio</a:t>
            </a:r>
            <a:r>
              <a:rPr lang="ja-JP" altLang="en-US" dirty="0" smtClean="0"/>
              <a:t>設定のみで使用可能な簡単設定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USB3.1,</a:t>
            </a:r>
            <a:r>
              <a:rPr lang="ja-JP" altLang="en-US" dirty="0"/>
              <a:t> </a:t>
            </a:r>
            <a:r>
              <a:rPr lang="en-US" altLang="ja-JP" dirty="0"/>
              <a:t>Thunderbolt™ 3 </a:t>
            </a:r>
            <a:r>
              <a:rPr lang="ja-JP" altLang="en-US" dirty="0" err="1" smtClean="0"/>
              <a:t>での</a:t>
            </a:r>
            <a:r>
              <a:rPr lang="ja-JP" altLang="en-US" dirty="0" smtClean="0"/>
              <a:t>大容量・高速</a:t>
            </a:r>
            <a:r>
              <a:rPr lang="en-US" altLang="ja-JP" dirty="0" smtClean="0"/>
              <a:t>HDD</a:t>
            </a:r>
            <a:r>
              <a:rPr lang="ja-JP" altLang="en-US" dirty="0" smtClean="0"/>
              <a:t>接続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ROON </a:t>
            </a:r>
            <a:r>
              <a:rPr lang="ja-JP" altLang="en-US" dirty="0" smtClean="0"/>
              <a:t>ライフタイム・ライセンス付属</a:t>
            </a:r>
            <a:endParaRPr lang="en-US" altLang="ja-JP" dirty="0" smtClean="0"/>
          </a:p>
          <a:p>
            <a:pPr marL="231775" lvl="1" indent="0">
              <a:buNone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9880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Model Line Up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ja-JP" altLang="ja-JP" dirty="0"/>
              <a:t>第</a:t>
            </a:r>
            <a:r>
              <a:rPr lang="en-US" altLang="ja-JP" dirty="0"/>
              <a:t>7</a:t>
            </a:r>
            <a:r>
              <a:rPr lang="ja-JP" altLang="ja-JP" dirty="0"/>
              <a:t>世代　</a:t>
            </a:r>
            <a:r>
              <a:rPr lang="en-US" altLang="ja-JP" dirty="0"/>
              <a:t>Intel Core-i7, Intel Iris™ Plus Graphics 650.</a:t>
            </a:r>
            <a:r>
              <a:rPr lang="ja-JP" altLang="ja-JP" dirty="0"/>
              <a:t>搭載モデル　</a:t>
            </a:r>
          </a:p>
          <a:p>
            <a:r>
              <a:rPr lang="en-US" altLang="ja-JP" dirty="0" smtClean="0"/>
              <a:t>AVC-D73L-4K </a:t>
            </a:r>
            <a:r>
              <a:rPr lang="en-US" altLang="ja-JP" dirty="0"/>
              <a:t>(4562430950899)</a:t>
            </a:r>
            <a:endParaRPr lang="ja-JP" altLang="ja-JP" dirty="0"/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ja-JP" altLang="ja-JP" dirty="0"/>
              <a:t>第</a:t>
            </a:r>
            <a:r>
              <a:rPr lang="en-US" altLang="ja-JP" dirty="0"/>
              <a:t>7</a:t>
            </a:r>
            <a:r>
              <a:rPr lang="ja-JP" altLang="ja-JP" dirty="0"/>
              <a:t>世代　</a:t>
            </a:r>
            <a:r>
              <a:rPr lang="en-US" altLang="ja-JP" dirty="0"/>
              <a:t>Intel Core-i5, Intel Iris™ Plus Graphics 640</a:t>
            </a:r>
            <a:r>
              <a:rPr lang="ja-JP" altLang="ja-JP" dirty="0"/>
              <a:t>搭載モデル  </a:t>
            </a:r>
          </a:p>
          <a:p>
            <a:r>
              <a:rPr lang="en-US" altLang="ja-JP" dirty="0"/>
              <a:t>AVC-D53L-4K (4562430950905)</a:t>
            </a:r>
            <a:endParaRPr lang="ja-JP" altLang="ja-JP" dirty="0"/>
          </a:p>
          <a:p>
            <a:r>
              <a:rPr lang="en-US" altLang="ja-JP" dirty="0"/>
              <a:t> </a:t>
            </a:r>
            <a:endParaRPr lang="ja-JP" altLang="ja-JP" dirty="0"/>
          </a:p>
          <a:p>
            <a:r>
              <a:rPr lang="ja-JP" altLang="ja-JP" dirty="0"/>
              <a:t>第</a:t>
            </a:r>
            <a:r>
              <a:rPr lang="en-US" altLang="ja-JP" dirty="0"/>
              <a:t>7</a:t>
            </a:r>
            <a:r>
              <a:rPr lang="ja-JP" altLang="ja-JP" dirty="0"/>
              <a:t>世代　</a:t>
            </a:r>
            <a:r>
              <a:rPr lang="en-US" altLang="ja-JP" dirty="0"/>
              <a:t>Intel Core-i3, Intel HD Graphics 620</a:t>
            </a:r>
            <a:r>
              <a:rPr lang="ja-JP" altLang="ja-JP" dirty="0"/>
              <a:t>搭載モデル</a:t>
            </a:r>
            <a:r>
              <a:rPr lang="en-US" altLang="ja-JP" dirty="0"/>
              <a:t>  </a:t>
            </a:r>
            <a:endParaRPr lang="ja-JP" altLang="ja-JP" dirty="0"/>
          </a:p>
          <a:p>
            <a:r>
              <a:rPr lang="en-US" altLang="ja-JP" dirty="0"/>
              <a:t>AVC-D73L-4K (4562430950912)</a:t>
            </a:r>
            <a:endParaRPr lang="ja-JP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615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デジタル ブルー トンネル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86_TF02895261_TF02895261" id="{05CA96EC-9039-4BE1-B72D-C3F40BA991BC}" vid="{643CF4FA-6109-407E-A9A6-7229A0C6F279}"/>
    </a:ext>
  </a:extLst>
</a:theme>
</file>

<file path=ppt/theme/theme2.xml><?xml version="1.0" encoding="utf-8"?>
<a:theme xmlns:a="http://schemas.openxmlformats.org/drawingml/2006/main" name="Office テーマ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ビジネス用デジタルの青のトンネル プレゼンテーション (ワイドスクリーン)</Template>
  <TotalTime>0</TotalTime>
  <Words>257</Words>
  <Application>Microsoft Office PowerPoint</Application>
  <PresentationFormat>ユーザー設定</PresentationFormat>
  <Paragraphs>160</Paragraphs>
  <Slides>14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9" baseType="lpstr">
      <vt:lpstr>Meiryo UI</vt:lpstr>
      <vt:lpstr>ＭＳ ゴシック</vt:lpstr>
      <vt:lpstr>Arial</vt:lpstr>
      <vt:lpstr>Corbel</vt:lpstr>
      <vt:lpstr>デジタル ブルー トンネル 16x9</vt:lpstr>
      <vt:lpstr>iCAT Dx3L-4K 新製品発表会 </vt:lpstr>
      <vt:lpstr>Today’s System　</vt:lpstr>
      <vt:lpstr>iCAT D73L-4K</vt:lpstr>
      <vt:lpstr>64bit Real-time music OS</vt:lpstr>
      <vt:lpstr>Roon</vt:lpstr>
      <vt:lpstr>Roon Architecture</vt:lpstr>
      <vt:lpstr>Network &amp; Cloud Service</vt:lpstr>
      <vt:lpstr>D73L-4K特徴</vt:lpstr>
      <vt:lpstr>Model Line Up</vt:lpstr>
      <vt:lpstr>入出力端子</vt:lpstr>
      <vt:lpstr>SPEC</vt:lpstr>
      <vt:lpstr>Option DA Convertor XDA-1 </vt:lpstr>
      <vt:lpstr>DD Convertor XDD-SU1</vt:lpstr>
      <vt:lpstr>Lineer Power  PWR-L2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2017-05-02T13:17:26Z</dcterms:created>
  <dcterms:modified xsi:type="dcterms:W3CDTF">2017-06-21T19:49:50Z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