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2"/>
    <p:sldMasterId id="2147483780" r:id="rId3"/>
  </p:sldMasterIdLst>
  <p:notesMasterIdLst>
    <p:notesMasterId r:id="rId5"/>
  </p:notesMasterIdLst>
  <p:handoutMasterIdLst>
    <p:handoutMasterId r:id="rId6"/>
  </p:handoutMasterIdLst>
  <p:sldIdLst>
    <p:sldId id="256" r:id="rId4"/>
  </p:sldIdLst>
  <p:sldSz cx="6858000" cy="9906000" type="A4"/>
  <p:notesSz cx="9926638" cy="67976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3120" userDrawn="1">
          <p15:clr>
            <a:srgbClr val="A4A3A4"/>
          </p15:clr>
        </p15:guide>
        <p15:guide id="2" orient="horz" pos="1456" userDrawn="1">
          <p15:clr>
            <a:srgbClr val="A4A3A4"/>
          </p15:clr>
        </p15:guide>
        <p15:guide id="3" orient="horz" pos="1664" userDrawn="1">
          <p15:clr>
            <a:srgbClr val="A4A3A4"/>
          </p15:clr>
        </p15:guide>
        <p15:guide id="4" orient="horz" pos="5616" userDrawn="1">
          <p15:clr>
            <a:srgbClr val="A4A3A4"/>
          </p15:clr>
        </p15:guide>
        <p15:guide id="5" orient="horz" pos="4437" userDrawn="1">
          <p15:clr>
            <a:srgbClr val="A4A3A4"/>
          </p15:clr>
        </p15:guide>
        <p15:guide id="6" orient="horz" pos="624" userDrawn="1">
          <p15:clr>
            <a:srgbClr val="A4A3A4"/>
          </p15:clr>
        </p15:guide>
        <p15:guide id="7" orient="horz" pos="5269" userDrawn="1">
          <p15:clr>
            <a:srgbClr val="A4A3A4"/>
          </p15:clr>
        </p15:guide>
        <p15:guide id="8" pos="2160" userDrawn="1">
          <p15:clr>
            <a:srgbClr val="A4A3A4"/>
          </p15:clr>
        </p15:guide>
        <p15:guide id="9" pos="432" userDrawn="1">
          <p15:clr>
            <a:srgbClr val="A4A3A4"/>
          </p15:clr>
        </p15:guide>
        <p15:guide id="10" pos="3888" userDrawn="1">
          <p15:clr>
            <a:srgbClr val="A4A3A4"/>
          </p15:clr>
        </p15:guide>
        <p15:guide id="11" pos="3213" userDrawn="1">
          <p15:clr>
            <a:srgbClr val="A4A3A4"/>
          </p15:clr>
        </p15:guide>
        <p15:guide id="12" pos="4077" userDrawn="1">
          <p15:clr>
            <a:srgbClr val="A4A3A4"/>
          </p15:clr>
        </p15:guide>
        <p15:guide id="13" pos="2079" userDrawn="1">
          <p15:clr>
            <a:srgbClr val="A4A3A4"/>
          </p15:clr>
        </p15:guide>
        <p15:guide id="14" pos="243" userDrawn="1">
          <p15:clr>
            <a:srgbClr val="A4A3A4"/>
          </p15:clr>
        </p15:guide>
        <p15:guide id="15" pos="162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141" userDrawn="1">
          <p15:clr>
            <a:srgbClr val="A4A3A4"/>
          </p15:clr>
        </p15:guide>
        <p15:guide id="2" pos="3127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FF66CC"/>
    <a:srgbClr val="FF3300"/>
    <a:srgbClr val="99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073A0DAA-6AF3-43AB-8588-CEC1D06C72B9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>
      <p:cViewPr>
        <p:scale>
          <a:sx n="56" d="100"/>
          <a:sy n="56" d="100"/>
        </p:scale>
        <p:origin x="-1206" y="-18"/>
      </p:cViewPr>
      <p:guideLst>
        <p:guide orient="horz" pos="3120"/>
        <p:guide orient="horz" pos="1456"/>
        <p:guide orient="horz" pos="1664"/>
        <p:guide orient="horz" pos="5616"/>
        <p:guide orient="horz" pos="4437"/>
        <p:guide orient="horz" pos="624"/>
        <p:guide orient="horz" pos="5269"/>
        <p:guide pos="2160"/>
        <p:guide pos="432"/>
        <p:guide pos="3888"/>
        <p:guide pos="3213"/>
        <p:guide pos="4077"/>
        <p:guide pos="2079"/>
        <p:guide pos="243"/>
        <p:guide pos="162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68" d="100"/>
          <a:sy n="68" d="100"/>
        </p:scale>
        <p:origin x="-1962" y="-108"/>
      </p:cViewPr>
      <p:guideLst>
        <p:guide orient="horz" pos="2141"/>
        <p:guide pos="312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Master" Target="slideMasters/slideMaster2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handoutMaster" Target="handoutMasters/handoutMaster1.xml"/><Relationship Id="rId11" Type="http://schemas.microsoft.com/office/2015/10/relationships/revisionInfo" Target="revisionInfo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 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1543" cy="339884"/>
          </a:xfrm>
          <a:prstGeom prst="rect">
            <a:avLst/>
          </a:prstGeom>
        </p:spPr>
        <p:txBody>
          <a:bodyPr vert="horz" lIns="91001" tIns="45501" rIns="91001" bIns="45501" rtlCol="0"/>
          <a:lstStyle>
            <a:lvl1pPr algn="l" latinLnBrk="0">
              <a:defRPr kumimoji="1" lang="ja-JP" sz="1200"/>
            </a:lvl1pPr>
          </a:lstStyle>
          <a:p>
            <a:endParaRPr kumimoji="1" lang="ja-JP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5622797" y="0"/>
            <a:ext cx="4301543" cy="339884"/>
          </a:xfrm>
          <a:prstGeom prst="rect">
            <a:avLst/>
          </a:prstGeom>
        </p:spPr>
        <p:txBody>
          <a:bodyPr vert="horz" lIns="91001" tIns="45501" rIns="91001" bIns="45501" rtlCol="0"/>
          <a:lstStyle>
            <a:lvl1pPr algn="r" latinLnBrk="0">
              <a:defRPr kumimoji="1" lang="ja-JP" sz="1200"/>
            </a:lvl1pPr>
          </a:lstStyle>
          <a:p>
            <a:fld id="{128FCA9C-FF92-4024-BDEC-A6D3B663DC09}" type="datetimeFigureOut">
              <a:rPr kumimoji="1" lang="en-US" altLang="ja-JP"/>
              <a:t>9/11/2017</a:t>
            </a:fld>
            <a:endParaRPr kumimoji="1" lang="ja-JP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6456612"/>
            <a:ext cx="4301543" cy="339884"/>
          </a:xfrm>
          <a:prstGeom prst="rect">
            <a:avLst/>
          </a:prstGeom>
        </p:spPr>
        <p:txBody>
          <a:bodyPr vert="horz" lIns="91001" tIns="45501" rIns="91001" bIns="45501" rtlCol="0" anchor="b"/>
          <a:lstStyle>
            <a:lvl1pPr algn="l" latinLnBrk="0">
              <a:defRPr kumimoji="1" lang="ja-JP" sz="1200"/>
            </a:lvl1pPr>
          </a:lstStyle>
          <a:p>
            <a:endParaRPr kumimoji="1" lang="ja-JP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5622797" y="6456612"/>
            <a:ext cx="4301543" cy="339884"/>
          </a:xfrm>
          <a:prstGeom prst="rect">
            <a:avLst/>
          </a:prstGeom>
        </p:spPr>
        <p:txBody>
          <a:bodyPr vert="horz" lIns="91001" tIns="45501" rIns="91001" bIns="45501" rtlCol="0" anchor="b"/>
          <a:lstStyle>
            <a:lvl1pPr algn="r" latinLnBrk="0">
              <a:defRPr kumimoji="1" lang="ja-JP" sz="1200"/>
            </a:lvl1pPr>
          </a:lstStyle>
          <a:p>
            <a:fld id="{A446DCAE-1661-43FF-8A44-43DAFDC1FD90}" type="slidenum">
              <a:rPr kumimoji="1" lang="ja-JP"/>
              <a:t>‹#›</a:t>
            </a:fld>
            <a:endParaRPr kumimoji="1" lang="ja-JP"/>
          </a:p>
        </p:txBody>
      </p:sp>
    </p:spTree>
    <p:extLst>
      <p:ext uri="{BB962C8B-B14F-4D97-AF65-F5344CB8AC3E}">
        <p14:creationId xmlns:p14="http://schemas.microsoft.com/office/powerpoint/2010/main" val="29198055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1543" cy="339884"/>
          </a:xfrm>
          <a:prstGeom prst="rect">
            <a:avLst/>
          </a:prstGeom>
        </p:spPr>
        <p:txBody>
          <a:bodyPr vert="horz" lIns="91001" tIns="45501" rIns="91001" bIns="45501" rtlCol="0"/>
          <a:lstStyle>
            <a:lvl1pPr algn="l" latinLnBrk="0">
              <a:defRPr kumimoji="1" lang="ja-JP" sz="1200"/>
            </a:lvl1pPr>
          </a:lstStyle>
          <a:p>
            <a:endParaRPr kumimoji="1" lang="ja-JP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5622797" y="0"/>
            <a:ext cx="4301543" cy="339884"/>
          </a:xfrm>
          <a:prstGeom prst="rect">
            <a:avLst/>
          </a:prstGeom>
        </p:spPr>
        <p:txBody>
          <a:bodyPr vert="horz" lIns="91001" tIns="45501" rIns="91001" bIns="45501" rtlCol="0"/>
          <a:lstStyle>
            <a:lvl1pPr algn="r" latinLnBrk="0">
              <a:defRPr kumimoji="1" lang="ja-JP" sz="1200"/>
            </a:lvl1pPr>
          </a:lstStyle>
          <a:p>
            <a:fld id="{772AB877-E7B1-4681-847E-D0918612832B}" type="datetimeFigureOut">
              <a:t>2017/9/11</a:t>
            </a:fld>
            <a:endParaRPr kumimoji="1" lang="ja-JP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081463" y="509588"/>
            <a:ext cx="1763712" cy="25495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001" tIns="45501" rIns="91001" bIns="45501" rtlCol="0" anchor="ctr"/>
          <a:lstStyle/>
          <a:p>
            <a:endParaRPr kumimoji="1" lang="ja-JP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992664" y="3228896"/>
            <a:ext cx="7941310" cy="3058954"/>
          </a:xfrm>
          <a:prstGeom prst="rect">
            <a:avLst/>
          </a:prstGeom>
        </p:spPr>
        <p:txBody>
          <a:bodyPr vert="horz" lIns="91001" tIns="45501" rIns="91001" bIns="45501" rtlCol="0"/>
          <a:lstStyle/>
          <a:p>
            <a:pPr lvl="0"/>
            <a:r>
              <a:rPr kumimoji="1" lang="ja-JP"/>
              <a:t>マスター テキストのスタイルを編集するには、ここをクリック</a:t>
            </a:r>
          </a:p>
          <a:p>
            <a:pPr lvl="1"/>
            <a:r>
              <a:rPr kumimoji="1" lang="ja-JP"/>
              <a:t>第 2 レベル</a:t>
            </a:r>
          </a:p>
          <a:p>
            <a:pPr lvl="2"/>
            <a:r>
              <a:rPr kumimoji="1" lang="ja-JP"/>
              <a:t>第 3 レベル</a:t>
            </a:r>
          </a:p>
          <a:p>
            <a:pPr lvl="3"/>
            <a:r>
              <a:rPr kumimoji="1" lang="ja-JP"/>
              <a:t>第 4 レベル</a:t>
            </a:r>
          </a:p>
          <a:p>
            <a:pPr lvl="4"/>
            <a:r>
              <a:rPr kumimoji="1" lang="ja-JP"/>
              <a:t>第 5 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6456612"/>
            <a:ext cx="4301543" cy="339884"/>
          </a:xfrm>
          <a:prstGeom prst="rect">
            <a:avLst/>
          </a:prstGeom>
        </p:spPr>
        <p:txBody>
          <a:bodyPr vert="horz" lIns="91001" tIns="45501" rIns="91001" bIns="45501" rtlCol="0" anchor="b"/>
          <a:lstStyle>
            <a:lvl1pPr algn="l" latinLnBrk="0">
              <a:defRPr kumimoji="1" lang="ja-JP" sz="1200"/>
            </a:lvl1pPr>
          </a:lstStyle>
          <a:p>
            <a:endParaRPr kumimoji="1" lang="ja-JP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5622797" y="6456612"/>
            <a:ext cx="4301543" cy="339884"/>
          </a:xfrm>
          <a:prstGeom prst="rect">
            <a:avLst/>
          </a:prstGeom>
        </p:spPr>
        <p:txBody>
          <a:bodyPr vert="horz" lIns="91001" tIns="45501" rIns="91001" bIns="45501" rtlCol="0" anchor="b"/>
          <a:lstStyle>
            <a:lvl1pPr algn="r" latinLnBrk="0">
              <a:defRPr kumimoji="1" lang="ja-JP" sz="1200"/>
            </a:lvl1pPr>
          </a:lstStyle>
          <a:p>
            <a:fld id="{69C971FF-EF28-4195-A575-329446EFAA55}" type="slidenum">
              <a:t>‹#›</a:t>
            </a:fld>
            <a:endParaRPr kumimoji="1" lang="ja-JP"/>
          </a:p>
        </p:txBody>
      </p:sp>
    </p:spTree>
    <p:extLst>
      <p:ext uri="{BB962C8B-B14F-4D97-AF65-F5344CB8AC3E}">
        <p14:creationId xmlns:p14="http://schemas.microsoft.com/office/powerpoint/2010/main" val="13989950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lang="ja-JP" sz="1200" kern="1200">
        <a:solidFill>
          <a:schemeClr val="tx1">
            <a:lumMod val="50000"/>
          </a:schemeClr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lang="ja-JP" sz="1200" kern="1200">
        <a:solidFill>
          <a:schemeClr val="tx1">
            <a:lumMod val="50000"/>
          </a:schemeClr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lang="ja-JP" sz="1200" kern="1200">
        <a:solidFill>
          <a:schemeClr val="tx1">
            <a:lumMod val="50000"/>
          </a:schemeClr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lang="ja-JP" sz="1200" kern="1200">
        <a:solidFill>
          <a:schemeClr val="tx1">
            <a:lumMod val="50000"/>
          </a:schemeClr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lang="ja-JP" sz="1200" kern="1200">
        <a:solidFill>
          <a:schemeClr val="tx1">
            <a:lumMod val="50000"/>
          </a:schemeClr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lang="ja-JP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lang="ja-JP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lang="ja-JP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lang="ja-JP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57250" y="1624321"/>
            <a:ext cx="5143500" cy="3448756"/>
          </a:xfrm>
        </p:spPr>
        <p:txBody>
          <a:bodyPr anchor="b">
            <a:normAutofit/>
          </a:bodyPr>
          <a:lstStyle>
            <a:lvl1pPr algn="ctr">
              <a:defRPr sz="337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>
            <a:normAutofit/>
          </a:bodyPr>
          <a:lstStyle>
            <a:lvl1pPr marL="0" indent="0" algn="ctr">
              <a:buNone/>
              <a:defRPr sz="13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257175" indent="0" algn="ctr">
              <a:buNone/>
              <a:defRPr sz="1575"/>
            </a:lvl2pPr>
            <a:lvl3pPr marL="514350" indent="0" algn="ctr">
              <a:buNone/>
              <a:defRPr sz="1350"/>
            </a:lvl3pPr>
            <a:lvl4pPr marL="771525" indent="0" algn="ctr">
              <a:buNone/>
              <a:defRPr sz="1125"/>
            </a:lvl4pPr>
            <a:lvl5pPr marL="1028700" indent="0" algn="ctr">
              <a:buNone/>
              <a:defRPr sz="1125"/>
            </a:lvl5pPr>
            <a:lvl6pPr marL="1285875" indent="0" algn="ctr">
              <a:buNone/>
              <a:defRPr sz="1125"/>
            </a:lvl6pPr>
            <a:lvl7pPr marL="1543050" indent="0" algn="ctr">
              <a:buNone/>
              <a:defRPr sz="1125"/>
            </a:lvl7pPr>
            <a:lvl8pPr marL="1800225" indent="0" algn="ctr">
              <a:buNone/>
              <a:defRPr sz="1125"/>
            </a:lvl8pPr>
            <a:lvl9pPr marL="2057400" indent="0" algn="ctr">
              <a:buNone/>
              <a:defRPr sz="1125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224893-DBDA-4BFA-9CE1-4BFE7CD0F8CF}" type="datetime1">
              <a:rPr lang="en-US" smtClean="0"/>
              <a:t>9/11/2017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3329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33987-6305-4E2A-BF18-EF013ECE927B}" type="datetimeFigureOut">
              <a:rPr lang="ja-JP" altLang="en-US" smtClean="0"/>
              <a:t>2017/9/11</a:t>
            </a:fld>
            <a:endParaRPr kumimoji="1" 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C87F6-986D-49E6-AF40-1B3A1EE8064D}" type="slidenum">
              <a:rPr lang="en-US" altLang="ja-JP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406520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6" y="52052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7" y="520523"/>
            <a:ext cx="4350544" cy="8394876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33987-6305-4E2A-BF18-EF013ECE927B}" type="datetimeFigureOut">
              <a:rPr lang="ja-JP" altLang="en-US" smtClean="0"/>
              <a:pPr/>
              <a:t>2017/9/11</a:t>
            </a:fld>
            <a:endParaRPr kumimoji="1" 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C87F6-986D-49E6-AF40-1B3A1EE8064D}" type="slidenum">
              <a:rPr lang="en-US" altLang="ja-JP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437194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224893-DBDA-4BFA-9CE1-4BFE7CD0F8CF}" type="datetime1">
              <a:rPr lang="en-US" smtClean="0"/>
              <a:t>9/11/2017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34083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33987-6305-4E2A-BF18-EF013ECE927B}" type="datetimeFigureOut">
              <a:rPr lang="ja-JP" altLang="en-US" smtClean="0"/>
              <a:t>2017/9/11</a:t>
            </a:fld>
            <a:endParaRPr kumimoji="1" 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C87F6-986D-49E6-AF40-1B3A1EE8064D}" type="slidenum">
              <a:rPr lang="en-US" altLang="ja-JP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414918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33987-6305-4E2A-BF18-EF013ECE927B}" type="datetimeFigureOut">
              <a:rPr lang="ja-JP" altLang="en-US" smtClean="0"/>
              <a:t>2017/9/11</a:t>
            </a:fld>
            <a:endParaRPr kumimoji="1" 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C87F6-986D-49E6-AF40-1B3A1EE8064D}" type="slidenum">
              <a:rPr lang="en-US" altLang="ja-JP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86883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33987-6305-4E2A-BF18-EF013ECE927B}" type="datetimeFigureOut">
              <a:rPr lang="ja-JP" altLang="en-US" smtClean="0"/>
              <a:t>2017/9/11</a:t>
            </a:fld>
            <a:endParaRPr kumimoji="1" lang="ja-JP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C87F6-986D-49E6-AF40-1B3A1EE8064D}" type="slidenum">
              <a:rPr lang="en-US" altLang="ja-JP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169500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33987-6305-4E2A-BF18-EF013ECE927B}" type="datetimeFigureOut">
              <a:rPr lang="ja-JP" altLang="en-US" smtClean="0"/>
              <a:t>2017/9/11</a:t>
            </a:fld>
            <a:endParaRPr kumimoji="1" lang="ja-JP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C87F6-986D-49E6-AF40-1B3A1EE8064D}" type="slidenum">
              <a:rPr lang="en-US" altLang="ja-JP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546400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33987-6305-4E2A-BF18-EF013ECE927B}" type="datetimeFigureOut">
              <a:rPr lang="ja-JP" altLang="en-US" smtClean="0"/>
              <a:t>2017/9/11</a:t>
            </a:fld>
            <a:endParaRPr kumimoji="1" lang="ja-JP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C87F6-986D-49E6-AF40-1B3A1EE8064D}" type="slidenum">
              <a:rPr lang="en-US" altLang="ja-JP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065469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33987-6305-4E2A-BF18-EF013ECE927B}" type="datetimeFigureOut">
              <a:rPr lang="ja-JP" altLang="en-US" smtClean="0"/>
              <a:t>2017/9/11</a:t>
            </a:fld>
            <a:endParaRPr kumimoji="1" lang="ja-JP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C87F6-986D-49E6-AF40-1B3A1EE8064D}" type="slidenum">
              <a:rPr lang="en-US" altLang="ja-JP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761485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33987-6305-4E2A-BF18-EF013ECE927B}" type="datetimeFigureOut">
              <a:rPr lang="ja-JP" altLang="en-US" smtClean="0"/>
              <a:t>2017/9/11</a:t>
            </a:fld>
            <a:endParaRPr kumimoji="1" lang="ja-JP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C87F6-986D-49E6-AF40-1B3A1EE8064D}" type="slidenum">
              <a:rPr lang="en-US" altLang="ja-JP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578508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33987-6305-4E2A-BF18-EF013ECE927B}" type="datetimeFigureOut">
              <a:rPr lang="ja-JP" altLang="en-US" smtClean="0"/>
              <a:t>2017/9/11</a:t>
            </a:fld>
            <a:endParaRPr kumimoji="1" 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C87F6-986D-49E6-AF40-1B3A1EE8064D}" type="slidenum">
              <a:rPr lang="en-US" altLang="ja-JP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048797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33987-6305-4E2A-BF18-EF013ECE927B}" type="datetimeFigureOut">
              <a:rPr lang="ja-JP" altLang="en-US" smtClean="0"/>
              <a:t>2017/9/11</a:t>
            </a:fld>
            <a:endParaRPr kumimoji="1" lang="ja-JP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C87F6-986D-49E6-AF40-1B3A1EE8064D}" type="slidenum">
              <a:rPr lang="en-US" altLang="ja-JP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248091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33987-6305-4E2A-BF18-EF013ECE927B}" type="datetimeFigureOut">
              <a:rPr lang="ja-JP" altLang="en-US" smtClean="0"/>
              <a:t>2017/9/11</a:t>
            </a:fld>
            <a:endParaRPr kumimoji="1" 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C87F6-986D-49E6-AF40-1B3A1EE8064D}" type="slidenum">
              <a:rPr lang="en-US" altLang="ja-JP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536947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33987-6305-4E2A-BF18-EF013ECE927B}" type="datetimeFigureOut">
              <a:rPr lang="ja-JP" altLang="en-US" smtClean="0"/>
              <a:pPr/>
              <a:t>2017/9/11</a:t>
            </a:fld>
            <a:endParaRPr kumimoji="1" 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C87F6-986D-49E6-AF40-1B3A1EE8064D}" type="slidenum">
              <a:rPr lang="en-US" altLang="ja-JP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734354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73500"/>
            <a:ext cx="5915025" cy="4118412"/>
          </a:xfrm>
        </p:spPr>
        <p:txBody>
          <a:bodyPr anchor="b">
            <a:normAutofit/>
          </a:bodyPr>
          <a:lstStyle>
            <a:lvl1pPr>
              <a:defRPr sz="3375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576026"/>
            <a:ext cx="5915025" cy="2166937"/>
          </a:xfrm>
        </p:spPr>
        <p:txBody>
          <a:bodyPr anchor="t">
            <a:normAutofit/>
          </a:bodyPr>
          <a:lstStyle>
            <a:lvl1pPr marL="0" indent="0">
              <a:buNone/>
              <a:defRPr sz="13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257175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33987-6305-4E2A-BF18-EF013ECE927B}" type="datetimeFigureOut">
              <a:rPr lang="ja-JP" altLang="en-US" smtClean="0"/>
              <a:t>2017/9/11</a:t>
            </a:fld>
            <a:endParaRPr kumimoji="1" 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C87F6-986D-49E6-AF40-1B3A1EE8064D}" type="slidenum">
              <a:rPr lang="en-US" altLang="ja-JP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27894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5384" y="2641601"/>
            <a:ext cx="2914650" cy="628526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41601"/>
            <a:ext cx="2914650" cy="628526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33987-6305-4E2A-BF18-EF013ECE927B}" type="datetimeFigureOut">
              <a:rPr lang="ja-JP" altLang="en-US" smtClean="0"/>
              <a:t>2017/9/11</a:t>
            </a:fld>
            <a:endParaRPr kumimoji="1" lang="ja-JP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C87F6-986D-49E6-AF40-1B3A1EE8064D}" type="slidenum">
              <a:rPr lang="en-US" altLang="ja-JP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20687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5384" y="2429340"/>
            <a:ext cx="2900363" cy="1192676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384" y="3622017"/>
            <a:ext cx="2900363" cy="531631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9340"/>
            <a:ext cx="2914651" cy="1192675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22017"/>
            <a:ext cx="2914651" cy="531631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33987-6305-4E2A-BF18-EF013ECE927B}" type="datetimeFigureOut">
              <a:rPr lang="ja-JP" altLang="en-US" smtClean="0"/>
              <a:t>2017/9/11</a:t>
            </a:fld>
            <a:endParaRPr kumimoji="1" lang="ja-JP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C87F6-986D-49E6-AF40-1B3A1EE8064D}" type="slidenum">
              <a:rPr lang="en-US" altLang="ja-JP" smtClean="0"/>
              <a:t>‹#›</a:t>
            </a:fld>
            <a:endParaRPr kumimoji="1" lang="ja-JP" alt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41266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33987-6305-4E2A-BF18-EF013ECE927B}" type="datetimeFigureOut">
              <a:rPr lang="ja-JP" altLang="en-US" smtClean="0"/>
              <a:t>2017/9/11</a:t>
            </a:fld>
            <a:endParaRPr kumimoji="1" lang="ja-JP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C87F6-986D-49E6-AF40-1B3A1EE8064D}" type="slidenum">
              <a:rPr lang="en-US" altLang="ja-JP" smtClean="0"/>
              <a:t>‹#›</a:t>
            </a:fld>
            <a:endParaRPr kumimoji="1" lang="ja-JP" alt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4829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33987-6305-4E2A-BF18-EF013ECE927B}" type="datetimeFigureOut">
              <a:rPr lang="ja-JP" altLang="en-US" smtClean="0"/>
              <a:t>2017/9/11</a:t>
            </a:fld>
            <a:endParaRPr kumimoji="1" lang="ja-JP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C87F6-986D-49E6-AF40-1B3A1EE8064D}" type="slidenum">
              <a:rPr lang="en-US" altLang="ja-JP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221297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202" y="660401"/>
            <a:ext cx="2211705" cy="2311396"/>
          </a:xfrm>
        </p:spPr>
        <p:txBody>
          <a:bodyPr anchor="b">
            <a:normAutofit/>
          </a:bodyPr>
          <a:lstStyle>
            <a:lvl1pPr>
              <a:defRPr sz="18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4650" y="1430867"/>
            <a:ext cx="3471863" cy="7044267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202" y="2971799"/>
            <a:ext cx="2211705" cy="5503335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900"/>
            </a:lvl1pPr>
            <a:lvl2pPr marL="257175" indent="0">
              <a:buNone/>
              <a:defRPr sz="675"/>
            </a:lvl2pPr>
            <a:lvl3pPr marL="514350" indent="0">
              <a:buNone/>
              <a:defRPr sz="563"/>
            </a:lvl3pPr>
            <a:lvl4pPr marL="771525" indent="0">
              <a:buNone/>
              <a:defRPr sz="506"/>
            </a:lvl4pPr>
            <a:lvl5pPr marL="1028700" indent="0">
              <a:buNone/>
              <a:defRPr sz="506"/>
            </a:lvl5pPr>
            <a:lvl6pPr marL="1285875" indent="0">
              <a:buNone/>
              <a:defRPr sz="506"/>
            </a:lvl6pPr>
            <a:lvl7pPr marL="1543050" indent="0">
              <a:buNone/>
              <a:defRPr sz="506"/>
            </a:lvl7pPr>
            <a:lvl8pPr marL="1800225" indent="0">
              <a:buNone/>
              <a:defRPr sz="506"/>
            </a:lvl8pPr>
            <a:lvl9pPr marL="2057400" indent="0">
              <a:buNone/>
              <a:defRPr sz="506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33987-6305-4E2A-BF18-EF013ECE927B}" type="datetimeFigureOut">
              <a:rPr lang="ja-JP" altLang="en-US" smtClean="0"/>
              <a:t>2017/9/11</a:t>
            </a:fld>
            <a:endParaRPr kumimoji="1" lang="ja-JP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C87F6-986D-49E6-AF40-1B3A1EE8064D}" type="slidenum">
              <a:rPr lang="en-US" altLang="ja-JP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831155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202" y="660400"/>
            <a:ext cx="2211705" cy="2311400"/>
          </a:xfrm>
        </p:spPr>
        <p:txBody>
          <a:bodyPr anchor="b">
            <a:normAutofit/>
          </a:bodyPr>
          <a:lstStyle>
            <a:lvl1pPr>
              <a:defRPr sz="18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14650" y="1430867"/>
            <a:ext cx="3471863" cy="7044267"/>
          </a:xfrm>
        </p:spPr>
        <p:txBody>
          <a:bodyPr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202" y="2971800"/>
            <a:ext cx="2211705" cy="5503333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900"/>
            </a:lvl1pPr>
            <a:lvl2pPr marL="257175" indent="0">
              <a:buNone/>
              <a:defRPr sz="675"/>
            </a:lvl2pPr>
            <a:lvl3pPr marL="514350" indent="0">
              <a:buNone/>
              <a:defRPr sz="563"/>
            </a:lvl3pPr>
            <a:lvl4pPr marL="771525" indent="0">
              <a:buNone/>
              <a:defRPr sz="506"/>
            </a:lvl4pPr>
            <a:lvl5pPr marL="1028700" indent="0">
              <a:buNone/>
              <a:defRPr sz="506"/>
            </a:lvl5pPr>
            <a:lvl6pPr marL="1285875" indent="0">
              <a:buNone/>
              <a:defRPr sz="506"/>
            </a:lvl6pPr>
            <a:lvl7pPr marL="1543050" indent="0">
              <a:buNone/>
              <a:defRPr sz="506"/>
            </a:lvl7pPr>
            <a:lvl8pPr marL="1800225" indent="0">
              <a:buNone/>
              <a:defRPr sz="506"/>
            </a:lvl8pPr>
            <a:lvl9pPr marL="2057400" indent="0">
              <a:buNone/>
              <a:defRPr sz="506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33987-6305-4E2A-BF18-EF013ECE927B}" type="datetimeFigureOut">
              <a:rPr lang="ja-JP" altLang="en-US" smtClean="0"/>
              <a:t>2017/9/11</a:t>
            </a:fld>
            <a:endParaRPr kumimoji="1" lang="ja-JP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C87F6-986D-49E6-AF40-1B3A1EE8064D}" type="slidenum">
              <a:rPr lang="en-US" altLang="ja-JP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745555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5384" y="528320"/>
            <a:ext cx="5915025" cy="19147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5384" y="2641601"/>
            <a:ext cx="5915025" cy="628526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5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19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EDF33987-6305-4E2A-BF18-EF013ECE927B}" type="datetimeFigureOut">
              <a:rPr lang="ja-JP" altLang="en-US" smtClean="0"/>
              <a:pPr/>
              <a:t>2017/9/11</a:t>
            </a:fld>
            <a:endParaRPr kumimoji="1" 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5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19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kumimoji="1" 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7359" y="9181395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1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6C87F6-986D-49E6-AF40-1B3A1EE8064D}" type="slidenum">
              <a:rPr lang="en-US" altLang="ja-JP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354293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514350" rtl="0" eaLnBrk="1" latinLnBrk="0" hangingPunct="1">
        <a:lnSpc>
          <a:spcPct val="90000"/>
        </a:lnSpc>
        <a:spcBef>
          <a:spcPct val="0"/>
        </a:spcBef>
        <a:buNone/>
        <a:defRPr kumimoji="1" sz="24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8588" indent="-128588" algn="l" defTabSz="514350" rtl="0" eaLnBrk="1" latinLnBrk="0" hangingPunct="1">
        <a:lnSpc>
          <a:spcPct val="90000"/>
        </a:lnSpc>
        <a:spcBef>
          <a:spcPts val="563"/>
        </a:spcBef>
        <a:buFont typeface="Wingdings 2" pitchFamily="18" charset="2"/>
        <a:buChar char=""/>
        <a:defRPr kumimoji="1" sz="1575" kern="1200">
          <a:solidFill>
            <a:schemeClr val="tx1"/>
          </a:solidFill>
          <a:latin typeface="+mn-lt"/>
          <a:ea typeface="+mn-ea"/>
          <a:cs typeface="+mn-cs"/>
        </a:defRPr>
      </a:lvl1pPr>
      <a:lvl2pPr marL="385763" indent="-128588" algn="l" defTabSz="514350" rtl="0" eaLnBrk="1" latinLnBrk="0" hangingPunct="1">
        <a:lnSpc>
          <a:spcPct val="90000"/>
        </a:lnSpc>
        <a:spcBef>
          <a:spcPts val="281"/>
        </a:spcBef>
        <a:buFont typeface="Wingdings 2" pitchFamily="18" charset="2"/>
        <a:buChar char="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42938" indent="-128588" algn="l" defTabSz="514350" rtl="0" eaLnBrk="1" latinLnBrk="0" hangingPunct="1">
        <a:lnSpc>
          <a:spcPct val="90000"/>
        </a:lnSpc>
        <a:spcBef>
          <a:spcPts val="281"/>
        </a:spcBef>
        <a:buFont typeface="Wingdings 2" pitchFamily="18" charset="2"/>
        <a:buChar char=""/>
        <a:defRPr kumimoji="1" sz="1125" kern="1200">
          <a:solidFill>
            <a:schemeClr val="tx1"/>
          </a:solidFill>
          <a:latin typeface="+mn-lt"/>
          <a:ea typeface="+mn-ea"/>
          <a:cs typeface="+mn-cs"/>
        </a:defRPr>
      </a:lvl3pPr>
      <a:lvl4pPr marL="900113" indent="-128588" algn="l" defTabSz="514350" rtl="0" eaLnBrk="1" latinLnBrk="0" hangingPunct="1">
        <a:lnSpc>
          <a:spcPct val="90000"/>
        </a:lnSpc>
        <a:spcBef>
          <a:spcPts val="281"/>
        </a:spcBef>
        <a:buFont typeface="Wingdings 2" pitchFamily="18" charset="2"/>
        <a:buChar char="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157288" indent="-128588" algn="l" defTabSz="514350" rtl="0" eaLnBrk="1" latinLnBrk="0" hangingPunct="1">
        <a:lnSpc>
          <a:spcPct val="90000"/>
        </a:lnSpc>
        <a:spcBef>
          <a:spcPts val="281"/>
        </a:spcBef>
        <a:buFont typeface="Wingdings 2" pitchFamily="18" charset="2"/>
        <a:buChar char="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414463" indent="-128588" algn="l" defTabSz="514350" rtl="0" eaLnBrk="1" latinLnBrk="0" hangingPunct="1">
        <a:spcBef>
          <a:spcPct val="20000"/>
        </a:spcBef>
        <a:buFont typeface="Wingdings 2" pitchFamily="18" charset="2"/>
        <a:buChar char="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l" defTabSz="514350" rtl="0" eaLnBrk="1" latinLnBrk="0" hangingPunct="1">
        <a:spcBef>
          <a:spcPct val="20000"/>
        </a:spcBef>
        <a:buFont typeface="Wingdings 2" pitchFamily="18" charset="2"/>
        <a:buChar char="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l" defTabSz="514350" rtl="0" eaLnBrk="1" latinLnBrk="0" hangingPunct="1">
        <a:spcBef>
          <a:spcPct val="20000"/>
        </a:spcBef>
        <a:buFont typeface="Wingdings 2" pitchFamily="18" charset="2"/>
        <a:buChar char="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l" defTabSz="514350" rtl="0" eaLnBrk="1" latinLnBrk="0" hangingPunct="1">
        <a:spcBef>
          <a:spcPct val="20000"/>
        </a:spcBef>
        <a:buFont typeface="Wingdings 2" pitchFamily="18" charset="2"/>
        <a:buChar char="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F33987-6305-4E2A-BF18-EF013ECE927B}" type="datetimeFigureOut">
              <a:rPr lang="ja-JP" altLang="en-US" smtClean="0"/>
              <a:pPr/>
              <a:t>2017/9/11</a:t>
            </a:fld>
            <a:endParaRPr kumimoji="1" 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6C87F6-986D-49E6-AF40-1B3A1EE8064D}" type="slidenum">
              <a:rPr lang="en-US" altLang="ja-JP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909336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office@fpaj.jp" TargetMode="Externa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xmlns="" id="{409DC97C-2663-4B31-8212-CA7E8DC247D6}"/>
              </a:ext>
            </a:extLst>
          </p:cNvPr>
          <p:cNvSpPr/>
          <p:nvPr/>
        </p:nvSpPr>
        <p:spPr>
          <a:xfrm>
            <a:off x="188640" y="7334752"/>
            <a:ext cx="6471836" cy="191341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-16396" y="9313835"/>
            <a:ext cx="6874396" cy="592166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 latinLnBrk="1"/>
            <a:r>
              <a:rPr lang="ja-JP" altLang="en-US" sz="1400" dirty="0">
                <a:ln w="0"/>
                <a:solidFill>
                  <a:schemeClr val="bg1"/>
                </a:solidFill>
                <a:latin typeface="あおぞら明朝 Bold" panose="02020600000000000000" pitchFamily="18" charset="-128"/>
                <a:ea typeface="あおぞら明朝 Bold" panose="02020600000000000000" pitchFamily="18" charset="-128"/>
              </a:rPr>
              <a:t>［主催］公益社団法人自由報道協会</a:t>
            </a:r>
            <a:endParaRPr lang="en-US" altLang="ja-JP" sz="1400" dirty="0">
              <a:ln w="0"/>
              <a:solidFill>
                <a:schemeClr val="bg1"/>
              </a:solidFill>
              <a:latin typeface="あおぞら明朝 Bold" panose="02020600000000000000" pitchFamily="18" charset="-128"/>
              <a:ea typeface="あおぞら明朝 Bold" panose="02020600000000000000" pitchFamily="18" charset="-128"/>
            </a:endParaRPr>
          </a:p>
          <a:p>
            <a:pPr algn="ctr" fontAlgn="base" latinLnBrk="1"/>
            <a:r>
              <a:rPr lang="ja-JP" altLang="en-US" sz="1200" dirty="0">
                <a:solidFill>
                  <a:schemeClr val="bg1"/>
                </a:solidFill>
                <a:latin typeface="あおぞら明朝 Bold" panose="02020600000000000000" pitchFamily="18" charset="-128"/>
                <a:ea typeface="あおぞら明朝 Bold" panose="02020600000000000000" pitchFamily="18" charset="-128"/>
              </a:rPr>
              <a:t>［お問合せ］</a:t>
            </a:r>
            <a:r>
              <a:rPr lang="en-US" altLang="ja-JP" sz="1200" dirty="0">
                <a:solidFill>
                  <a:schemeClr val="bg1"/>
                </a:solidFill>
                <a:latin typeface="あおぞら明朝 Bold" panose="02020600000000000000" pitchFamily="18" charset="-128"/>
                <a:ea typeface="あおぞら明朝 Bold" panose="02020600000000000000" pitchFamily="18" charset="-128"/>
              </a:rPr>
              <a:t>TEL03-6427-0515</a:t>
            </a:r>
            <a:r>
              <a:rPr lang="ja-JP" altLang="en-US" sz="1200" dirty="0">
                <a:solidFill>
                  <a:schemeClr val="bg1"/>
                </a:solidFill>
                <a:latin typeface="あおぞら明朝 Bold" panose="02020600000000000000" pitchFamily="18" charset="-128"/>
                <a:ea typeface="あおぞら明朝 Bold" panose="02020600000000000000" pitchFamily="18" charset="-128"/>
              </a:rPr>
              <a:t>　［</a:t>
            </a:r>
            <a:r>
              <a:rPr lang="en-US" altLang="ja-JP" sz="1200" dirty="0">
                <a:solidFill>
                  <a:schemeClr val="bg1"/>
                </a:solidFill>
                <a:latin typeface="あおぞら明朝 Bold" panose="02020600000000000000" pitchFamily="18" charset="-128"/>
                <a:ea typeface="あおぞら明朝 Bold" panose="02020600000000000000" pitchFamily="18" charset="-128"/>
              </a:rPr>
              <a:t>mail</a:t>
            </a:r>
            <a:r>
              <a:rPr lang="ja-JP" altLang="en-US" sz="1200" dirty="0">
                <a:solidFill>
                  <a:schemeClr val="bg1"/>
                </a:solidFill>
                <a:latin typeface="あおぞら明朝 Bold" panose="02020600000000000000" pitchFamily="18" charset="-128"/>
                <a:ea typeface="あおぞら明朝 Bold" panose="02020600000000000000" pitchFamily="18" charset="-128"/>
              </a:rPr>
              <a:t>］</a:t>
            </a:r>
            <a:r>
              <a:rPr lang="en-US" altLang="ja-JP" sz="1200" dirty="0">
                <a:solidFill>
                  <a:schemeClr val="bg1"/>
                </a:solidFill>
                <a:latin typeface="あおぞら明朝 Bold" panose="02020600000000000000" pitchFamily="18" charset="-128"/>
                <a:ea typeface="あおぞら明朝 Bold" panose="02020600000000000000" pitchFamily="18" charset="-128"/>
                <a:hlinkClick r:id="rId2" tooltip="mailto:office@fpaj.jp"/>
              </a:rPr>
              <a:t> </a:t>
            </a:r>
            <a:r>
              <a:rPr lang="en-US" altLang="ja-JP" sz="1200" dirty="0">
                <a:solidFill>
                  <a:schemeClr val="bg1"/>
                </a:solidFill>
                <a:latin typeface="あおぞら明朝 Bold" panose="02020600000000000000" pitchFamily="18" charset="-128"/>
                <a:ea typeface="あおぞら明朝 Bold" panose="02020600000000000000" pitchFamily="18" charset="-128"/>
              </a:rPr>
              <a:t>office@fpaj.jp</a:t>
            </a:r>
            <a:endParaRPr lang="ja-JP" altLang="en-US" sz="12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あおぞら明朝 Bold" panose="02020600000000000000" pitchFamily="18" charset="-128"/>
              <a:ea typeface="あおぞら明朝 Bold" panose="02020600000000000000" pitchFamily="18" charset="-128"/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692696" y="2443110"/>
            <a:ext cx="6039786" cy="24314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 latinLnBrk="1">
              <a:lnSpc>
                <a:spcPct val="200000"/>
              </a:lnSpc>
            </a:pPr>
            <a:r>
              <a:rPr lang="ja-JP" altLang="en-US" sz="2000" spc="-300" dirty="0">
                <a:solidFill>
                  <a:srgbClr val="00B0F0"/>
                </a:solidFill>
                <a:latin typeface="あおぞら明朝 Bold" panose="02020600000000000000" pitchFamily="18" charset="-128"/>
                <a:ea typeface="あおぞら明朝 Bold"/>
                <a:cs typeface="源暎ゴシックM Regular" panose="020B0609020203020207" pitchFamily="49" charset="-128"/>
              </a:rPr>
              <a:t>「 </a:t>
            </a:r>
            <a:r>
              <a:rPr lang="ja-JP" altLang="en-US" sz="2000" dirty="0">
                <a:solidFill>
                  <a:srgbClr val="00B0F0"/>
                </a:solidFill>
                <a:latin typeface="あおぞら明朝 Bold" panose="02020600000000000000" pitchFamily="18" charset="-128"/>
                <a:ea typeface="あおぞら明朝 Bold"/>
              </a:rPr>
              <a:t>ドイツと日本、ナチス問題</a:t>
            </a:r>
            <a:r>
              <a:rPr lang="ja-JP" altLang="en-US" sz="2000" dirty="0" smtClean="0">
                <a:solidFill>
                  <a:srgbClr val="00B0F0"/>
                </a:solidFill>
                <a:latin typeface="あおぞら明朝 Bold" panose="02020600000000000000" pitchFamily="18" charset="-128"/>
                <a:ea typeface="あおぞら明朝 Bold"/>
              </a:rPr>
              <a:t>と</a:t>
            </a:r>
            <a:endParaRPr lang="en-US" altLang="ja-JP" sz="2000" dirty="0">
              <a:solidFill>
                <a:srgbClr val="00B0F0"/>
              </a:solidFill>
              <a:latin typeface="あおぞら明朝 Bold" panose="02020600000000000000" pitchFamily="18" charset="-128"/>
              <a:ea typeface="あおぞら明朝 Bold"/>
            </a:endParaRPr>
          </a:p>
          <a:p>
            <a:pPr fontAlgn="base" latinLnBrk="1">
              <a:lnSpc>
                <a:spcPct val="200000"/>
              </a:lnSpc>
            </a:pPr>
            <a:r>
              <a:rPr lang="ja-JP" altLang="en-US" sz="2000" dirty="0" smtClean="0">
                <a:solidFill>
                  <a:srgbClr val="00B0F0"/>
                </a:solidFill>
                <a:latin typeface="あおぞら明朝 Bold" panose="02020600000000000000" pitchFamily="18" charset="-128"/>
                <a:ea typeface="あおぞら明朝 Bold"/>
              </a:rPr>
              <a:t>　　　　　　　　　　　　戦後</a:t>
            </a:r>
            <a:r>
              <a:rPr lang="ja-JP" altLang="en-US" sz="2000" dirty="0">
                <a:solidFill>
                  <a:srgbClr val="00B0F0"/>
                </a:solidFill>
                <a:latin typeface="あおぞら明朝 Bold" panose="02020600000000000000" pitchFamily="18" charset="-128"/>
                <a:ea typeface="あおぞら明朝 Bold"/>
              </a:rPr>
              <a:t>歴史認識の落差 」</a:t>
            </a:r>
            <a:endParaRPr lang="en-US" altLang="ja-JP" sz="2000" dirty="0">
              <a:solidFill>
                <a:srgbClr val="00B0F0"/>
              </a:solidFill>
              <a:latin typeface="あおぞら明朝 Bold" panose="02020600000000000000" pitchFamily="18" charset="-128"/>
              <a:ea typeface="あおぞら明朝 Bold"/>
            </a:endParaRPr>
          </a:p>
          <a:p>
            <a:pPr algn="r" fontAlgn="base" latinLnBrk="1"/>
            <a:r>
              <a:rPr lang="en-US" altLang="ja-JP" sz="1600" dirty="0">
                <a:solidFill>
                  <a:schemeClr val="tx2"/>
                </a:solidFill>
                <a:latin typeface="あおぞら明朝 Bold" panose="02020600000000000000" pitchFamily="18" charset="-128"/>
                <a:ea typeface="あおぞら明朝 Bold" panose="02020600000000000000" pitchFamily="18" charset="-128"/>
              </a:rPr>
              <a:t> </a:t>
            </a:r>
            <a:r>
              <a:rPr lang="en-US" altLang="ja-JP" sz="1500" dirty="0">
                <a:latin typeface="あおぞら明朝 Bold" panose="02020600000000000000" pitchFamily="18" charset="-128"/>
                <a:ea typeface="あおぞら明朝 Bold" panose="02020600000000000000" pitchFamily="18" charset="-128"/>
              </a:rPr>
              <a:t> </a:t>
            </a:r>
            <a:r>
              <a:rPr lang="ja-JP" altLang="en-US" sz="1500" dirty="0">
                <a:latin typeface="あおぞら明朝 Bold" panose="02020600000000000000" pitchFamily="18" charset="-128"/>
                <a:ea typeface="あおぞら明朝 Bold" panose="02020600000000000000" pitchFamily="18" charset="-128"/>
              </a:rPr>
              <a:t>１９</a:t>
            </a:r>
            <a:r>
              <a:rPr lang="ja-JP" altLang="en-US" sz="1500" dirty="0" smtClean="0">
                <a:latin typeface="あおぞら明朝 Bold" panose="02020600000000000000" pitchFamily="18" charset="-128"/>
                <a:ea typeface="あおぞら明朝 Bold" panose="02020600000000000000" pitchFamily="18" charset="-128"/>
              </a:rPr>
              <a:t>時</a:t>
            </a:r>
            <a:r>
              <a:rPr lang="en-US" altLang="ja-JP" sz="1500" dirty="0" smtClean="0">
                <a:latin typeface="あおぞら明朝 Bold" panose="02020600000000000000" pitchFamily="18" charset="-128"/>
                <a:ea typeface="あおぞら明朝 Bold" panose="02020600000000000000" pitchFamily="18" charset="-128"/>
              </a:rPr>
              <a:t>〜</a:t>
            </a:r>
            <a:r>
              <a:rPr lang="ja-JP" altLang="en-US" sz="1500" dirty="0" smtClean="0">
                <a:latin typeface="あおぞら明朝 Bold" panose="02020600000000000000" pitchFamily="18" charset="-128"/>
                <a:ea typeface="あおぞら明朝 Bold" panose="02020600000000000000" pitchFamily="18" charset="-128"/>
              </a:rPr>
              <a:t>１９</a:t>
            </a:r>
            <a:r>
              <a:rPr lang="ja-JP" altLang="en-US" sz="1500" dirty="0" smtClean="0">
                <a:latin typeface="あおぞら明朝 Bold" panose="02020600000000000000" pitchFamily="18" charset="-128"/>
                <a:ea typeface="あおぞら明朝 Bold" panose="02020600000000000000" pitchFamily="18" charset="-128"/>
              </a:rPr>
              <a:t>時</a:t>
            </a:r>
            <a:r>
              <a:rPr lang="ja-JP" altLang="en-US" sz="1500" dirty="0">
                <a:latin typeface="あおぞら明朝 Bold" panose="02020600000000000000" pitchFamily="18" charset="-128"/>
                <a:ea typeface="あおぞら明朝 Bold" panose="02020600000000000000" pitchFamily="18" charset="-128"/>
              </a:rPr>
              <a:t>３０</a:t>
            </a:r>
            <a:r>
              <a:rPr lang="ja-JP" altLang="en-US" sz="1500" dirty="0" smtClean="0">
                <a:latin typeface="あおぞら明朝 Bold" panose="02020600000000000000" pitchFamily="18" charset="-128"/>
                <a:ea typeface="あおぞら明朝 Bold" panose="02020600000000000000" pitchFamily="18" charset="-128"/>
              </a:rPr>
              <a:t>分（</a:t>
            </a:r>
            <a:r>
              <a:rPr lang="ja-JP" altLang="en-US" sz="1500" dirty="0">
                <a:latin typeface="あおぞら明朝 Bold" panose="02020600000000000000" pitchFamily="18" charset="-128"/>
                <a:ea typeface="あおぞら明朝 Bold" panose="02020600000000000000" pitchFamily="18" charset="-128"/>
              </a:rPr>
              <a:t>３０</a:t>
            </a:r>
            <a:r>
              <a:rPr lang="ja-JP" altLang="en-US" sz="1500" dirty="0" smtClean="0">
                <a:latin typeface="あおぞら明朝 Bold" panose="02020600000000000000" pitchFamily="18" charset="-128"/>
                <a:ea typeface="あおぞら明朝 Bold" panose="02020600000000000000" pitchFamily="18" charset="-128"/>
              </a:rPr>
              <a:t>分</a:t>
            </a:r>
            <a:r>
              <a:rPr lang="ja-JP" altLang="en-US" sz="1500" dirty="0">
                <a:latin typeface="あおぞら明朝 Bold" panose="02020600000000000000" pitchFamily="18" charset="-128"/>
                <a:ea typeface="あおぞら明朝 Bold" panose="02020600000000000000" pitchFamily="18" charset="-128"/>
              </a:rPr>
              <a:t>）　　</a:t>
            </a:r>
            <a:endParaRPr lang="en-US" altLang="ja-JP" sz="1500" dirty="0">
              <a:latin typeface="あおぞら明朝 Bold" panose="02020600000000000000" pitchFamily="18" charset="-128"/>
              <a:ea typeface="あおぞら明朝 Bold" panose="02020600000000000000" pitchFamily="18" charset="-128"/>
            </a:endParaRPr>
          </a:p>
          <a:p>
            <a:pPr fontAlgn="base" latinLnBrk="1"/>
            <a:r>
              <a:rPr lang="ja-JP" altLang="en-US" sz="1600" dirty="0">
                <a:latin typeface="あおぞら明朝 Bold" panose="02020600000000000000" pitchFamily="18" charset="-128"/>
                <a:ea typeface="あおぞら明朝 Bold" panose="02020600000000000000" pitchFamily="18" charset="-128"/>
              </a:rPr>
              <a:t>　　　</a:t>
            </a:r>
            <a:r>
              <a:rPr lang="en-US" altLang="ja-JP" sz="1600" dirty="0">
                <a:latin typeface="あおぞら明朝 Bold" panose="02020600000000000000" pitchFamily="18" charset="-128"/>
                <a:ea typeface="あおぞら明朝 Bold" panose="02020600000000000000" pitchFamily="18" charset="-128"/>
              </a:rPr>
              <a:t>【</a:t>
            </a:r>
            <a:r>
              <a:rPr lang="ja-JP" altLang="en-US" sz="1600" dirty="0">
                <a:latin typeface="あおぞら明朝 Bold" panose="02020600000000000000" pitchFamily="18" charset="-128"/>
                <a:ea typeface="あおぞら明朝 Bold" panose="02020600000000000000" pitchFamily="18" charset="-128"/>
              </a:rPr>
              <a:t>基調講演</a:t>
            </a:r>
            <a:r>
              <a:rPr lang="en-US" altLang="ja-JP" sz="1600" dirty="0">
                <a:latin typeface="あおぞら明朝 Bold" panose="02020600000000000000" pitchFamily="18" charset="-128"/>
                <a:ea typeface="あおぞら明朝 Bold" panose="02020600000000000000" pitchFamily="18" charset="-128"/>
              </a:rPr>
              <a:t>】</a:t>
            </a:r>
            <a:r>
              <a:rPr lang="ja-JP" altLang="en-US" sz="2400" dirty="0">
                <a:latin typeface="あおぞら明朝 Bold" panose="02020600000000000000" pitchFamily="18" charset="-128"/>
                <a:ea typeface="あおぞら明朝 Bold" panose="02020600000000000000" pitchFamily="18" charset="-128"/>
              </a:rPr>
              <a:t>　</a:t>
            </a:r>
            <a:r>
              <a:rPr lang="ja-JP" altLang="en-US" dirty="0" smtClean="0">
                <a:latin typeface="あおぞら明朝 Bold" panose="02020600000000000000" pitchFamily="18" charset="-128"/>
                <a:ea typeface="あおぞら明朝 Bold" panose="02020600000000000000" pitchFamily="18" charset="-128"/>
              </a:rPr>
              <a:t>早稲田</a:t>
            </a:r>
            <a:r>
              <a:rPr lang="ja-JP" altLang="en-US" dirty="0">
                <a:latin typeface="あおぞら明朝 Bold" panose="02020600000000000000" pitchFamily="18" charset="-128"/>
                <a:ea typeface="あおぞら明朝 Bold" panose="02020600000000000000" pitchFamily="18" charset="-128"/>
              </a:rPr>
              <a:t>大学教授</a:t>
            </a:r>
            <a:r>
              <a:rPr lang="ja-JP" altLang="en-US" sz="2400" dirty="0">
                <a:latin typeface="あおぞら明朝 Bold" panose="02020600000000000000" pitchFamily="18" charset="-128"/>
                <a:ea typeface="あおぞら明朝 Bold" panose="02020600000000000000" pitchFamily="18" charset="-128"/>
              </a:rPr>
              <a:t>　</a:t>
            </a:r>
            <a:r>
              <a:rPr lang="ja-JP" altLang="en-US" sz="2200" dirty="0">
                <a:latin typeface="あおぞら明朝 Bold" panose="02020600000000000000" pitchFamily="18" charset="-128"/>
                <a:ea typeface="あおぞら明朝 Bold" panose="02020600000000000000" pitchFamily="18" charset="-128"/>
              </a:rPr>
              <a:t>水島朝穂</a:t>
            </a:r>
            <a:r>
              <a:rPr lang="ja-JP" altLang="en-US" sz="1600" dirty="0">
                <a:latin typeface="あおぞら明朝 Bold" panose="02020600000000000000" pitchFamily="18" charset="-128"/>
                <a:ea typeface="あおぞら明朝 Bold" panose="02020600000000000000" pitchFamily="18" charset="-128"/>
              </a:rPr>
              <a:t>氏</a:t>
            </a:r>
            <a:endParaRPr lang="en-US" altLang="ja-JP" sz="1600" dirty="0">
              <a:latin typeface="あおぞら明朝 Bold" panose="02020600000000000000" pitchFamily="18" charset="-128"/>
              <a:ea typeface="あおぞら明朝 Bold" panose="02020600000000000000" pitchFamily="18" charset="-128"/>
            </a:endParaRPr>
          </a:p>
          <a:p>
            <a:pPr fontAlgn="base" latinLnBrk="1"/>
            <a:endParaRPr lang="en-US" altLang="ja-JP" sz="1600" dirty="0">
              <a:solidFill>
                <a:schemeClr val="tx2"/>
              </a:solidFill>
              <a:latin typeface="あおぞら明朝 Bold" panose="02020600000000000000" pitchFamily="18" charset="-128"/>
              <a:ea typeface="あおぞら明朝 Bold" panose="02020600000000000000" pitchFamily="18" charset="-128"/>
            </a:endParaRPr>
          </a:p>
          <a:p>
            <a:pPr fontAlgn="base" latinLnBrk="1"/>
            <a:r>
              <a:rPr lang="ja-JP" altLang="en-US" sz="1600" dirty="0">
                <a:latin typeface="あおぞら明朝 Bold" panose="02020600000000000000" pitchFamily="18" charset="-128"/>
                <a:ea typeface="あおぞら明朝 Bold" panose="02020600000000000000" pitchFamily="18" charset="-128"/>
              </a:rPr>
              <a:t>　　　　　　　　　　（</a:t>
            </a:r>
            <a:r>
              <a:rPr lang="ja-JP" altLang="en-US" sz="1600" dirty="0" smtClean="0">
                <a:latin typeface="あおぞら明朝 Bold" panose="02020600000000000000" pitchFamily="18" charset="-128"/>
                <a:ea typeface="あおぞら明朝 Bold" panose="02020600000000000000" pitchFamily="18" charset="-128"/>
              </a:rPr>
              <a:t>休憩</a:t>
            </a:r>
            <a:r>
              <a:rPr lang="ja-JP" altLang="en-US" sz="1600" dirty="0">
                <a:latin typeface="あおぞら明朝 Bold" panose="02020600000000000000" pitchFamily="18" charset="-128"/>
                <a:ea typeface="あおぞら明朝 Bold" panose="02020600000000000000" pitchFamily="18" charset="-128"/>
              </a:rPr>
              <a:t>１０</a:t>
            </a:r>
            <a:r>
              <a:rPr lang="ja-JP" altLang="en-US" sz="1600" dirty="0" smtClean="0">
                <a:latin typeface="あおぞら明朝 Bold" panose="02020600000000000000" pitchFamily="18" charset="-128"/>
                <a:ea typeface="あおぞら明朝 Bold" panose="02020600000000000000" pitchFamily="18" charset="-128"/>
              </a:rPr>
              <a:t>分</a:t>
            </a:r>
            <a:r>
              <a:rPr lang="ja-JP" altLang="en-US" sz="1600" dirty="0">
                <a:latin typeface="あおぞら明朝 Bold" panose="02020600000000000000" pitchFamily="18" charset="-128"/>
                <a:ea typeface="あおぞら明朝 Bold" panose="02020600000000000000" pitchFamily="18" charset="-128"/>
              </a:rPr>
              <a:t>）</a:t>
            </a:r>
            <a:endParaRPr lang="en-US" altLang="ja-JP" sz="1600" dirty="0">
              <a:latin typeface="あおぞら明朝 Bold" panose="02020600000000000000" pitchFamily="18" charset="-128"/>
              <a:ea typeface="あおぞら明朝 Bold" panose="02020600000000000000" pitchFamily="18" charset="-128"/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-16396" y="0"/>
            <a:ext cx="6901780" cy="1137935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400" dirty="0"/>
          </a:p>
        </p:txBody>
      </p:sp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-16396" y="16685"/>
            <a:ext cx="6874395" cy="1141424"/>
          </a:xfrm>
          <a:ln>
            <a:noFill/>
          </a:ln>
        </p:spPr>
        <p:txBody>
          <a:bodyPr>
            <a:normAutofit fontScale="90000"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>
              <a:lnSpc>
                <a:spcPct val="100000"/>
              </a:lnSpc>
              <a:spcBef>
                <a:spcPts val="60"/>
              </a:spcBef>
              <a:spcAft>
                <a:spcPts val="60"/>
              </a:spcAft>
            </a:pPr>
            <a:r>
              <a:rPr lang="en-US" altLang="zh-TW" sz="2500" b="1" dirty="0">
                <a:ln/>
                <a:solidFill>
                  <a:schemeClr val="accent4"/>
                </a:solidFill>
                <a:latin typeface="あおぞら明朝 Bold" panose="02020600000000000000" pitchFamily="18" charset="-128"/>
                <a:ea typeface="あおぞら明朝 Bold" panose="02020600000000000000" pitchFamily="18" charset="-128"/>
              </a:rPr>
              <a:t/>
            </a:r>
            <a:br>
              <a:rPr lang="en-US" altLang="zh-TW" sz="2500" b="1" dirty="0">
                <a:ln/>
                <a:solidFill>
                  <a:schemeClr val="accent4"/>
                </a:solidFill>
                <a:latin typeface="あおぞら明朝 Bold" panose="02020600000000000000" pitchFamily="18" charset="-128"/>
                <a:ea typeface="あおぞら明朝 Bold" panose="02020600000000000000" pitchFamily="18" charset="-128"/>
              </a:rPr>
            </a:br>
            <a:r>
              <a:rPr lang="en-US" altLang="zh-TW" sz="2500" b="1" dirty="0">
                <a:ln/>
                <a:solidFill>
                  <a:schemeClr val="accent4"/>
                </a:solidFill>
                <a:latin typeface="あおぞら明朝 Bold" panose="02020600000000000000" pitchFamily="18" charset="-128"/>
                <a:ea typeface="あおぞら明朝 Bold" panose="02020600000000000000" pitchFamily="18" charset="-128"/>
              </a:rPr>
              <a:t/>
            </a:r>
            <a:br>
              <a:rPr lang="en-US" altLang="zh-TW" sz="2500" b="1" dirty="0">
                <a:ln/>
                <a:solidFill>
                  <a:schemeClr val="accent4"/>
                </a:solidFill>
                <a:latin typeface="あおぞら明朝 Bold" panose="02020600000000000000" pitchFamily="18" charset="-128"/>
                <a:ea typeface="あおぞら明朝 Bold" panose="02020600000000000000" pitchFamily="18" charset="-128"/>
              </a:rPr>
            </a:br>
            <a:r>
              <a:rPr lang="en-US" altLang="zh-TW" sz="2500" dirty="0">
                <a:ln w="0"/>
                <a:solidFill>
                  <a:schemeClr val="bg1"/>
                </a:solidFill>
                <a:effectLst>
                  <a:outerShdw blurRad="38100" dist="38100" dir="2700000" algn="tl" rotWithShape="0">
                    <a:srgbClr val="000000">
                      <a:alpha val="43137"/>
                    </a:srgbClr>
                  </a:outerShdw>
                </a:effectLst>
                <a:latin typeface="HG創英ﾌﾟﾚｾﾞﾝｽEB" panose="02020809000000000000" pitchFamily="17" charset="-128"/>
                <a:ea typeface="HG創英ﾌﾟﾚｾﾞﾝｽEB" panose="02020809000000000000" pitchFamily="17" charset="-128"/>
              </a:rPr>
              <a:t/>
            </a:r>
            <a:br>
              <a:rPr lang="en-US" altLang="zh-TW" sz="2500" dirty="0">
                <a:ln w="0"/>
                <a:solidFill>
                  <a:schemeClr val="bg1"/>
                </a:solidFill>
                <a:effectLst>
                  <a:outerShdw blurRad="38100" dist="38100" dir="2700000" algn="tl" rotWithShape="0">
                    <a:srgbClr val="000000">
                      <a:alpha val="43137"/>
                    </a:srgbClr>
                  </a:outerShdw>
                </a:effectLst>
                <a:latin typeface="HG創英ﾌﾟﾚｾﾞﾝｽEB" panose="02020809000000000000" pitchFamily="17" charset="-128"/>
                <a:ea typeface="HG創英ﾌﾟﾚｾﾞﾝｽEB" panose="02020809000000000000" pitchFamily="17" charset="-128"/>
              </a:rPr>
            </a:br>
            <a:r>
              <a:rPr lang="ja-JP" altLang="en-US" sz="2400" dirty="0">
                <a:ln w="0"/>
                <a:solidFill>
                  <a:schemeClr val="bg1"/>
                </a:solidFill>
                <a:effectLst>
                  <a:outerShdw blurRad="38100" dist="38100" dir="2700000" algn="tl" rotWithShape="0">
                    <a:srgbClr val="000000">
                      <a:alpha val="43137"/>
                    </a:srgbClr>
                  </a:outerShdw>
                </a:effectLst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公益社団法人自由報道協会シンポジウム</a:t>
            </a:r>
            <a:r>
              <a:rPr lang="en-US" altLang="ja-JP" sz="2400" dirty="0">
                <a:ln w="0"/>
                <a:solidFill>
                  <a:schemeClr val="bg1"/>
                </a:solidFill>
                <a:effectLst>
                  <a:outerShdw blurRad="38100" dist="38100" dir="2700000" algn="tl" rotWithShape="0">
                    <a:srgbClr val="000000">
                      <a:alpha val="43137"/>
                    </a:srgbClr>
                  </a:outerShdw>
                </a:effectLst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2017</a:t>
            </a:r>
            <a:r>
              <a:rPr lang="en-US" altLang="ja-JP" sz="3300" dirty="0">
                <a:ln w="0"/>
                <a:solidFill>
                  <a:schemeClr val="bg1"/>
                </a:solidFill>
                <a:effectLst>
                  <a:outerShdw blurRad="38100" dist="38100" dir="2700000" algn="tl" rotWithShape="0">
                    <a:srgbClr val="000000">
                      <a:alpha val="43137"/>
                    </a:srgbClr>
                  </a:outerShdw>
                </a:effectLst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/>
            </a:r>
            <a:br>
              <a:rPr lang="en-US" altLang="ja-JP" sz="3300" dirty="0">
                <a:ln w="0"/>
                <a:solidFill>
                  <a:schemeClr val="bg1"/>
                </a:solidFill>
                <a:effectLst>
                  <a:outerShdw blurRad="38100" dist="38100" dir="2700000" algn="tl" rotWithShape="0">
                    <a:srgbClr val="000000">
                      <a:alpha val="43137"/>
                    </a:srgbClr>
                  </a:outerShdw>
                </a:effectLst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</a:br>
            <a:r>
              <a:rPr lang="en-US" altLang="ja-JP" sz="3100" dirty="0">
                <a:ln w="0"/>
                <a:solidFill>
                  <a:schemeClr val="bg1"/>
                </a:solidFill>
                <a:effectLst>
                  <a:outerShdw blurRad="38100" dist="38100" dir="2700000" algn="tl" rotWithShape="0">
                    <a:srgbClr val="000000">
                      <a:alpha val="43137"/>
                    </a:srgbClr>
                  </a:outerShdw>
                </a:effectLst>
                <a:latin typeface="HG創英ﾌﾟﾚｾﾞﾝｽEB" panose="02020809000000000000" pitchFamily="17" charset="-128"/>
                <a:ea typeface="HG創英ﾌﾟﾚｾﾞﾝｽEB" panose="02020809000000000000" pitchFamily="17" charset="-128"/>
              </a:rPr>
              <a:t>『</a:t>
            </a:r>
            <a:r>
              <a:rPr lang="ja-JP" altLang="en-US" sz="3100" dirty="0">
                <a:ln w="0"/>
                <a:solidFill>
                  <a:schemeClr val="bg1"/>
                </a:solidFill>
                <a:effectLst>
                  <a:outerShdw blurRad="38100" dist="38100" dir="2700000" algn="tl" rotWithShape="0">
                    <a:srgbClr val="000000">
                      <a:alpha val="43137"/>
                    </a:srgbClr>
                  </a:outerShdw>
                </a:effectLst>
                <a:latin typeface="HG創英ﾌﾟﾚｾﾞﾝｽEB" panose="02020809000000000000" pitchFamily="17" charset="-128"/>
                <a:ea typeface="HG創英ﾌﾟﾚｾﾞﾝｽEB" panose="02020809000000000000" pitchFamily="17" charset="-128"/>
              </a:rPr>
              <a:t>ナチス発言</a:t>
            </a:r>
            <a:r>
              <a:rPr lang="en-US" altLang="ja-JP" sz="3100" dirty="0">
                <a:ln w="0"/>
                <a:solidFill>
                  <a:schemeClr val="bg1"/>
                </a:solidFill>
                <a:effectLst>
                  <a:outerShdw blurRad="38100" dist="38100" dir="2700000" algn="tl" rotWithShape="0">
                    <a:srgbClr val="000000">
                      <a:alpha val="43137"/>
                    </a:srgbClr>
                  </a:outerShdw>
                </a:effectLst>
                <a:latin typeface="HG創英ﾌﾟﾚｾﾞﾝｽEB" panose="02020809000000000000" pitchFamily="17" charset="-128"/>
                <a:ea typeface="HG創英ﾌﾟﾚｾﾞﾝｽEB" panose="02020809000000000000" pitchFamily="17" charset="-128"/>
              </a:rPr>
              <a:t>』</a:t>
            </a:r>
            <a:r>
              <a:rPr lang="ja-JP" altLang="en-US" sz="3100" dirty="0">
                <a:ln w="0"/>
                <a:solidFill>
                  <a:schemeClr val="bg1"/>
                </a:solidFill>
                <a:effectLst>
                  <a:outerShdw blurRad="38100" dist="38100" dir="2700000" algn="tl" rotWithShape="0">
                    <a:srgbClr val="000000">
                      <a:alpha val="43137"/>
                    </a:srgbClr>
                  </a:outerShdw>
                </a:effectLst>
                <a:latin typeface="HG創英ﾌﾟﾚｾﾞﾝｽEB" panose="02020809000000000000" pitchFamily="17" charset="-128"/>
                <a:ea typeface="HG創英ﾌﾟﾚｾﾞﾝｽEB" panose="02020809000000000000" pitchFamily="17" charset="-128"/>
              </a:rPr>
              <a:t>についての再考</a:t>
            </a:r>
            <a:r>
              <a:rPr lang="en-US" altLang="ja-JP" sz="3300" dirty="0">
                <a:ln w="0"/>
                <a:solidFill>
                  <a:schemeClr val="bg1"/>
                </a:solidFill>
                <a:effectLst>
                  <a:outerShdw blurRad="38100" dist="38100" dir="2700000" algn="tl" rotWithShape="0">
                    <a:srgbClr val="000000">
                      <a:alpha val="43137"/>
                    </a:srgbClr>
                  </a:outerShdw>
                </a:effectLst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/>
            </a:r>
            <a:br>
              <a:rPr lang="en-US" altLang="ja-JP" sz="3300" dirty="0">
                <a:ln w="0"/>
                <a:solidFill>
                  <a:schemeClr val="bg1"/>
                </a:solidFill>
                <a:effectLst>
                  <a:outerShdw blurRad="38100" dist="38100" dir="2700000" algn="tl" rotWithShape="0">
                    <a:srgbClr val="000000">
                      <a:alpha val="43137"/>
                    </a:srgbClr>
                  </a:outerShdw>
                </a:effectLst>
                <a:latin typeface="HGSｺﾞｼｯｸE" panose="020B0900000000000000" pitchFamily="50" charset="-128"/>
                <a:ea typeface="HGSｺﾞｼｯｸE" panose="020B0900000000000000" pitchFamily="50" charset="-128"/>
              </a:rPr>
            </a:br>
            <a:r>
              <a:rPr lang="ja-JP" altLang="en-US" sz="1100" dirty="0">
                <a:ln w="0"/>
                <a:solidFill>
                  <a:schemeClr val="bg1"/>
                </a:solidFill>
                <a:effectLst>
                  <a:outerShdw blurRad="38100" dist="38100" dir="2700000" algn="tl" rotWithShape="0">
                    <a:srgbClr val="000000">
                      <a:alpha val="43137"/>
                    </a:srgbClr>
                  </a:outerShdw>
                </a:effectLst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　　</a:t>
            </a:r>
            <a:endParaRPr kumimoji="1" lang="ja-JP" sz="1100" b="1" dirty="0">
              <a:ln/>
              <a:solidFill>
                <a:schemeClr val="accent4"/>
              </a:solidFill>
              <a:latin typeface="あおぞら明朝 Bold" panose="02020600000000000000" pitchFamily="18" charset="-128"/>
              <a:ea typeface="あおぞら明朝 Bold" panose="02020600000000000000" pitchFamily="18" charset="-128"/>
              <a:cs typeface="Meiryo UI" panose="020B0604030504040204" pitchFamily="50" charset="-128"/>
            </a:endParaRPr>
          </a:p>
        </p:txBody>
      </p:sp>
      <p:sp>
        <p:nvSpPr>
          <p:cNvPr id="6" name="四角形: 角を丸くする 5"/>
          <p:cNvSpPr/>
          <p:nvPr/>
        </p:nvSpPr>
        <p:spPr>
          <a:xfrm>
            <a:off x="344044" y="2443110"/>
            <a:ext cx="348652" cy="1645794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kumimoji="1" lang="ja-JP" altLang="en-US" sz="2000" dirty="0"/>
              <a:t>第一部</a:t>
            </a:r>
          </a:p>
        </p:txBody>
      </p:sp>
      <p:sp>
        <p:nvSpPr>
          <p:cNvPr id="8" name="正方形/長方形 7"/>
          <p:cNvSpPr/>
          <p:nvPr/>
        </p:nvSpPr>
        <p:spPr>
          <a:xfrm>
            <a:off x="188640" y="1425053"/>
            <a:ext cx="792088" cy="719635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日時場所</a:t>
            </a:r>
          </a:p>
        </p:txBody>
      </p:sp>
      <p:sp>
        <p:nvSpPr>
          <p:cNvPr id="9" name="正方形/長方形 8"/>
          <p:cNvSpPr/>
          <p:nvPr/>
        </p:nvSpPr>
        <p:spPr>
          <a:xfrm>
            <a:off x="1010816" y="992560"/>
            <a:ext cx="5863580" cy="10926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altLang="ja-JP" dirty="0">
              <a:latin typeface="あおぞら明朝 Bold" panose="02020600000000000000" pitchFamily="18" charset="-128"/>
              <a:ea typeface="あおぞら明朝 Bold" panose="02020600000000000000" pitchFamily="18" charset="-128"/>
            </a:endParaRPr>
          </a:p>
          <a:p>
            <a:r>
              <a:rPr lang="ja-JP" altLang="en-US" sz="1400" dirty="0" smtClean="0">
                <a:latin typeface="あおぞら明朝 Bold" panose="02020600000000000000" pitchFamily="18" charset="-128"/>
                <a:ea typeface="あおぞら明朝 Bold" panose="02020600000000000000" pitchFamily="18" charset="-128"/>
              </a:rPr>
              <a:t>２０１７年</a:t>
            </a:r>
            <a:r>
              <a:rPr lang="ja-JP" altLang="en-US" sz="1600" smtClean="0">
                <a:latin typeface="あおぞら明朝 Bold" panose="02020600000000000000" pitchFamily="18" charset="-128"/>
                <a:ea typeface="あおぞら明朝 Bold" panose="02020600000000000000" pitchFamily="18" charset="-128"/>
              </a:rPr>
              <a:t>９月２２日（金）</a:t>
            </a:r>
            <a:r>
              <a:rPr lang="ja-JP" altLang="en-US" sz="1600" smtClean="0">
                <a:latin typeface="あおぞら明朝 Bold" panose="02020600000000000000" pitchFamily="18" charset="-128"/>
                <a:ea typeface="あおぞら明朝 Bold" panose="02020600000000000000" pitchFamily="18" charset="-128"/>
              </a:rPr>
              <a:t>１８：３０</a:t>
            </a:r>
            <a:r>
              <a:rPr lang="ja-JP" altLang="en-US" sz="1600" dirty="0" smtClean="0">
                <a:latin typeface="あおぞら明朝 Bold" panose="02020600000000000000" pitchFamily="18" charset="-128"/>
                <a:ea typeface="あおぞら明朝 Bold" panose="02020600000000000000" pitchFamily="18" charset="-128"/>
              </a:rPr>
              <a:t>開</a:t>
            </a:r>
            <a:r>
              <a:rPr lang="ja-JP" altLang="en-US" sz="1600" dirty="0" smtClean="0">
                <a:latin typeface="あおぞら明朝 Bold" panose="02020600000000000000" pitchFamily="18" charset="-128"/>
                <a:ea typeface="あおぞら明朝 Bold" panose="02020600000000000000" pitchFamily="18" charset="-128"/>
              </a:rPr>
              <a:t>場１９：００開演</a:t>
            </a:r>
            <a:r>
              <a:rPr lang="ja-JP" altLang="en-US" dirty="0">
                <a:latin typeface="あおぞら明朝 Bold" panose="02020600000000000000" pitchFamily="18" charset="-128"/>
                <a:ea typeface="あおぞら明朝 Bold" panose="02020600000000000000" pitchFamily="18" charset="-128"/>
              </a:rPr>
              <a:t>　</a:t>
            </a:r>
            <a:endParaRPr lang="en-US" altLang="ja-JP" dirty="0">
              <a:latin typeface="あおぞら明朝 Bold" panose="02020600000000000000" pitchFamily="18" charset="-128"/>
              <a:ea typeface="あおぞら明朝 Bold" panose="02020600000000000000" pitchFamily="18" charset="-128"/>
            </a:endParaRPr>
          </a:p>
          <a:p>
            <a:r>
              <a:rPr lang="ja-JP" altLang="en-US" sz="1600" dirty="0" smtClean="0">
                <a:latin typeface="あおぞら明朝 Bold" panose="02020600000000000000" pitchFamily="18" charset="-128"/>
                <a:ea typeface="あおぞら明朝 Bold" panose="02020600000000000000" pitchFamily="18" charset="-128"/>
              </a:rPr>
              <a:t>会場：</a:t>
            </a:r>
            <a:r>
              <a:rPr lang="ja-JP" altLang="en-US" sz="1600" dirty="0" smtClean="0">
                <a:latin typeface="あおぞら明朝 Bold" panose="02020600000000000000" pitchFamily="18" charset="-128"/>
                <a:ea typeface="あおぞら明朝 Bold" panose="02020600000000000000" pitchFamily="18" charset="-128"/>
              </a:rPr>
              <a:t>渋谷区</a:t>
            </a:r>
            <a:r>
              <a:rPr lang="ja-JP" altLang="en-US" sz="1600" dirty="0">
                <a:latin typeface="あおぞら明朝 Bold" panose="02020600000000000000" pitchFamily="18" charset="-128"/>
                <a:ea typeface="あおぞら明朝 Bold" panose="02020600000000000000" pitchFamily="18" charset="-128"/>
              </a:rPr>
              <a:t>道玄坂１丁目</a:t>
            </a:r>
            <a:r>
              <a:rPr lang="ja-JP" altLang="en-US" sz="1600" dirty="0" smtClean="0">
                <a:latin typeface="あおぞら明朝 Bold" panose="02020600000000000000" pitchFamily="18" charset="-128"/>
                <a:ea typeface="あおぞら明朝 Bold" panose="02020600000000000000" pitchFamily="18" charset="-128"/>
              </a:rPr>
              <a:t>２０－８寿</a:t>
            </a:r>
            <a:r>
              <a:rPr lang="ja-JP" altLang="en-US" sz="1600" dirty="0">
                <a:latin typeface="あおぞら明朝 Bold" panose="02020600000000000000" pitchFamily="18" charset="-128"/>
                <a:ea typeface="あおぞら明朝 Bold" panose="02020600000000000000" pitchFamily="18" charset="-128"/>
              </a:rPr>
              <a:t>パーク</a:t>
            </a:r>
            <a:r>
              <a:rPr lang="ja-JP" altLang="en-US" sz="1600" dirty="0" smtClean="0">
                <a:latin typeface="あおぞら明朝 Bold" panose="02020600000000000000" pitchFamily="18" charset="-128"/>
                <a:ea typeface="あおぞら明朝 Bold" panose="02020600000000000000" pitchFamily="18" charset="-128"/>
              </a:rPr>
              <a:t>ビル</a:t>
            </a:r>
            <a:r>
              <a:rPr lang="ja-JP" altLang="en-US" sz="1600" dirty="0">
                <a:latin typeface="あおぞら明朝 Bold" panose="02020600000000000000" pitchFamily="18" charset="-128"/>
                <a:ea typeface="あおぞら明朝 Bold" panose="02020600000000000000" pitchFamily="18" charset="-128"/>
              </a:rPr>
              <a:t>２Ｆ</a:t>
            </a:r>
            <a:endParaRPr lang="ja-JP" altLang="en-US" sz="1600" dirty="0">
              <a:latin typeface="あおぞら明朝 Bold" panose="02020600000000000000" pitchFamily="18" charset="-128"/>
              <a:ea typeface="あおぞら明朝 Bold" panose="02020600000000000000" pitchFamily="18" charset="-128"/>
            </a:endParaRPr>
          </a:p>
          <a:p>
            <a:r>
              <a:rPr lang="en-US" altLang="ja-JP" sz="1300" dirty="0" smtClean="0">
                <a:latin typeface="あおぞら明朝 Bold" panose="02020600000000000000" pitchFamily="18" charset="-128"/>
                <a:ea typeface="あおぞら明朝 Bold" panose="02020600000000000000" pitchFamily="18" charset="-128"/>
              </a:rPr>
              <a:t>JR</a:t>
            </a:r>
            <a:r>
              <a:rPr lang="ja-JP" altLang="en-US" sz="1300" dirty="0" smtClean="0">
                <a:latin typeface="あおぞら明朝 Bold" panose="02020600000000000000" pitchFamily="18" charset="-128"/>
                <a:ea typeface="あおぞら明朝 Bold" panose="02020600000000000000" pitchFamily="18" charset="-128"/>
              </a:rPr>
              <a:t>山手</a:t>
            </a:r>
            <a:r>
              <a:rPr lang="ja-JP" altLang="en-US" sz="1300" dirty="0">
                <a:latin typeface="あおぞら明朝 Bold" panose="02020600000000000000" pitchFamily="18" charset="-128"/>
                <a:ea typeface="あおぞら明朝 Bold" panose="02020600000000000000" pitchFamily="18" charset="-128"/>
              </a:rPr>
              <a:t>線・</a:t>
            </a:r>
            <a:r>
              <a:rPr lang="ja-JP" altLang="en-US" sz="1300" dirty="0" smtClean="0">
                <a:latin typeface="あおぞら明朝 Bold" panose="02020600000000000000" pitchFamily="18" charset="-128"/>
                <a:ea typeface="あおぞら明朝 Bold" panose="02020600000000000000" pitchFamily="18" charset="-128"/>
              </a:rPr>
              <a:t>東京ﾒﾄﾛ銀座</a:t>
            </a:r>
            <a:r>
              <a:rPr lang="ja-JP" altLang="en-US" sz="1300" dirty="0">
                <a:latin typeface="あおぞら明朝 Bold" panose="02020600000000000000" pitchFamily="18" charset="-128"/>
                <a:ea typeface="あおぞら明朝 Bold" panose="02020600000000000000" pitchFamily="18" charset="-128"/>
              </a:rPr>
              <a:t>線・半蔵門線・京王井の頭</a:t>
            </a:r>
            <a:r>
              <a:rPr lang="ja-JP" altLang="en-US" sz="1300" dirty="0" smtClean="0">
                <a:latin typeface="あおぞら明朝 Bold" panose="02020600000000000000" pitchFamily="18" charset="-128"/>
                <a:ea typeface="あおぞら明朝 Bold" panose="02020600000000000000" pitchFamily="18" charset="-128"/>
              </a:rPr>
              <a:t>線「</a:t>
            </a:r>
            <a:r>
              <a:rPr lang="ja-JP" altLang="en-US" sz="1300" dirty="0">
                <a:latin typeface="あおぞら明朝 Bold" panose="02020600000000000000" pitchFamily="18" charset="-128"/>
                <a:ea typeface="あおぞら明朝 Bold" panose="02020600000000000000" pitchFamily="18" charset="-128"/>
              </a:rPr>
              <a:t>渋谷」駅　</a:t>
            </a:r>
            <a:r>
              <a:rPr lang="ja-JP" altLang="en-US" sz="1300" dirty="0" smtClean="0">
                <a:latin typeface="あおぞら明朝 Bold" panose="02020600000000000000" pitchFamily="18" charset="-128"/>
                <a:ea typeface="あおぞら明朝 Bold" panose="02020600000000000000" pitchFamily="18" charset="-128"/>
              </a:rPr>
              <a:t>徒歩</a:t>
            </a:r>
            <a:r>
              <a:rPr lang="ja-JP" altLang="en-US" sz="1300" dirty="0">
                <a:latin typeface="あおぞら明朝 Bold" panose="02020600000000000000" pitchFamily="18" charset="-128"/>
                <a:ea typeface="あおぞら明朝 Bold" panose="02020600000000000000" pitchFamily="18" charset="-128"/>
              </a:rPr>
              <a:t>５</a:t>
            </a:r>
            <a:r>
              <a:rPr lang="ja-JP" altLang="en-US" sz="1300" dirty="0" smtClean="0">
                <a:latin typeface="あおぞら明朝 Bold" panose="02020600000000000000" pitchFamily="18" charset="-128"/>
                <a:ea typeface="あおぞら明朝 Bold" panose="02020600000000000000" pitchFamily="18" charset="-128"/>
              </a:rPr>
              <a:t>分</a:t>
            </a:r>
            <a:endParaRPr lang="ja-JP" altLang="en-US" sz="1300" dirty="0">
              <a:latin typeface="あおぞら明朝 Bold" panose="02020600000000000000" pitchFamily="18" charset="-128"/>
              <a:ea typeface="あおぞら明朝 Bold" panose="02020600000000000000" pitchFamily="18" charset="-128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692696" y="4874545"/>
            <a:ext cx="5967780" cy="28392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 latinLnBrk="1">
              <a:lnSpc>
                <a:spcPct val="150000"/>
              </a:lnSpc>
            </a:pPr>
            <a:r>
              <a:rPr lang="ja-JP" altLang="en-US" sz="2000" b="1" spc="-300" dirty="0">
                <a:solidFill>
                  <a:srgbClr val="00B0F0"/>
                </a:solidFill>
                <a:latin typeface="あおぞら明朝 Bold" panose="02020600000000000000" pitchFamily="18" charset="-128"/>
                <a:ea typeface="あおぞら明朝 Bold" panose="02020600000000000000" pitchFamily="18" charset="-128"/>
              </a:rPr>
              <a:t>「 </a:t>
            </a:r>
            <a:r>
              <a:rPr lang="ja-JP" altLang="en-US" sz="2000" b="1" dirty="0">
                <a:solidFill>
                  <a:srgbClr val="00B0F0"/>
                </a:solidFill>
                <a:latin typeface="あおぞら明朝 Bold" panose="02020600000000000000" pitchFamily="18" charset="-128"/>
                <a:ea typeface="あおぞら明朝 Bold" panose="02020600000000000000" pitchFamily="18" charset="-128"/>
              </a:rPr>
              <a:t>なぜ、ナチス舌禍事件はなくならないのか？</a:t>
            </a:r>
            <a:endParaRPr lang="en-US" altLang="ja-JP" sz="2000" b="1" dirty="0">
              <a:solidFill>
                <a:srgbClr val="00B0F0"/>
              </a:solidFill>
              <a:latin typeface="あおぞら明朝 Bold" panose="02020600000000000000" pitchFamily="18" charset="-128"/>
              <a:ea typeface="あおぞら明朝 Bold" panose="02020600000000000000" pitchFamily="18" charset="-128"/>
            </a:endParaRPr>
          </a:p>
          <a:p>
            <a:pPr fontAlgn="base" latinLnBrk="1">
              <a:lnSpc>
                <a:spcPct val="150000"/>
              </a:lnSpc>
            </a:pPr>
            <a:r>
              <a:rPr lang="ja-JP" altLang="en-US" sz="2000" b="1" dirty="0">
                <a:solidFill>
                  <a:srgbClr val="00B0F0"/>
                </a:solidFill>
                <a:latin typeface="あおぞら明朝 Bold" panose="02020600000000000000" pitchFamily="18" charset="-128"/>
                <a:ea typeface="あおぞら明朝 Bold" panose="02020600000000000000" pitchFamily="18" charset="-128"/>
              </a:rPr>
              <a:t>　　　　　　　　　　</a:t>
            </a:r>
            <a:r>
              <a:rPr lang="ja-JP" altLang="en-US" sz="2000" b="1" dirty="0" smtClean="0">
                <a:solidFill>
                  <a:srgbClr val="00B0F0"/>
                </a:solidFill>
                <a:latin typeface="あおぞら明朝 Bold" panose="02020600000000000000" pitchFamily="18" charset="-128"/>
                <a:ea typeface="あおぞら明朝 Bold" panose="02020600000000000000" pitchFamily="18" charset="-128"/>
              </a:rPr>
              <a:t>我々</a:t>
            </a:r>
            <a:r>
              <a:rPr lang="ja-JP" altLang="en-US" sz="2000" b="1" dirty="0">
                <a:solidFill>
                  <a:srgbClr val="00B0F0"/>
                </a:solidFill>
                <a:latin typeface="あおぞら明朝 Bold" panose="02020600000000000000" pitchFamily="18" charset="-128"/>
                <a:ea typeface="あおぞら明朝 Bold" panose="02020600000000000000" pitchFamily="18" charset="-128"/>
              </a:rPr>
              <a:t>はどうするべきか！ 」</a:t>
            </a:r>
            <a:endParaRPr lang="en-US" altLang="ja-JP" sz="2000" b="1" spc="-300" dirty="0">
              <a:solidFill>
                <a:srgbClr val="00B0F0"/>
              </a:solidFill>
              <a:latin typeface="あおぞら明朝 Bold" panose="02020600000000000000" pitchFamily="18" charset="-128"/>
              <a:ea typeface="あおぞら明朝 Bold" panose="02020600000000000000" pitchFamily="18" charset="-128"/>
            </a:endParaRPr>
          </a:p>
          <a:p>
            <a:pPr algn="r" fontAlgn="base" latinLnBrk="1">
              <a:lnSpc>
                <a:spcPct val="150000"/>
              </a:lnSpc>
            </a:pPr>
            <a:r>
              <a:rPr lang="en-US" altLang="ja-JP" sz="1500" dirty="0">
                <a:latin typeface="あおぞら明朝 Bold" panose="02020600000000000000" pitchFamily="18" charset="-128"/>
                <a:ea typeface="あおぞら明朝 Bold" panose="02020600000000000000" pitchFamily="18" charset="-128"/>
              </a:rPr>
              <a:t> </a:t>
            </a:r>
            <a:r>
              <a:rPr lang="ja-JP" altLang="en-US" sz="1500" dirty="0" smtClean="0">
                <a:latin typeface="あおぞら明朝 Bold" panose="02020600000000000000" pitchFamily="18" charset="-128"/>
                <a:ea typeface="あおぞら明朝 Bold" panose="02020600000000000000" pitchFamily="18" charset="-128"/>
              </a:rPr>
              <a:t>１９</a:t>
            </a:r>
            <a:r>
              <a:rPr lang="ja-JP" altLang="en-US" sz="1500" dirty="0" smtClean="0">
                <a:latin typeface="あおぞら明朝 Bold" panose="02020600000000000000" pitchFamily="18" charset="-128"/>
                <a:ea typeface="あおぞら明朝 Bold" panose="02020600000000000000" pitchFamily="18" charset="-128"/>
              </a:rPr>
              <a:t>時</a:t>
            </a:r>
            <a:r>
              <a:rPr lang="ja-JP" altLang="en-US" sz="1500" dirty="0">
                <a:latin typeface="あおぞら明朝 Bold" panose="02020600000000000000" pitchFamily="18" charset="-128"/>
                <a:ea typeface="あおぞら明朝 Bold" panose="02020600000000000000" pitchFamily="18" charset="-128"/>
              </a:rPr>
              <a:t>４０</a:t>
            </a:r>
            <a:r>
              <a:rPr lang="ja-JP" altLang="en-US" sz="1500" dirty="0" smtClean="0">
                <a:latin typeface="あおぞら明朝 Bold" panose="02020600000000000000" pitchFamily="18" charset="-128"/>
                <a:ea typeface="あおぞら明朝 Bold" panose="02020600000000000000" pitchFamily="18" charset="-128"/>
              </a:rPr>
              <a:t>分</a:t>
            </a:r>
            <a:r>
              <a:rPr lang="en-US" altLang="ja-JP" sz="1500" dirty="0" smtClean="0">
                <a:latin typeface="あおぞら明朝 Bold" panose="02020600000000000000" pitchFamily="18" charset="-128"/>
                <a:ea typeface="あおぞら明朝 Bold" panose="02020600000000000000" pitchFamily="18" charset="-128"/>
              </a:rPr>
              <a:t>〜</a:t>
            </a:r>
            <a:r>
              <a:rPr lang="ja-JP" altLang="en-US" sz="1500" dirty="0" smtClean="0">
                <a:latin typeface="あおぞら明朝 Bold" panose="02020600000000000000" pitchFamily="18" charset="-128"/>
                <a:ea typeface="あおぞら明朝 Bold" panose="02020600000000000000" pitchFamily="18" charset="-128"/>
              </a:rPr>
              <a:t>２０</a:t>
            </a:r>
            <a:r>
              <a:rPr lang="ja-JP" altLang="en-US" sz="1500" dirty="0" smtClean="0">
                <a:latin typeface="あおぞら明朝 Bold" panose="02020600000000000000" pitchFamily="18" charset="-128"/>
                <a:ea typeface="あおぞら明朝 Bold" panose="02020600000000000000" pitchFamily="18" charset="-128"/>
              </a:rPr>
              <a:t>時</a:t>
            </a:r>
            <a:r>
              <a:rPr lang="ja-JP" altLang="en-US" sz="1500" dirty="0">
                <a:latin typeface="あおぞら明朝 Bold" panose="02020600000000000000" pitchFamily="18" charset="-128"/>
                <a:ea typeface="あおぞら明朝 Bold" panose="02020600000000000000" pitchFamily="18" charset="-128"/>
              </a:rPr>
              <a:t>３０</a:t>
            </a:r>
            <a:r>
              <a:rPr lang="ja-JP" altLang="en-US" sz="1500" dirty="0" smtClean="0">
                <a:latin typeface="あおぞら明朝 Bold" panose="02020600000000000000" pitchFamily="18" charset="-128"/>
                <a:ea typeface="あおぞら明朝 Bold" panose="02020600000000000000" pitchFamily="18" charset="-128"/>
              </a:rPr>
              <a:t>分（</a:t>
            </a:r>
            <a:r>
              <a:rPr lang="ja-JP" altLang="en-US" sz="1500" dirty="0">
                <a:latin typeface="あおぞら明朝 Bold" panose="02020600000000000000" pitchFamily="18" charset="-128"/>
                <a:ea typeface="あおぞら明朝 Bold" panose="02020600000000000000" pitchFamily="18" charset="-128"/>
              </a:rPr>
              <a:t>５０</a:t>
            </a:r>
            <a:r>
              <a:rPr lang="ja-JP" altLang="en-US" sz="1500" dirty="0" smtClean="0">
                <a:latin typeface="あおぞら明朝 Bold" panose="02020600000000000000" pitchFamily="18" charset="-128"/>
                <a:ea typeface="あおぞら明朝 Bold" panose="02020600000000000000" pitchFamily="18" charset="-128"/>
              </a:rPr>
              <a:t>分</a:t>
            </a:r>
            <a:r>
              <a:rPr lang="ja-JP" altLang="en-US" sz="1500" dirty="0">
                <a:latin typeface="あおぞら明朝 Bold" panose="02020600000000000000" pitchFamily="18" charset="-128"/>
                <a:ea typeface="あおぞら明朝 Bold" panose="02020600000000000000" pitchFamily="18" charset="-128"/>
              </a:rPr>
              <a:t>）</a:t>
            </a:r>
            <a:r>
              <a:rPr lang="ja-JP" altLang="en-US" sz="1200" dirty="0">
                <a:latin typeface="あおぞら明朝 Bold" panose="02020600000000000000" pitchFamily="18" charset="-128"/>
                <a:ea typeface="あおぞら明朝 Bold" panose="02020600000000000000" pitchFamily="18" charset="-128"/>
              </a:rPr>
              <a:t>質疑応答あり</a:t>
            </a:r>
            <a:endParaRPr lang="en-US" altLang="ja-JP" sz="1200" dirty="0">
              <a:latin typeface="あおぞら明朝 Bold" panose="02020600000000000000" pitchFamily="18" charset="-128"/>
              <a:ea typeface="あおぞら明朝 Bold" panose="02020600000000000000" pitchFamily="18" charset="-128"/>
            </a:endParaRPr>
          </a:p>
          <a:p>
            <a:pPr fontAlgn="base" latinLnBrk="1"/>
            <a:r>
              <a:rPr lang="en-US" altLang="ja-JP" sz="1600" dirty="0" smtClean="0">
                <a:latin typeface="あおぞら明朝 Bold" panose="02020600000000000000" pitchFamily="18" charset="-128"/>
                <a:ea typeface="あおぞら明朝 Bold" panose="02020600000000000000" pitchFamily="18" charset="-128"/>
              </a:rPr>
              <a:t>【</a:t>
            </a:r>
            <a:r>
              <a:rPr lang="ja-JP" altLang="en-US" sz="1600" dirty="0">
                <a:latin typeface="あおぞら明朝 Bold" panose="02020600000000000000" pitchFamily="18" charset="-128"/>
                <a:ea typeface="あおぞら明朝 Bold" panose="02020600000000000000" pitchFamily="18" charset="-128"/>
              </a:rPr>
              <a:t>パネリスト</a:t>
            </a:r>
            <a:r>
              <a:rPr lang="en-US" altLang="ja-JP" sz="1600" dirty="0">
                <a:latin typeface="あおぞら明朝 Bold" panose="02020600000000000000" pitchFamily="18" charset="-128"/>
                <a:ea typeface="あおぞら明朝 Bold" panose="02020600000000000000" pitchFamily="18" charset="-128"/>
              </a:rPr>
              <a:t>】</a:t>
            </a:r>
            <a:r>
              <a:rPr lang="ja-JP" altLang="en-US" sz="1600" dirty="0">
                <a:latin typeface="あおぞら明朝 Bold" panose="02020600000000000000" pitchFamily="18" charset="-128"/>
                <a:ea typeface="あおぞら明朝 Bold" panose="02020600000000000000" pitchFamily="18" charset="-128"/>
              </a:rPr>
              <a:t>　　早稲田大学教授 水島朝穂氏　</a:t>
            </a:r>
            <a:endParaRPr lang="en-US" altLang="ja-JP" sz="1600" dirty="0">
              <a:latin typeface="あおぞら明朝 Bold" panose="02020600000000000000" pitchFamily="18" charset="-128"/>
              <a:ea typeface="あおぞら明朝 Bold" panose="02020600000000000000" pitchFamily="18" charset="-128"/>
            </a:endParaRPr>
          </a:p>
          <a:p>
            <a:pPr fontAlgn="base" latinLnBrk="1"/>
            <a:r>
              <a:rPr lang="ja-JP" altLang="en-US" sz="1600" dirty="0">
                <a:latin typeface="あおぞら明朝 Bold" panose="02020600000000000000" pitchFamily="18" charset="-128"/>
                <a:ea typeface="あおぞら明朝 Bold" panose="02020600000000000000" pitchFamily="18" charset="-128"/>
              </a:rPr>
              <a:t>　　　　　</a:t>
            </a:r>
            <a:r>
              <a:rPr lang="ja-JP" altLang="en-US" sz="1600" dirty="0" smtClean="0">
                <a:latin typeface="あおぞら明朝 Bold" panose="02020600000000000000" pitchFamily="18" charset="-128"/>
                <a:ea typeface="あおぞら明朝 Bold" panose="02020600000000000000" pitchFamily="18" charset="-128"/>
              </a:rPr>
              <a:t>　　　　慶応</a:t>
            </a:r>
            <a:r>
              <a:rPr lang="ja-JP" altLang="en-US" sz="1600" dirty="0">
                <a:latin typeface="あおぞら明朝 Bold" panose="02020600000000000000" pitchFamily="18" charset="-128"/>
                <a:ea typeface="あおぞら明朝 Bold" panose="02020600000000000000" pitchFamily="18" charset="-128"/>
              </a:rPr>
              <a:t>大学教授 フィリップ・ オステン</a:t>
            </a:r>
            <a:r>
              <a:rPr lang="ja-JP" altLang="en-US" sz="1600" dirty="0" smtClean="0">
                <a:latin typeface="あおぞら明朝 Bold" panose="02020600000000000000" pitchFamily="18" charset="-128"/>
                <a:ea typeface="あおぞら明朝 Bold" panose="02020600000000000000" pitchFamily="18" charset="-128"/>
              </a:rPr>
              <a:t>氏</a:t>
            </a:r>
            <a:endParaRPr lang="en-US" altLang="ja-JP" sz="1600" dirty="0" smtClean="0">
              <a:latin typeface="あおぞら明朝 Bold" panose="02020600000000000000" pitchFamily="18" charset="-128"/>
              <a:ea typeface="あおぞら明朝 Bold" panose="02020600000000000000" pitchFamily="18" charset="-128"/>
            </a:endParaRPr>
          </a:p>
          <a:p>
            <a:pPr fontAlgn="base" latinLnBrk="1"/>
            <a:r>
              <a:rPr lang="ja-JP" altLang="en-US" sz="1600" dirty="0">
                <a:latin typeface="あおぞら明朝 Bold" panose="02020600000000000000" pitchFamily="18" charset="-128"/>
                <a:ea typeface="あおぞら明朝 Bold" panose="02020600000000000000" pitchFamily="18" charset="-128"/>
              </a:rPr>
              <a:t>　</a:t>
            </a:r>
            <a:r>
              <a:rPr lang="ja-JP" altLang="en-US" sz="1600" dirty="0" smtClean="0">
                <a:latin typeface="あおぞら明朝 Bold" panose="02020600000000000000" pitchFamily="18" charset="-128"/>
                <a:ea typeface="あおぞら明朝 Bold" panose="02020600000000000000" pitchFamily="18" charset="-128"/>
              </a:rPr>
              <a:t>　　　　　　　　伊田浩之（自由報道協会監事）</a:t>
            </a:r>
            <a:endParaRPr lang="en-US" altLang="ja-JP" sz="1600" dirty="0">
              <a:latin typeface="あおぞら明朝 Bold" panose="02020600000000000000" pitchFamily="18" charset="-128"/>
              <a:ea typeface="あおぞら明朝 Bold" panose="02020600000000000000" pitchFamily="18" charset="-128"/>
            </a:endParaRPr>
          </a:p>
          <a:p>
            <a:pPr fontAlgn="base" latinLnBrk="1"/>
            <a:r>
              <a:rPr lang="ja-JP" altLang="en-US" sz="1600" dirty="0" smtClean="0">
                <a:latin typeface="あおぞら明朝 Bold" panose="02020600000000000000" pitchFamily="18" charset="-128"/>
                <a:ea typeface="あおぞら明朝 Bold" panose="02020600000000000000" pitchFamily="18" charset="-128"/>
              </a:rPr>
              <a:t>　　　　　　司会：</a:t>
            </a:r>
            <a:r>
              <a:rPr lang="zh-TW" altLang="en-US" sz="1600" dirty="0">
                <a:latin typeface="あおぞら明朝 Bold" panose="02020600000000000000" pitchFamily="18" charset="-128"/>
                <a:ea typeface="あおぞら明朝 Bold" panose="02020600000000000000" pitchFamily="18" charset="-128"/>
              </a:rPr>
              <a:t>大貫康</a:t>
            </a:r>
            <a:r>
              <a:rPr lang="zh-TW" altLang="en-US" sz="1600" dirty="0" smtClean="0">
                <a:latin typeface="あおぞら明朝 Bold" panose="02020600000000000000" pitchFamily="18" charset="-128"/>
                <a:ea typeface="あおぞら明朝 Bold" panose="02020600000000000000" pitchFamily="18" charset="-128"/>
              </a:rPr>
              <a:t>雄</a:t>
            </a:r>
            <a:r>
              <a:rPr lang="ja-JP" altLang="en-US" sz="1600" dirty="0" smtClean="0">
                <a:latin typeface="あおぞら明朝 Bold" panose="02020600000000000000" pitchFamily="18" charset="-128"/>
                <a:ea typeface="あおぞら明朝 Bold" panose="02020600000000000000" pitchFamily="18" charset="-128"/>
              </a:rPr>
              <a:t>（</a:t>
            </a:r>
            <a:r>
              <a:rPr lang="zh-TW" altLang="en-US" sz="1600" dirty="0" smtClean="0">
                <a:latin typeface="あおぞら明朝 Bold" panose="02020600000000000000" pitchFamily="18" charset="-128"/>
                <a:ea typeface="あおぞら明朝 Bold" panose="02020600000000000000" pitchFamily="18" charset="-128"/>
              </a:rPr>
              <a:t>自由報道</a:t>
            </a:r>
            <a:r>
              <a:rPr lang="zh-TW" altLang="en-US" sz="1600" dirty="0">
                <a:latin typeface="あおぞら明朝 Bold" panose="02020600000000000000" pitchFamily="18" charset="-128"/>
                <a:ea typeface="あおぞら明朝 Bold" panose="02020600000000000000" pitchFamily="18" charset="-128"/>
              </a:rPr>
              <a:t>協会代表</a:t>
            </a:r>
            <a:r>
              <a:rPr lang="zh-TW" altLang="en-US" sz="1600" dirty="0" smtClean="0">
                <a:latin typeface="あおぞら明朝 Bold" panose="02020600000000000000" pitchFamily="18" charset="-128"/>
                <a:ea typeface="あおぞら明朝 Bold" panose="02020600000000000000" pitchFamily="18" charset="-128"/>
              </a:rPr>
              <a:t>理事</a:t>
            </a:r>
            <a:r>
              <a:rPr lang="ja-JP" altLang="en-US" sz="1600" dirty="0" smtClean="0">
                <a:latin typeface="あおぞら明朝 Bold" panose="02020600000000000000" pitchFamily="18" charset="-128"/>
                <a:ea typeface="あおぞら明朝 Bold" panose="02020600000000000000" pitchFamily="18" charset="-128"/>
              </a:rPr>
              <a:t>）</a:t>
            </a:r>
            <a:endParaRPr lang="en-US" altLang="zh-TW" sz="1600" dirty="0">
              <a:latin typeface="あおぞら明朝 Bold" panose="02020600000000000000" pitchFamily="18" charset="-128"/>
              <a:ea typeface="あおぞら明朝 Bold" panose="02020600000000000000" pitchFamily="18" charset="-128"/>
            </a:endParaRPr>
          </a:p>
          <a:p>
            <a:pPr fontAlgn="base" latinLnBrk="1"/>
            <a:r>
              <a:rPr lang="ja-JP" altLang="en-US" sz="1600" dirty="0">
                <a:latin typeface="あおぞら明朝 Bold" panose="02020600000000000000" pitchFamily="18" charset="-128"/>
                <a:ea typeface="あおぞら明朝 Bold" panose="02020600000000000000" pitchFamily="18" charset="-128"/>
              </a:rPr>
              <a:t/>
            </a:r>
            <a:br>
              <a:rPr lang="ja-JP" altLang="en-US" sz="1600" dirty="0">
                <a:latin typeface="あおぞら明朝 Bold" panose="02020600000000000000" pitchFamily="18" charset="-128"/>
                <a:ea typeface="あおぞら明朝 Bold" panose="02020600000000000000" pitchFamily="18" charset="-128"/>
              </a:rPr>
            </a:br>
            <a:endParaRPr lang="en-US" altLang="ja-JP" sz="1600" dirty="0">
              <a:latin typeface="あおぞら明朝 Bold" panose="02020600000000000000" pitchFamily="18" charset="-128"/>
              <a:ea typeface="あおぞら明朝 Bold" panose="02020600000000000000" pitchFamily="18" charset="-128"/>
            </a:endParaRPr>
          </a:p>
        </p:txBody>
      </p:sp>
      <p:sp>
        <p:nvSpPr>
          <p:cNvPr id="15" name="四角形: 角を丸くする 14"/>
          <p:cNvSpPr/>
          <p:nvPr/>
        </p:nvSpPr>
        <p:spPr>
          <a:xfrm>
            <a:off x="362349" y="4507254"/>
            <a:ext cx="330347" cy="1801731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kumimoji="1" lang="ja-JP" altLang="en-US" sz="2000" dirty="0"/>
              <a:t>第二部</a:t>
            </a:r>
          </a:p>
        </p:txBody>
      </p:sp>
      <p:sp>
        <p:nvSpPr>
          <p:cNvPr id="3" name="正方形/長方形 2"/>
          <p:cNvSpPr/>
          <p:nvPr/>
        </p:nvSpPr>
        <p:spPr>
          <a:xfrm>
            <a:off x="362967" y="8036857"/>
            <a:ext cx="6162377" cy="10926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300" dirty="0">
                <a:solidFill>
                  <a:schemeClr val="tx2"/>
                </a:solidFill>
                <a:latin typeface="あおぞら明朝 Bold" panose="02020600000000000000" pitchFamily="18" charset="-128"/>
                <a:ea typeface="あおぞら明朝 Bold" panose="02020600000000000000" pitchFamily="18" charset="-128"/>
              </a:rPr>
              <a:t>［申込方法］メールにて</a:t>
            </a:r>
            <a:r>
              <a:rPr lang="ja-JP" altLang="en-US" sz="1300" dirty="0">
                <a:solidFill>
                  <a:srgbClr val="0070C0"/>
                </a:solidFill>
                <a:latin typeface="あおぞら明朝 Bold" panose="02020600000000000000" pitchFamily="18" charset="-128"/>
                <a:ea typeface="あおぞら明朝 Bold" panose="02020600000000000000" pitchFamily="18" charset="-128"/>
              </a:rPr>
              <a:t> </a:t>
            </a:r>
            <a:r>
              <a:rPr lang="en-US" altLang="ja-JP" sz="1300" dirty="0">
                <a:solidFill>
                  <a:schemeClr val="tx2"/>
                </a:solidFill>
                <a:latin typeface="あおぞら明朝 Bold" panose="02020600000000000000" pitchFamily="18" charset="-128"/>
                <a:ea typeface="あおぞら明朝 Bold" panose="02020600000000000000" pitchFamily="18" charset="-128"/>
                <a:hlinkClick r:id="rId2" tooltip="mailto:office@fpaj.jp"/>
              </a:rPr>
              <a:t>office@fpaj.jp</a:t>
            </a:r>
            <a:r>
              <a:rPr lang="ja-JP" altLang="en-US" sz="1300" dirty="0">
                <a:solidFill>
                  <a:schemeClr val="tx2"/>
                </a:solidFill>
                <a:latin typeface="あおぞら明朝 Bold" panose="02020600000000000000" pitchFamily="18" charset="-128"/>
                <a:ea typeface="あおぞら明朝 Bold" panose="02020600000000000000" pitchFamily="18" charset="-128"/>
              </a:rPr>
              <a:t>　事前申し込みを行なってください。</a:t>
            </a:r>
            <a:endParaRPr lang="en-US" altLang="ja-JP" sz="1300" dirty="0">
              <a:solidFill>
                <a:schemeClr val="tx2"/>
              </a:solidFill>
              <a:latin typeface="あおぞら明朝 Bold" panose="02020600000000000000" pitchFamily="18" charset="-128"/>
              <a:ea typeface="あおぞら明朝 Bold" panose="02020600000000000000" pitchFamily="18" charset="-128"/>
            </a:endParaRPr>
          </a:p>
          <a:p>
            <a:r>
              <a:rPr lang="ja-JP" altLang="en-US" sz="1300" dirty="0">
                <a:solidFill>
                  <a:schemeClr val="tx2"/>
                </a:solidFill>
                <a:latin typeface="あおぞら明朝 Bold" panose="02020600000000000000" pitchFamily="18" charset="-128"/>
                <a:ea typeface="あおぞら明朝 Bold" panose="02020600000000000000" pitchFamily="18" charset="-128"/>
              </a:rPr>
              <a:t>件名を</a:t>
            </a:r>
            <a:r>
              <a:rPr lang="ja-JP" altLang="en-US" sz="1300" dirty="0" smtClean="0">
                <a:solidFill>
                  <a:schemeClr val="tx2"/>
                </a:solidFill>
                <a:latin typeface="あおぞら明朝 Bold" panose="02020600000000000000" pitchFamily="18" charset="-128"/>
                <a:ea typeface="あおぞら明朝 Bold" panose="02020600000000000000" pitchFamily="18" charset="-128"/>
              </a:rPr>
              <a:t>「</a:t>
            </a:r>
            <a:r>
              <a:rPr lang="ja-JP" altLang="en-US" sz="1300" dirty="0">
                <a:solidFill>
                  <a:schemeClr val="tx2"/>
                </a:solidFill>
                <a:latin typeface="あおぞら明朝 Bold" panose="02020600000000000000" pitchFamily="18" charset="-128"/>
                <a:ea typeface="あおぞら明朝 Bold" panose="02020600000000000000" pitchFamily="18" charset="-128"/>
              </a:rPr>
              <a:t>９・２２</a:t>
            </a:r>
            <a:r>
              <a:rPr lang="ja-JP" altLang="en-US" sz="1300" dirty="0" smtClean="0">
                <a:solidFill>
                  <a:schemeClr val="tx2"/>
                </a:solidFill>
                <a:latin typeface="あおぞら明朝 Bold" panose="02020600000000000000" pitchFamily="18" charset="-128"/>
                <a:ea typeface="あおぞら明朝 Bold" panose="02020600000000000000" pitchFamily="18" charset="-128"/>
              </a:rPr>
              <a:t>シンポジウム</a:t>
            </a:r>
            <a:r>
              <a:rPr lang="ja-JP" altLang="en-US" sz="1300" dirty="0">
                <a:solidFill>
                  <a:schemeClr val="tx2"/>
                </a:solidFill>
                <a:latin typeface="あおぞら明朝 Bold" panose="02020600000000000000" pitchFamily="18" charset="-128"/>
                <a:ea typeface="あおぞら明朝 Bold" panose="02020600000000000000" pitchFamily="18" charset="-128"/>
              </a:rPr>
              <a:t>参加申込」として、お名前（フルネーム）、ご住所、連絡先電話番号を記入の上、お送りください。</a:t>
            </a:r>
            <a:endParaRPr lang="en-US" altLang="ja-JP" sz="1300" dirty="0">
              <a:solidFill>
                <a:schemeClr val="tx2"/>
              </a:solidFill>
              <a:latin typeface="あおぞら明朝 Bold" panose="02020600000000000000" pitchFamily="18" charset="-128"/>
              <a:ea typeface="あおぞら明朝 Bold" panose="02020600000000000000" pitchFamily="18" charset="-128"/>
            </a:endParaRPr>
          </a:p>
          <a:p>
            <a:r>
              <a:rPr lang="ja-JP" altLang="en-US" sz="1300" dirty="0">
                <a:solidFill>
                  <a:schemeClr val="tx2"/>
                </a:solidFill>
                <a:latin typeface="あおぞら明朝 Bold" panose="02020600000000000000" pitchFamily="18" charset="-128"/>
                <a:ea typeface="あおぞら明朝 Bold" panose="02020600000000000000" pitchFamily="18" charset="-128"/>
              </a:rPr>
              <a:t>追って受付メールを送らせていただきます。</a:t>
            </a:r>
            <a:endParaRPr lang="en-US" altLang="ja-JP" sz="1300" dirty="0">
              <a:solidFill>
                <a:schemeClr val="tx2"/>
              </a:solidFill>
              <a:latin typeface="あおぞら明朝 Bold" panose="02020600000000000000" pitchFamily="18" charset="-128"/>
              <a:ea typeface="あおぞら明朝 Bold" panose="02020600000000000000" pitchFamily="18" charset="-128"/>
            </a:endParaRPr>
          </a:p>
          <a:p>
            <a:r>
              <a:rPr lang="en-US" altLang="ja-JP" sz="1300" b="1" dirty="0">
                <a:solidFill>
                  <a:schemeClr val="tx2"/>
                </a:solidFill>
                <a:latin typeface="あおぞら明朝 Bold" panose="02020600000000000000" pitchFamily="18" charset="-128"/>
                <a:ea typeface="あおぞら明朝 Bold" panose="02020600000000000000" pitchFamily="18" charset="-128"/>
              </a:rPr>
              <a:t>※</a:t>
            </a:r>
            <a:r>
              <a:rPr lang="ja-JP" altLang="en-US" sz="1300" b="1" dirty="0">
                <a:solidFill>
                  <a:schemeClr val="tx2"/>
                </a:solidFill>
                <a:latin typeface="あおぞら明朝 Bold" panose="02020600000000000000" pitchFamily="18" charset="-128"/>
                <a:ea typeface="あおぞら明朝 Bold" panose="02020600000000000000" pitchFamily="18" charset="-128"/>
              </a:rPr>
              <a:t>お申し込みは</a:t>
            </a:r>
            <a:r>
              <a:rPr lang="ja-JP" altLang="en-US" sz="1300" b="1" dirty="0" smtClean="0">
                <a:solidFill>
                  <a:schemeClr val="tx2"/>
                </a:solidFill>
                <a:latin typeface="あおぞら明朝 Bold" panose="02020600000000000000" pitchFamily="18" charset="-128"/>
                <a:ea typeface="あおぞら明朝 Bold" panose="02020600000000000000" pitchFamily="18" charset="-128"/>
              </a:rPr>
              <a:t>９月</a:t>
            </a:r>
            <a:r>
              <a:rPr lang="ja-JP" altLang="en-US" sz="1300" b="1" dirty="0">
                <a:solidFill>
                  <a:schemeClr val="tx2"/>
                </a:solidFill>
                <a:latin typeface="あおぞら明朝 Bold" panose="02020600000000000000" pitchFamily="18" charset="-128"/>
                <a:ea typeface="あおぞら明朝 Bold" panose="02020600000000000000" pitchFamily="18" charset="-128"/>
              </a:rPr>
              <a:t>２１</a:t>
            </a:r>
            <a:r>
              <a:rPr lang="ja-JP" altLang="en-US" sz="1300" b="1" dirty="0" smtClean="0">
                <a:solidFill>
                  <a:schemeClr val="tx2"/>
                </a:solidFill>
                <a:latin typeface="あおぞら明朝 Bold" panose="02020600000000000000" pitchFamily="18" charset="-128"/>
                <a:ea typeface="あおぞら明朝 Bold" panose="02020600000000000000" pitchFamily="18" charset="-128"/>
              </a:rPr>
              <a:t>日</a:t>
            </a:r>
            <a:r>
              <a:rPr lang="ja-JP" altLang="en-US" sz="1300" b="1" dirty="0">
                <a:solidFill>
                  <a:schemeClr val="tx2"/>
                </a:solidFill>
                <a:latin typeface="あおぞら明朝 Bold" panose="02020600000000000000" pitchFamily="18" charset="-128"/>
                <a:ea typeface="あおぞら明朝 Bold" panose="02020600000000000000" pitchFamily="18" charset="-128"/>
              </a:rPr>
              <a:t>（木</a:t>
            </a:r>
            <a:r>
              <a:rPr lang="ja-JP" altLang="en-US" sz="1300" b="1" dirty="0" smtClean="0">
                <a:solidFill>
                  <a:schemeClr val="tx2"/>
                </a:solidFill>
                <a:latin typeface="あおぞら明朝 Bold" panose="02020600000000000000" pitchFamily="18" charset="-128"/>
                <a:ea typeface="あおぞら明朝 Bold" panose="02020600000000000000" pitchFamily="18" charset="-128"/>
              </a:rPr>
              <a:t>）</a:t>
            </a:r>
            <a:r>
              <a:rPr lang="ja-JP" altLang="en-US" sz="1300" b="1" dirty="0">
                <a:solidFill>
                  <a:schemeClr val="tx2"/>
                </a:solidFill>
                <a:latin typeface="あおぞら明朝 Bold" panose="02020600000000000000" pitchFamily="18" charset="-128"/>
                <a:ea typeface="あおぞら明朝 Bold" panose="02020600000000000000" pitchFamily="18" charset="-128"/>
              </a:rPr>
              <a:t>１７</a:t>
            </a:r>
            <a:r>
              <a:rPr lang="ja-JP" altLang="en-US" sz="1300" b="1" dirty="0" smtClean="0">
                <a:solidFill>
                  <a:schemeClr val="tx2"/>
                </a:solidFill>
                <a:latin typeface="あおぞら明朝 Bold" panose="02020600000000000000" pitchFamily="18" charset="-128"/>
                <a:ea typeface="あおぞら明朝 Bold" panose="02020600000000000000" pitchFamily="18" charset="-128"/>
              </a:rPr>
              <a:t>時</a:t>
            </a:r>
            <a:r>
              <a:rPr lang="ja-JP" altLang="en-US" sz="1300" b="1" dirty="0">
                <a:solidFill>
                  <a:schemeClr val="tx2"/>
                </a:solidFill>
                <a:latin typeface="あおぞら明朝 Bold" panose="02020600000000000000" pitchFamily="18" charset="-128"/>
                <a:ea typeface="あおぞら明朝 Bold" panose="02020600000000000000" pitchFamily="18" charset="-128"/>
              </a:rPr>
              <a:t>にて締め切らせていただきます。</a:t>
            </a:r>
            <a:endParaRPr lang="en-US" altLang="ja-JP" sz="1300" b="1" dirty="0">
              <a:solidFill>
                <a:schemeClr val="tx2"/>
              </a:solidFill>
              <a:latin typeface="あおぞら明朝 Bold" panose="02020600000000000000" pitchFamily="18" charset="-128"/>
              <a:ea typeface="あおぞら明朝 Bold" panose="02020600000000000000" pitchFamily="18" charset="-128"/>
            </a:endParaRPr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xmlns="" id="{779DE963-9DD7-416F-9127-126F4CA6D8C3}"/>
              </a:ext>
            </a:extLst>
          </p:cNvPr>
          <p:cNvSpPr/>
          <p:nvPr/>
        </p:nvSpPr>
        <p:spPr>
          <a:xfrm>
            <a:off x="537293" y="7395151"/>
            <a:ext cx="571299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600" dirty="0" smtClean="0">
                <a:ln w="0"/>
                <a:solidFill>
                  <a:srgbClr val="FF0000"/>
                </a:solidFill>
                <a:latin typeface="あおぞら明朝 Bold" panose="02020600000000000000" pitchFamily="18" charset="-128"/>
                <a:ea typeface="あおぞら明朝 Bold" panose="02020600000000000000" pitchFamily="18" charset="-128"/>
              </a:rPr>
              <a:t>加費</a:t>
            </a:r>
            <a:r>
              <a:rPr lang="ja-JP" altLang="en-US" sz="1600" dirty="0">
                <a:ln w="0"/>
                <a:solidFill>
                  <a:srgbClr val="FF0000"/>
                </a:solidFill>
                <a:latin typeface="あおぞら明朝 Bold" panose="02020600000000000000" pitchFamily="18" charset="-128"/>
                <a:ea typeface="あおぞら明朝 Bold" panose="02020600000000000000" pitchFamily="18" charset="-128"/>
              </a:rPr>
              <a:t>：一般の方 </a:t>
            </a:r>
            <a:r>
              <a:rPr lang="ja-JP" altLang="en-US" sz="1600" dirty="0">
                <a:ln w="0"/>
                <a:solidFill>
                  <a:srgbClr val="FF0000"/>
                </a:solidFill>
                <a:latin typeface="あおぞら明朝 Bold" panose="02020600000000000000" pitchFamily="18" charset="-128"/>
                <a:ea typeface="あおぞら明朝 Bold" panose="02020600000000000000" pitchFamily="18" charset="-128"/>
              </a:rPr>
              <a:t>１，０００</a:t>
            </a:r>
            <a:r>
              <a:rPr lang="ja-JP" altLang="en-US" sz="1600" dirty="0" smtClean="0">
                <a:ln w="0"/>
                <a:solidFill>
                  <a:srgbClr val="FF0000"/>
                </a:solidFill>
                <a:latin typeface="あおぞら明朝 Bold" panose="02020600000000000000" pitchFamily="18" charset="-128"/>
                <a:ea typeface="あおぞら明朝 Bold" panose="02020600000000000000" pitchFamily="18" charset="-128"/>
              </a:rPr>
              <a:t>円</a:t>
            </a:r>
            <a:endParaRPr lang="en-US" altLang="ja-JP" sz="1600" dirty="0">
              <a:ln w="0"/>
              <a:solidFill>
                <a:srgbClr val="FF0000"/>
              </a:solidFill>
              <a:latin typeface="あおぞら明朝 Bold" panose="02020600000000000000" pitchFamily="18" charset="-128"/>
              <a:ea typeface="あおぞら明朝 Bold" panose="02020600000000000000" pitchFamily="18" charset="-128"/>
            </a:endParaRPr>
          </a:p>
          <a:p>
            <a:r>
              <a:rPr lang="ja-JP" altLang="en-US" sz="1600" dirty="0">
                <a:ln w="0"/>
                <a:solidFill>
                  <a:srgbClr val="FF0000"/>
                </a:solidFill>
                <a:latin typeface="あおぞら明朝 Bold" panose="02020600000000000000" pitchFamily="18" charset="-128"/>
                <a:ea typeface="あおぞら明朝 Bold" panose="02020600000000000000" pitchFamily="18" charset="-128"/>
              </a:rPr>
              <a:t>　　　 </a:t>
            </a:r>
            <a:r>
              <a:rPr lang="ja-JP" altLang="en-US" sz="1600" dirty="0">
                <a:solidFill>
                  <a:srgbClr val="FF0000"/>
                </a:solidFill>
                <a:latin typeface="あおぞら明朝 Bold" panose="02020600000000000000" pitchFamily="18" charset="-128"/>
                <a:ea typeface="あおぞら明朝 Bold" panose="02020600000000000000" pitchFamily="18" charset="-128"/>
              </a:rPr>
              <a:t>自由報道協会正会員・賛助会員および学生 </a:t>
            </a:r>
            <a:r>
              <a:rPr lang="ja-JP" altLang="en-US" sz="1600" dirty="0">
                <a:solidFill>
                  <a:srgbClr val="FF0000"/>
                </a:solidFill>
                <a:latin typeface="あおぞら明朝 Bold" panose="02020600000000000000" pitchFamily="18" charset="-128"/>
                <a:ea typeface="あおぞら明朝 Bold" panose="02020600000000000000" pitchFamily="18" charset="-128"/>
              </a:rPr>
              <a:t>７００</a:t>
            </a:r>
            <a:r>
              <a:rPr lang="ja-JP" altLang="en-US" sz="1600" dirty="0" smtClean="0">
                <a:solidFill>
                  <a:srgbClr val="FF0000"/>
                </a:solidFill>
                <a:latin typeface="あおぞら明朝 Bold" panose="02020600000000000000" pitchFamily="18" charset="-128"/>
                <a:ea typeface="あおぞら明朝 Bold" panose="02020600000000000000" pitchFamily="18" charset="-128"/>
              </a:rPr>
              <a:t>円</a:t>
            </a:r>
            <a:r>
              <a:rPr lang="ja-JP" altLang="en-US" sz="1600" dirty="0">
                <a:solidFill>
                  <a:srgbClr val="FF0000"/>
                </a:solidFill>
                <a:latin typeface="あおぞら明朝 Bold" panose="02020600000000000000" pitchFamily="18" charset="-128"/>
                <a:ea typeface="あおぞら明朝 Bold" panose="02020600000000000000" pitchFamily="18" charset="-128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40250135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Continental_16x9">
      <a:dk1>
        <a:srgbClr val="545454"/>
      </a:dk1>
      <a:lt1>
        <a:sysClr val="window" lastClr="FFFFFF"/>
      </a:lt1>
      <a:dk2>
        <a:srgbClr val="000000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Continental_16x9">
      <a:majorFont>
        <a:latin typeface="Century Gothic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miter lim="800000"/>
        </a:ln>
        <a:ln w="25400" cap="flat" cmpd="sng" algn="ctr">
          <a:solidFill>
            <a:schemeClr val="phClr"/>
          </a:solidFill>
          <a:miter lim="800000"/>
        </a:ln>
        <a:ln w="38100" cap="flat" cmpd="sng" algn="ctr">
          <a:solidFill>
            <a:schemeClr val="phClr"/>
          </a:solidFill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Continental_16x9">
      <a:dk1>
        <a:srgbClr val="545454"/>
      </a:dk1>
      <a:lt1>
        <a:sysClr val="window" lastClr="FFFFFF"/>
      </a:lt1>
      <a:dk2>
        <a:srgbClr val="000000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Continental_16x9">
      <a:majorFont>
        <a:latin typeface="Century Gothic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miter lim="800000"/>
        </a:ln>
        <a:ln w="25400" cap="flat" cmpd="sng" algn="ctr">
          <a:solidFill>
            <a:schemeClr val="phClr"/>
          </a:solidFill>
          <a:miter lim="800000"/>
        </a:ln>
        <a:ln w="38100" cap="flat" cmpd="sng" algn="ctr">
          <a:solidFill>
            <a:schemeClr val="phClr"/>
          </a:solidFill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457216CA-7057-4B7D-8A49-A4D368EE9F9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TM02900771[[fn=スライス]]</Template>
  <TotalTime>0</TotalTime>
  <Words>59</Words>
  <Application>Microsoft Office PowerPoint</Application>
  <PresentationFormat>A4 210 x 297 mm</PresentationFormat>
  <Paragraphs>30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2</vt:i4>
      </vt:variant>
      <vt:variant>
        <vt:lpstr>スライド タイトル</vt:lpstr>
      </vt:variant>
      <vt:variant>
        <vt:i4>1</vt:i4>
      </vt:variant>
    </vt:vector>
  </HeadingPairs>
  <TitlesOfParts>
    <vt:vector size="3" baseType="lpstr">
      <vt:lpstr>HDOfficeLightV0</vt:lpstr>
      <vt:lpstr>Office Theme</vt:lpstr>
      <vt:lpstr>   公益社団法人自由報道協会シンポジウム2017 『ナチス発言』についての再考 　　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2017-03-13T13:56:57Z</dcterms:created>
  <dcterms:modified xsi:type="dcterms:W3CDTF">2017-09-11T06:27:40Z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TC028048779991</vt:lpwstr>
  </property>
</Properties>
</file>