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523" autoAdjust="0"/>
  </p:normalViewPr>
  <p:slideViewPr>
    <p:cSldViewPr>
      <p:cViewPr>
        <p:scale>
          <a:sx n="136" d="100"/>
          <a:sy n="136" d="100"/>
        </p:scale>
        <p:origin x="924" y="-1668"/>
      </p:cViewPr>
      <p:guideLst>
        <p:guide orient="horz" pos="3120"/>
        <p:guide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0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6416A-2666-4741-870D-66D0B0DA4C30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0" y="9440649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ED534-C6DF-4BDA-8FFB-4C3CE59ED9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306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37F8A-E026-4674-86B3-47656574EFB1}" type="datetimeFigureOut">
              <a:rPr kumimoji="1" lang="ja-JP" altLang="en-US" smtClean="0"/>
              <a:pPr/>
              <a:t>2019/6/16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8D150-EE02-49C6-BD42-81758A8C82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hyperlink" Target="https://ichiran.com/omiyag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085016"/>
              </p:ext>
            </p:extLst>
          </p:nvPr>
        </p:nvGraphicFramePr>
        <p:xfrm>
          <a:off x="774225" y="2626892"/>
          <a:ext cx="5309551" cy="1291332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22597"/>
                <a:gridCol w="4686954"/>
              </a:tblGrid>
              <a:tr h="281738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商品名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汁なしとんこつ</a:t>
                      </a:r>
                      <a:r>
                        <a:rPr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限定復刻</a:t>
                      </a:r>
                      <a:r>
                        <a:rPr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・ 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冷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やかばい</a:t>
                      </a:r>
                      <a:r>
                        <a:rPr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限定復刻</a:t>
                      </a:r>
                    </a:p>
                  </a:txBody>
                  <a:tcPr marL="119388" marR="119388" marT="59694" marB="59694"/>
                </a:tc>
              </a:tr>
              <a:tr h="293217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内容量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どちらも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食入り ＜博多細麺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ストレート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)×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・たれ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＞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</a:tr>
              <a:tr h="292189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価</a:t>
                      </a:r>
                      <a:r>
                        <a:rPr kumimoji="1" lang="ja-JP" altLang="en-US" sz="1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格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800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円（税込）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</a:tr>
              <a:tr h="306836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発売日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通販：</a:t>
                      </a:r>
                      <a:r>
                        <a:rPr kumimoji="1" lang="en-US" altLang="ja-JP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日（水） 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卸先：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日（金）　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9388" marR="119388" marT="59694" marB="59694"/>
                </a:tc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524115" y="4253064"/>
            <a:ext cx="5694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◆汁なしとんこつ</a:t>
            </a:r>
            <a:endParaRPr lang="en-US" altLang="ja-JP" sz="1200" b="1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96952" y="3935596"/>
            <a:ext cx="358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一蘭店舗でのお取り扱いはございません。</a:t>
            </a:r>
            <a:endParaRPr lang="en-US" altLang="ja-JP" sz="9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ja-JP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限定品のため在庫がなく</a:t>
            </a:r>
            <a:r>
              <a:rPr lang="ja-JP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なり次第</a:t>
            </a:r>
            <a:r>
              <a:rPr lang="en-US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販売</a:t>
            </a:r>
            <a:r>
              <a:rPr lang="ja-JP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終了</a:t>
            </a:r>
            <a:r>
              <a:rPr lang="ja-JP" altLang="en-US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いたします</a:t>
            </a:r>
            <a:r>
              <a:rPr lang="ja-JP" altLang="ja-JP" sz="9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ja-JP" altLang="ja-JP" sz="9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68972" y="8070992"/>
            <a:ext cx="5920057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</a:pP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蘭は「とんこつラーメンを世界一研究する会社」です。昨日よりも今日、今日よりも明日、より美味しいラーメンを提供するべく日々研究を行っております。「とんこつラーメンを世界一研究する会社」として、開発は妥協をせず、味・品質に納得した商品だけを今後も世に送り出してまいります。これからもお客様がご満足くださる “ 本場・本物 ” のとんこつラーメンをお届けできるよう、現状に満足せず、味・サービスの向上に努めてまいります。</a:t>
            </a:r>
            <a:endParaRPr lang="ja-JP" altLang="en-US" sz="9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12676" y="8998164"/>
            <a:ext cx="5832648" cy="7463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本件に関するお問い合わせ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algn="ctr">
              <a:lnSpc>
                <a:spcPts val="1700"/>
              </a:lnSpc>
            </a:pP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株式会社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一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蘭　広報・宣伝　佐々木　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ts val="1700"/>
              </a:lnSpc>
            </a:pP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(TEL)092-332-2830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(E-mail)pr.jp@ichiran.com</a:t>
            </a:r>
            <a:endParaRPr lang="ja-JP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6093" y="1663666"/>
            <a:ext cx="5705814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株式会社一蘭（天然とんこつラーメン専門店／創業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昭和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年／本社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福岡県福岡市博多区／代表取締役社長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吉冨 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学／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https://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www.ichiran.com 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）は、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2019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日（水）より、おみやげ商品として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汁なしとんこつ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冷やかばい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を販売いたします。どちらもお客様からの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熱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いご要望にお応えし、期間限定で復刻するもので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168067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273060"/>
            <a:ext cx="2276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報道関係者各位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6254494" y="264338"/>
            <a:ext cx="603506" cy="6035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550983" y="8049344"/>
            <a:ext cx="57560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661248" y="872595"/>
            <a:ext cx="1172772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altLang="ja-JP" sz="9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2019</a:t>
            </a:r>
            <a:r>
              <a:rPr lang="ja-JP" altLang="en-US" sz="9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 </a:t>
            </a:r>
            <a:r>
              <a:rPr lang="en-US" altLang="ja-JP" sz="9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900" dirty="0" smtClean="0">
                <a:solidFill>
                  <a:srgbClr val="7F7F7F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Arial"/>
              </a:rPr>
              <a:t>月 </a:t>
            </a:r>
            <a:r>
              <a:rPr lang="en-US" altLang="ja-JP" sz="900" dirty="0">
                <a:solidFill>
                  <a:srgbClr val="7F7F7F"/>
                </a:solidFill>
                <a:latin typeface="メイリオ" panose="020B0604030504040204" pitchFamily="50" charset="-128"/>
                <a:ea typeface="メイリオ" panose="020B0604030504040204" pitchFamily="50" charset="-128"/>
                <a:sym typeface="Arial"/>
              </a:rPr>
              <a:t>17</a:t>
            </a:r>
            <a:r>
              <a:rPr lang="ja-JP" altLang="en-US" sz="900" dirty="0" smtClean="0">
                <a:solidFill>
                  <a:srgbClr val="7F7F7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ja-JP" altLang="en-US" sz="900" dirty="0">
              <a:solidFill>
                <a:srgbClr val="7F7F7F"/>
              </a:solidFill>
              <a:latin typeface="メイリオ" panose="020B0604030504040204" pitchFamily="50" charset="-128"/>
              <a:ea typeface="メイリオ" panose="020B0604030504040204" pitchFamily="50" charset="-128"/>
              <a:sym typeface="Arial"/>
            </a:endParaRPr>
          </a:p>
          <a:p>
            <a:pPr algn="ctr">
              <a:lnSpc>
                <a:spcPts val="1900"/>
              </a:lnSpc>
            </a:pPr>
            <a:endParaRPr lang="en-US" altLang="ja-JP" sz="900" dirty="0" smtClean="0">
              <a:solidFill>
                <a:schemeClr val="bg1">
                  <a:lumMod val="50000"/>
                </a:schemeClr>
              </a:solidFill>
              <a:latin typeface="小塚ゴシック Pro R" pitchFamily="34" charset="-128"/>
              <a:ea typeface="小塚ゴシック Pro R" pitchFamily="34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0" y="456424"/>
            <a:ext cx="6957392" cy="385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bg1"/>
                </a:solidFill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◆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NEWS RELEASE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◆　新商品情報</a:t>
            </a:r>
            <a:endParaRPr lang="en-US" altLang="ja-JP" sz="16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0" name="円/楕円 29"/>
          <p:cNvSpPr/>
          <p:nvPr/>
        </p:nvSpPr>
        <p:spPr>
          <a:xfrm>
            <a:off x="6243600" y="227900"/>
            <a:ext cx="603506" cy="6035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98824" y="1082195"/>
            <a:ext cx="58603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あの“スープがないとんこつ“が復刻！</a:t>
            </a:r>
            <a:endParaRPr lang="en-US" altLang="ja-JP" sz="1900" b="1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9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その名も「汁なしとんこつ」！</a:t>
            </a:r>
            <a:endParaRPr lang="en-US" altLang="ja-JP" sz="1900" b="1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4115" y="6149079"/>
            <a:ext cx="57058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◆冷やかばい</a:t>
            </a:r>
            <a:endParaRPr lang="en-US" altLang="ja-JP" sz="1200" b="1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4115" y="6426078"/>
            <a:ext cx="4070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一蘭のだし専属職人が技術の粋を尽くして開発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した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柑橘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系のたれ。</a:t>
            </a: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「かぼす」と「だいだい」がおりなす、爽やかな香りとさっぱりした味わいが特徴。</a:t>
            </a: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酸味・甘味のバランスが絶妙で、のど越しが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良い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蘭特製の博多細麺と相性抜群です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36" y="6057996"/>
            <a:ext cx="1653881" cy="192845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152" y="4232920"/>
            <a:ext cx="1491077" cy="1881319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524115" y="4507660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とんこつを熟知した職人が開発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した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“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スープがないとんこつラーメン”です。</a:t>
            </a: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蘭特製の博多細麺に、とんこつの旨味たっぷりのたれ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をかけ、ダイナミック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にかき混ぜるだけ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博多細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麺の優れたつるみとコシ、とんこつならではの深いコク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と香り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をご堪能ください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720359" y="3487574"/>
            <a:ext cx="22208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1A73E8"/>
                </a:solidFill>
                <a:latin typeface="Roboto" panose="02000000000000000000" pitchFamily="2" charset="0"/>
                <a:hlinkClick r:id="rId4"/>
              </a:rPr>
              <a:t>https</a:t>
            </a:r>
            <a:r>
              <a:rPr lang="en-US" altLang="ja-JP" sz="1200" dirty="0">
                <a:solidFill>
                  <a:srgbClr val="1A73E8"/>
                </a:solidFill>
                <a:latin typeface="Roboto" panose="02000000000000000000" pitchFamily="2" charset="0"/>
                <a:hlinkClick r:id="rId4"/>
              </a:rPr>
              <a:t>://ichiran.com/omiyage/</a:t>
            </a:r>
            <a:endParaRPr lang="ja-JP" altLang="en-US" sz="12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89"/>
            <a:ext cx="6858000" cy="335987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0" y="456424"/>
            <a:ext cx="6957392" cy="385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bg1"/>
                </a:solidFill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◆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NEWS RELEASE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◆　新商品情報</a:t>
            </a:r>
            <a:endParaRPr lang="en-US" altLang="ja-JP" sz="16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6" name="Picture 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98" t="13623" r="25077" b="14673"/>
          <a:stretch/>
        </p:blipFill>
        <p:spPr bwMode="auto">
          <a:xfrm>
            <a:off x="6232706" y="229501"/>
            <a:ext cx="611982" cy="60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18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7085</TotalTime>
  <Words>450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HGSｺﾞｼｯｸM</vt:lpstr>
      <vt:lpstr>Meiryo UI</vt:lpstr>
      <vt:lpstr>ＭＳ Ｐゴシック</vt:lpstr>
      <vt:lpstr>メイリオ</vt:lpstr>
      <vt:lpstr>小塚ゴシック Pro R</vt:lpstr>
      <vt:lpstr>Arial</vt:lpstr>
      <vt:lpstr>Calibri</vt:lpstr>
      <vt:lpstr>Roboto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1408</dc:creator>
  <cp:lastModifiedBy>佐々木 千沙子</cp:lastModifiedBy>
  <cp:revision>326</cp:revision>
  <cp:lastPrinted>2019-06-13T07:14:30Z</cp:lastPrinted>
  <dcterms:created xsi:type="dcterms:W3CDTF">2011-10-11T01:47:35Z</dcterms:created>
  <dcterms:modified xsi:type="dcterms:W3CDTF">2019-06-16T00:37:39Z</dcterms:modified>
</cp:coreProperties>
</file>