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B2A61E-3861-4246-8913-F15FADB38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DC8A1E-2CD8-468C-AFC5-0EB0052E3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F1C07-9BF4-4D28-9EA0-71EF746C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7FE110-1D3C-4159-978F-19FE4107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7B709C-BAE6-495D-B56D-B02E82DC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7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5BBDA-828A-4076-8D02-372423F1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3BCBD9-8110-4852-85C8-79262AD99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C85F1B-1BF5-4B72-939D-B03A1EB6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C3DE2-0580-462B-9DE8-FE358F48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7B64DF-3F7D-4BCF-A9EC-FA55DC75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77C8D2B-A1C6-408B-A2ED-AC08EA0AF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A268D4-A064-4EA3-9E70-1DAAF4339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9C3CA9-6E14-4BC7-B9DD-CF935A89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718945-DF4F-4BC3-A4D9-243D9636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8523E4-218D-4A46-846E-592154B5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16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E7933-415F-4E58-9FFE-B57CD5EC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93583-2631-428A-8087-B39F9933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B8B35A-C7A3-4CEB-AACD-16BF1663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5CFD7-EDF1-4A44-B7EB-7FF58C2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D6227-7BC6-4942-9261-8E70B8CA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8D815-FBCD-4174-987F-066E0D9F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C630F1-5436-4E64-A079-0E675965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E9BACE-9928-417E-9E85-2103A0A1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DE06C5-4814-49B2-8013-459D3EB0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8483B9-456C-488D-8F7E-7805FAFE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53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B07FE-0796-4BA5-961A-8B1E940A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F1169-9FEA-4133-BC24-35F5B8C62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69DB23-FC7E-41E3-AFCA-830A5BC43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90B79C-0F44-4E94-93A3-94A022F7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96827C-66E9-4954-8AE5-4C43FF46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7218B-D413-4486-99D5-75806775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6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45363-A5E3-453A-9D9C-B4FA34B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904FEC-6B60-41A7-9054-9A95310E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A683A2-7C2E-4314-8B3A-F60F4F3D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B528F-1283-433C-BA4C-BBEEEBA42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0143235-5CB2-434C-8283-65D6E6E91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55A6F4-B5C8-4B29-8D11-7DE5DAAB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A457441-AA83-45A8-BF31-8C6E115A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A1026F9-7BDC-4F21-AFB5-78D41FB7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7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C0A276-7CEB-41E8-A489-6C9A605D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874770-B000-4AA6-8749-6A385A51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FCCA67-178F-4DE0-9973-2977F95B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3CE87F-11A9-4456-BB11-3AD293D1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68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B1AA15-ABFD-42EE-990E-C0C33071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0E7862-468F-4DF8-B554-8F832628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9B6AA6-ECB4-4149-A261-66D0D88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9B851-230E-4EAE-8CD6-DA687DC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928C1-3F91-48FF-8114-5543588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6AA564-083B-4C73-B19C-53A1DEA6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E7260-D697-42D5-A882-6EDC60AB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0E9389-04FF-49BD-9363-4D03F866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BE24A4-E92F-4DD8-9A9C-FD568C19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7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AB327-D974-4C23-B07E-D5B95178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C74043-D8EA-4B90-90ED-D4CEBC0E9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0ACC35-0A64-4711-A324-74F18CD70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3267EB-7AB7-4133-A8BC-364725EB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FC730-609C-45A8-9DF7-2E237F55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8BB048-631F-4FB0-9D13-5C9EFB20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0EC8988-9D01-4F29-A4AA-628F1FE5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14A2DD-DFA3-40B4-9B93-18F88A22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C0EE44-996F-4B52-AEE7-89A4CCDE2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3396-09CC-4E58-8896-F29C27D0E404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20A9A2-ACAB-4790-ABFB-F6A5D91E0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35898-7837-4460-A79E-66373D7E3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DCCB-A1F0-45DB-A301-4B2759589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46E944E-8E77-4E61-BE74-750EA4A80063}"/>
              </a:ext>
            </a:extLst>
          </p:cNvPr>
          <p:cNvGrpSpPr/>
          <p:nvPr/>
        </p:nvGrpSpPr>
        <p:grpSpPr>
          <a:xfrm>
            <a:off x="931025" y="422450"/>
            <a:ext cx="10964884" cy="5934631"/>
            <a:chOff x="931025" y="422450"/>
            <a:chExt cx="10964884" cy="5934631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0C98C67-5A98-4E04-B316-CCC08CE47836}"/>
                </a:ext>
              </a:extLst>
            </p:cNvPr>
            <p:cNvGrpSpPr/>
            <p:nvPr/>
          </p:nvGrpSpPr>
          <p:grpSpPr>
            <a:xfrm>
              <a:off x="931025" y="422450"/>
              <a:ext cx="10964884" cy="5934631"/>
              <a:chOff x="931025" y="422450"/>
              <a:chExt cx="10964884" cy="5934631"/>
            </a:xfrm>
          </p:grpSpPr>
          <p:cxnSp>
            <p:nvCxnSpPr>
              <p:cNvPr id="451" name="直線コネクタ 450">
                <a:extLst>
                  <a:ext uri="{FF2B5EF4-FFF2-40B4-BE49-F238E27FC236}">
                    <a16:creationId xmlns:a16="http://schemas.microsoft.com/office/drawing/2014/main" id="{8D42E0F7-8BDD-4345-BD86-9DA69902D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2555" y="2687022"/>
                <a:ext cx="1197245" cy="7218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3FC1E33-E407-4D94-893E-197BA1721C9C}"/>
                  </a:ext>
                </a:extLst>
              </p:cNvPr>
              <p:cNvSpPr/>
              <p:nvPr/>
            </p:nvSpPr>
            <p:spPr>
              <a:xfrm>
                <a:off x="4012830" y="4939361"/>
                <a:ext cx="6407177" cy="13631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52E8B49D-F7E5-47CD-B340-C989BB8FF4DA}"/>
                  </a:ext>
                </a:extLst>
              </p:cNvPr>
              <p:cNvSpPr/>
              <p:nvPr/>
            </p:nvSpPr>
            <p:spPr>
              <a:xfrm>
                <a:off x="7095093" y="1372708"/>
                <a:ext cx="779317" cy="49477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22CB41A0-FCA3-455D-A5BA-2DE25BE14A91}"/>
                  </a:ext>
                </a:extLst>
              </p:cNvPr>
              <p:cNvCxnSpPr/>
              <p:nvPr/>
            </p:nvCxnSpPr>
            <p:spPr>
              <a:xfrm>
                <a:off x="4012831" y="4923340"/>
                <a:ext cx="647561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787AC31-A6D2-4024-AA89-4B23C0011AE1}"/>
                  </a:ext>
                </a:extLst>
              </p:cNvPr>
              <p:cNvSpPr/>
              <p:nvPr/>
            </p:nvSpPr>
            <p:spPr>
              <a:xfrm>
                <a:off x="1371600" y="3429000"/>
                <a:ext cx="160161" cy="14921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08A57B6-D8AE-40D3-81C8-7A539ADDD720}"/>
                  </a:ext>
                </a:extLst>
              </p:cNvPr>
              <p:cNvSpPr/>
              <p:nvPr/>
            </p:nvSpPr>
            <p:spPr>
              <a:xfrm>
                <a:off x="1317564" y="3529394"/>
                <a:ext cx="304800" cy="9744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5AC0D32-F042-425A-9947-FDE57645F8DB}"/>
                  </a:ext>
                </a:extLst>
              </p:cNvPr>
              <p:cNvSpPr/>
              <p:nvPr/>
            </p:nvSpPr>
            <p:spPr>
              <a:xfrm>
                <a:off x="1317564" y="3680638"/>
                <a:ext cx="304800" cy="9744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6752DD3-3248-4EBB-BC13-CA5309922849}"/>
                  </a:ext>
                </a:extLst>
              </p:cNvPr>
              <p:cNvSpPr/>
              <p:nvPr/>
            </p:nvSpPr>
            <p:spPr>
              <a:xfrm>
                <a:off x="1339734" y="4596015"/>
                <a:ext cx="213360" cy="47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B0492C8-DA86-4F50-8CB6-524B908CE29C}"/>
                  </a:ext>
                </a:extLst>
              </p:cNvPr>
              <p:cNvSpPr/>
              <p:nvPr/>
            </p:nvSpPr>
            <p:spPr>
              <a:xfrm>
                <a:off x="1339734" y="4711004"/>
                <a:ext cx="213360" cy="47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0F458B1-4743-468C-82E4-231E07FC452E}"/>
                  </a:ext>
                </a:extLst>
              </p:cNvPr>
              <p:cNvSpPr/>
              <p:nvPr/>
            </p:nvSpPr>
            <p:spPr>
              <a:xfrm>
                <a:off x="2189480" y="4064926"/>
                <a:ext cx="622530" cy="8561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E24B84F1-6973-4965-9EA3-12A7F25D5081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>
                <a:off x="1622364" y="3729361"/>
                <a:ext cx="567115" cy="3262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4121C1AB-BC68-4015-9A4C-832E5FEF78DD}"/>
                  </a:ext>
                </a:extLst>
              </p:cNvPr>
              <p:cNvCxnSpPr>
                <a:cxnSpLocks/>
                <a:stCxn id="9" idx="0"/>
                <a:endCxn id="9" idx="2"/>
              </p:cNvCxnSpPr>
              <p:nvPr/>
            </p:nvCxnSpPr>
            <p:spPr>
              <a:xfrm>
                <a:off x="2500745" y="4064926"/>
                <a:ext cx="0" cy="85619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EAF9E514-A80A-43F6-BBD3-D3ACBD00B0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83896" y="1374925"/>
                <a:ext cx="0" cy="494772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2425F7EE-33EA-4BD8-A4DB-DE60EDC86B47}"/>
                  </a:ext>
                </a:extLst>
              </p:cNvPr>
              <p:cNvCxnSpPr/>
              <p:nvPr/>
            </p:nvCxnSpPr>
            <p:spPr>
              <a:xfrm>
                <a:off x="4012831" y="1374925"/>
                <a:ext cx="6475614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22719E0D-069E-41ED-A828-7A99C24450A0}"/>
                  </a:ext>
                </a:extLst>
              </p:cNvPr>
              <p:cNvCxnSpPr/>
              <p:nvPr/>
            </p:nvCxnSpPr>
            <p:spPr>
              <a:xfrm>
                <a:off x="4012831" y="2514877"/>
                <a:ext cx="6475614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E39AC402-2DCF-417C-9501-1259E5CCFB7D}"/>
                  </a:ext>
                </a:extLst>
              </p:cNvPr>
              <p:cNvCxnSpPr/>
              <p:nvPr/>
            </p:nvCxnSpPr>
            <p:spPr>
              <a:xfrm>
                <a:off x="4012831" y="3721885"/>
                <a:ext cx="6475614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B98A3A3-0FD0-4038-A680-10BB162F5E26}"/>
                  </a:ext>
                </a:extLst>
              </p:cNvPr>
              <p:cNvSpPr/>
              <p:nvPr/>
            </p:nvSpPr>
            <p:spPr>
              <a:xfrm>
                <a:off x="6803136" y="907750"/>
                <a:ext cx="1176526" cy="4185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8B7BF21A-C154-4E86-A726-9A3AAE69A2F0}"/>
                  </a:ext>
                </a:extLst>
              </p:cNvPr>
              <p:cNvSpPr/>
              <p:nvPr/>
            </p:nvSpPr>
            <p:spPr>
              <a:xfrm>
                <a:off x="7138501" y="2648995"/>
                <a:ext cx="664557" cy="93877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E020D44-9601-4591-98B3-BB0FDEE7C9C7}"/>
                  </a:ext>
                </a:extLst>
              </p:cNvPr>
              <p:cNvSpPr/>
              <p:nvPr/>
            </p:nvSpPr>
            <p:spPr>
              <a:xfrm>
                <a:off x="3312617" y="3729360"/>
                <a:ext cx="713520" cy="1189544"/>
              </a:xfrm>
              <a:prstGeom prst="rect">
                <a:avLst/>
              </a:prstGeom>
              <a:pattFill prst="smGrid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19DF0D76-731D-4586-A9F8-CF8BB031EA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0855" y="6320428"/>
                <a:ext cx="7666636" cy="222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05165D03-0C90-4E4B-AA34-CE922A3E9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025" y="4921123"/>
                <a:ext cx="10964884" cy="0"/>
              </a:xfrm>
              <a:prstGeom prst="line">
                <a:avLst/>
              </a:prstGeom>
              <a:ln w="57150" cmpd="thickThin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95B9649-A4FA-4DFE-8D1D-143DAF77576D}"/>
                  </a:ext>
                </a:extLst>
              </p:cNvPr>
              <p:cNvSpPr txBox="1"/>
              <p:nvPr/>
            </p:nvSpPr>
            <p:spPr>
              <a:xfrm>
                <a:off x="8599790" y="3731348"/>
                <a:ext cx="800219" cy="33855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chemeClr val="bg1"/>
                    </a:solidFill>
                    <a:latin typeface="+mn-ea"/>
                  </a:rPr>
                  <a:t>管理室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7AC85C6-90BC-48BD-BE47-904AD39384E1}"/>
                  </a:ext>
                </a:extLst>
              </p:cNvPr>
              <p:cNvSpPr txBox="1"/>
              <p:nvPr/>
            </p:nvSpPr>
            <p:spPr>
              <a:xfrm>
                <a:off x="2905745" y="3213959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電気室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2AD0EC7-25DB-40DE-AB19-FF80B141B5C5}"/>
                  </a:ext>
                </a:extLst>
              </p:cNvPr>
              <p:cNvSpPr txBox="1"/>
              <p:nvPr/>
            </p:nvSpPr>
            <p:spPr>
              <a:xfrm>
                <a:off x="8143302" y="2120022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照明制御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2102926B-1953-48D4-AADD-A678BDD88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300" y="1322436"/>
                <a:ext cx="0" cy="3005729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E989BAE4-2D3C-48AA-ABDA-48C8BEBEA00E}"/>
                  </a:ext>
                </a:extLst>
              </p:cNvPr>
              <p:cNvSpPr txBox="1"/>
              <p:nvPr/>
            </p:nvSpPr>
            <p:spPr>
              <a:xfrm>
                <a:off x="6438166" y="422450"/>
                <a:ext cx="198002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エレベータ制御</a:t>
                </a: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7796F9BD-D8BA-4824-ADC9-1AFED1B958DC}"/>
                  </a:ext>
                </a:extLst>
              </p:cNvPr>
              <p:cNvSpPr/>
              <p:nvPr/>
            </p:nvSpPr>
            <p:spPr>
              <a:xfrm>
                <a:off x="6574097" y="5797356"/>
                <a:ext cx="494336" cy="507673"/>
              </a:xfrm>
              <a:prstGeom prst="rect">
                <a:avLst/>
              </a:prstGeom>
              <a:pattFill prst="dashHorz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75665357-4FD4-4DAD-8240-D644343C635D}"/>
                  </a:ext>
                </a:extLst>
              </p:cNvPr>
              <p:cNvSpPr txBox="1"/>
              <p:nvPr/>
            </p:nvSpPr>
            <p:spPr>
              <a:xfrm>
                <a:off x="4175985" y="5039768"/>
                <a:ext cx="146706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人感センサ</a:t>
                </a:r>
              </a:p>
            </p:txBody>
          </p: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5D911B2E-9D7F-4E67-AA2E-4297AA5B8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2009" y="4055625"/>
                <a:ext cx="504000" cy="6616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72A41B6E-AB3C-42F3-816C-19CD957FA676}"/>
                  </a:ext>
                </a:extLst>
              </p:cNvPr>
              <p:cNvSpPr txBox="1"/>
              <p:nvPr/>
            </p:nvSpPr>
            <p:spPr>
              <a:xfrm>
                <a:off x="1679212" y="3525987"/>
                <a:ext cx="172354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キュービクル</a:t>
                </a:r>
              </a:p>
            </p:txBody>
          </p: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700F5E54-AA1E-4B1C-BDC3-0575BBC7F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6068" y="1789000"/>
                <a:ext cx="0" cy="216000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図 84">
                <a:extLst>
                  <a:ext uri="{FF2B5EF4-FFF2-40B4-BE49-F238E27FC236}">
                    <a16:creationId xmlns:a16="http://schemas.microsoft.com/office/drawing/2014/main" id="{08A63F0F-3185-47EB-B619-BC99C1639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2647" y="5585616"/>
                <a:ext cx="615267" cy="490615"/>
              </a:xfrm>
              <a:prstGeom prst="rect">
                <a:avLst/>
              </a:prstGeom>
              <a:effectLst>
                <a:reflection stA="45000" endPos="53000" dir="5400000" sy="-100000" algn="bl" rotWithShape="0"/>
              </a:effectLst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EC37E6A-4D0A-473A-AA23-A6EF403258AC}"/>
                  </a:ext>
                </a:extLst>
              </p:cNvPr>
              <p:cNvSpPr/>
              <p:nvPr/>
            </p:nvSpPr>
            <p:spPr>
              <a:xfrm>
                <a:off x="4026137" y="4939361"/>
                <a:ext cx="6380566" cy="13589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4" name="Picture 2" descr="キュービクル 変電設備プレート に対する画像結果">
                <a:extLst>
                  <a:ext uri="{FF2B5EF4-FFF2-40B4-BE49-F238E27FC236}">
                    <a16:creationId xmlns:a16="http://schemas.microsoft.com/office/drawing/2014/main" id="{592ECEDB-7F5D-45A3-A4D4-466950CC1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2952" y="4365960"/>
                <a:ext cx="324581" cy="324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6" name="グループ化 165">
                <a:extLst>
                  <a:ext uri="{FF2B5EF4-FFF2-40B4-BE49-F238E27FC236}">
                    <a16:creationId xmlns:a16="http://schemas.microsoft.com/office/drawing/2014/main" id="{3DDD0D00-611E-4C9D-9E39-2C8A161BD1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71940" y="2600650"/>
                <a:ext cx="419434" cy="338167"/>
                <a:chOff x="2308196" y="2006346"/>
                <a:chExt cx="4518732" cy="2840855"/>
              </a:xfrm>
            </p:grpSpPr>
            <p:sp>
              <p:nvSpPr>
                <p:cNvPr id="167" name="角丸四角形 181">
                  <a:extLst>
                    <a:ext uri="{FF2B5EF4-FFF2-40B4-BE49-F238E27FC236}">
                      <a16:creationId xmlns:a16="http://schemas.microsoft.com/office/drawing/2014/main" id="{C42A200F-F543-433B-8D67-29F4EBE0924E}"/>
                    </a:ext>
                  </a:extLst>
                </p:cNvPr>
                <p:cNvSpPr/>
                <p:nvPr/>
              </p:nvSpPr>
              <p:spPr>
                <a:xfrm>
                  <a:off x="2308196" y="2006346"/>
                  <a:ext cx="4518732" cy="2840855"/>
                </a:xfrm>
                <a:prstGeom prst="roundRect">
                  <a:avLst>
                    <a:gd name="adj" fmla="val 6301"/>
                  </a:avLst>
                </a:prstGeom>
                <a:solidFill>
                  <a:srgbClr val="FFFFE5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" name="角丸四角形 182">
                  <a:extLst>
                    <a:ext uri="{FF2B5EF4-FFF2-40B4-BE49-F238E27FC236}">
                      <a16:creationId xmlns:a16="http://schemas.microsoft.com/office/drawing/2014/main" id="{9729AA5C-9DAD-4F7A-B7FF-BAA46936E3F8}"/>
                    </a:ext>
                  </a:extLst>
                </p:cNvPr>
                <p:cNvSpPr/>
                <p:nvPr/>
              </p:nvSpPr>
              <p:spPr>
                <a:xfrm>
                  <a:off x="2556758" y="2183902"/>
                  <a:ext cx="4021584" cy="2485748"/>
                </a:xfrm>
                <a:prstGeom prst="roundRect">
                  <a:avLst>
                    <a:gd name="adj" fmla="val 4488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69" name="直線コネクタ 168">
                  <a:extLst>
                    <a:ext uri="{FF2B5EF4-FFF2-40B4-BE49-F238E27FC236}">
                      <a16:creationId xmlns:a16="http://schemas.microsoft.com/office/drawing/2014/main" id="{9E068674-5F1B-4648-9407-555C80491497}"/>
                    </a:ext>
                  </a:extLst>
                </p:cNvPr>
                <p:cNvCxnSpPr/>
                <p:nvPr/>
              </p:nvCxnSpPr>
              <p:spPr>
                <a:xfrm>
                  <a:off x="3551068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>
                  <a:extLst>
                    <a:ext uri="{FF2B5EF4-FFF2-40B4-BE49-F238E27FC236}">
                      <a16:creationId xmlns:a16="http://schemas.microsoft.com/office/drawing/2014/main" id="{5D05484D-DAF2-448D-8E41-FA700B182311}"/>
                    </a:ext>
                  </a:extLst>
                </p:cNvPr>
                <p:cNvCxnSpPr/>
                <p:nvPr/>
              </p:nvCxnSpPr>
              <p:spPr>
                <a:xfrm>
                  <a:off x="4573512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>
                  <a:extLst>
                    <a:ext uri="{FF2B5EF4-FFF2-40B4-BE49-F238E27FC236}">
                      <a16:creationId xmlns:a16="http://schemas.microsoft.com/office/drawing/2014/main" id="{551C189F-72D8-410B-A80E-65F7236BD9DF}"/>
                    </a:ext>
                  </a:extLst>
                </p:cNvPr>
                <p:cNvCxnSpPr/>
                <p:nvPr/>
              </p:nvCxnSpPr>
              <p:spPr>
                <a:xfrm>
                  <a:off x="5074114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線コネクタ 171">
                  <a:extLst>
                    <a:ext uri="{FF2B5EF4-FFF2-40B4-BE49-F238E27FC236}">
                      <a16:creationId xmlns:a16="http://schemas.microsoft.com/office/drawing/2014/main" id="{AA3E09C8-D121-4793-B6C1-E2FBD521B1FC}"/>
                    </a:ext>
                  </a:extLst>
                </p:cNvPr>
                <p:cNvCxnSpPr/>
                <p:nvPr/>
              </p:nvCxnSpPr>
              <p:spPr>
                <a:xfrm>
                  <a:off x="6075318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>
                  <a:extLst>
                    <a:ext uri="{FF2B5EF4-FFF2-40B4-BE49-F238E27FC236}">
                      <a16:creationId xmlns:a16="http://schemas.microsoft.com/office/drawing/2014/main" id="{FDF7CAA2-C291-43CB-BEA0-96277A2DAE38}"/>
                    </a:ext>
                  </a:extLst>
                </p:cNvPr>
                <p:cNvCxnSpPr/>
                <p:nvPr/>
              </p:nvCxnSpPr>
              <p:spPr>
                <a:xfrm>
                  <a:off x="5574716" y="2186125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4" name="グループ化 173">
                  <a:extLst>
                    <a:ext uri="{FF2B5EF4-FFF2-40B4-BE49-F238E27FC236}">
                      <a16:creationId xmlns:a16="http://schemas.microsoft.com/office/drawing/2014/main" id="{298B5047-E345-4871-8D9F-574AA7E2338D}"/>
                    </a:ext>
                  </a:extLst>
                </p:cNvPr>
                <p:cNvGrpSpPr/>
                <p:nvPr/>
              </p:nvGrpSpPr>
              <p:grpSpPr>
                <a:xfrm>
                  <a:off x="2709157" y="2688580"/>
                  <a:ext cx="717623" cy="1480839"/>
                  <a:chOff x="2709157" y="2688580"/>
                  <a:chExt cx="717623" cy="1480839"/>
                </a:xfrm>
              </p:grpSpPr>
              <p:sp>
                <p:nvSpPr>
                  <p:cNvPr id="226" name="角丸四角形 240">
                    <a:extLst>
                      <a:ext uri="{FF2B5EF4-FFF2-40B4-BE49-F238E27FC236}">
                        <a16:creationId xmlns:a16="http://schemas.microsoft.com/office/drawing/2014/main" id="{321F9FB6-5075-4A49-B938-531A60DFAFF7}"/>
                      </a:ext>
                    </a:extLst>
                  </p:cNvPr>
                  <p:cNvSpPr/>
                  <p:nvPr/>
                </p:nvSpPr>
                <p:spPr>
                  <a:xfrm>
                    <a:off x="2709157" y="2688580"/>
                    <a:ext cx="717623" cy="1480839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7" name="角丸四角形 241">
                    <a:extLst>
                      <a:ext uri="{FF2B5EF4-FFF2-40B4-BE49-F238E27FC236}">
                        <a16:creationId xmlns:a16="http://schemas.microsoft.com/office/drawing/2014/main" id="{82061990-9586-448F-8DF8-6896B0D2839B}"/>
                      </a:ext>
                    </a:extLst>
                  </p:cNvPr>
                  <p:cNvSpPr/>
                  <p:nvPr/>
                </p:nvSpPr>
                <p:spPr>
                  <a:xfrm>
                    <a:off x="2771430" y="2874185"/>
                    <a:ext cx="593077" cy="1112576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8" name="角丸四角形 242">
                    <a:extLst>
                      <a:ext uri="{FF2B5EF4-FFF2-40B4-BE49-F238E27FC236}">
                        <a16:creationId xmlns:a16="http://schemas.microsoft.com/office/drawing/2014/main" id="{E94613AA-9AA7-4A88-9CE5-13A3189342D0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28727"/>
                    <a:ext cx="207870" cy="570928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9" name="角丸四角形 243">
                    <a:extLst>
                      <a:ext uri="{FF2B5EF4-FFF2-40B4-BE49-F238E27FC236}">
                        <a16:creationId xmlns:a16="http://schemas.microsoft.com/office/drawing/2014/main" id="{67239688-8BFB-40BB-BACD-2004B57B8454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6429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5" name="グループ化 174">
                  <a:extLst>
                    <a:ext uri="{FF2B5EF4-FFF2-40B4-BE49-F238E27FC236}">
                      <a16:creationId xmlns:a16="http://schemas.microsoft.com/office/drawing/2014/main" id="{03F668D2-F00D-45D9-B0AC-6F87C6F8ED6A}"/>
                    </a:ext>
                  </a:extLst>
                </p:cNvPr>
                <p:cNvGrpSpPr/>
                <p:nvPr/>
              </p:nvGrpSpPr>
              <p:grpSpPr>
                <a:xfrm>
                  <a:off x="3660176" y="3083588"/>
                  <a:ext cx="789386" cy="690823"/>
                  <a:chOff x="3660176" y="3083588"/>
                  <a:chExt cx="789386" cy="690823"/>
                </a:xfrm>
              </p:grpSpPr>
              <p:sp>
                <p:nvSpPr>
                  <p:cNvPr id="222" name="角丸四角形 236">
                    <a:extLst>
                      <a:ext uri="{FF2B5EF4-FFF2-40B4-BE49-F238E27FC236}">
                        <a16:creationId xmlns:a16="http://schemas.microsoft.com/office/drawing/2014/main" id="{DB8D5785-9F9C-48F2-8166-A6F62169B7C0}"/>
                      </a:ext>
                    </a:extLst>
                  </p:cNvPr>
                  <p:cNvSpPr/>
                  <p:nvPr/>
                </p:nvSpPr>
                <p:spPr>
                  <a:xfrm>
                    <a:off x="3660176" y="3083588"/>
                    <a:ext cx="789386" cy="690823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3" name="角丸四角形 237">
                    <a:extLst>
                      <a:ext uri="{FF2B5EF4-FFF2-40B4-BE49-F238E27FC236}">
                        <a16:creationId xmlns:a16="http://schemas.microsoft.com/office/drawing/2014/main" id="{94DF1E7C-E1E2-4CF4-B264-3C19CC94BB0A}"/>
                      </a:ext>
                    </a:extLst>
                  </p:cNvPr>
                  <p:cNvSpPr/>
                  <p:nvPr/>
                </p:nvSpPr>
                <p:spPr>
                  <a:xfrm>
                    <a:off x="3728677" y="3163557"/>
                    <a:ext cx="652385" cy="519025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4" name="角丸四角形 238">
                    <a:extLst>
                      <a:ext uri="{FF2B5EF4-FFF2-40B4-BE49-F238E27FC236}">
                        <a16:creationId xmlns:a16="http://schemas.microsoft.com/office/drawing/2014/main" id="{3C453234-749D-44E8-B61A-28008650533E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27345"/>
                    <a:ext cx="207870" cy="389951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5" name="角丸四角形 239">
                    <a:extLst>
                      <a:ext uri="{FF2B5EF4-FFF2-40B4-BE49-F238E27FC236}">
                        <a16:creationId xmlns:a16="http://schemas.microsoft.com/office/drawing/2014/main" id="{3F6A7B45-5291-42C6-9A76-344C5C0B7B2D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3810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76" name="円/楕円 190">
                  <a:extLst>
                    <a:ext uri="{FF2B5EF4-FFF2-40B4-BE49-F238E27FC236}">
                      <a16:creationId xmlns:a16="http://schemas.microsoft.com/office/drawing/2014/main" id="{B31FE18C-B2B2-4FFE-B63A-5329E83E04F6}"/>
                    </a:ext>
                  </a:extLst>
                </p:cNvPr>
                <p:cNvSpPr/>
                <p:nvPr/>
              </p:nvSpPr>
              <p:spPr>
                <a:xfrm>
                  <a:off x="4169164" y="3496268"/>
                  <a:ext cx="102119" cy="10211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円/楕円 191">
                  <a:extLst>
                    <a:ext uri="{FF2B5EF4-FFF2-40B4-BE49-F238E27FC236}">
                      <a16:creationId xmlns:a16="http://schemas.microsoft.com/office/drawing/2014/main" id="{5C16A46C-E3C0-4BB8-8942-8378C93E592E}"/>
                    </a:ext>
                  </a:extLst>
                </p:cNvPr>
                <p:cNvSpPr/>
                <p:nvPr/>
              </p:nvSpPr>
              <p:spPr>
                <a:xfrm>
                  <a:off x="4163497" y="3273617"/>
                  <a:ext cx="102119" cy="102119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8" name="グループ化 177">
                  <a:extLst>
                    <a:ext uri="{FF2B5EF4-FFF2-40B4-BE49-F238E27FC236}">
                      <a16:creationId xmlns:a16="http://schemas.microsoft.com/office/drawing/2014/main" id="{0739C2E2-3CCF-4E2F-8360-FADDFAE47F70}"/>
                    </a:ext>
                  </a:extLst>
                </p:cNvPr>
                <p:cNvGrpSpPr/>
                <p:nvPr/>
              </p:nvGrpSpPr>
              <p:grpSpPr>
                <a:xfrm>
                  <a:off x="4624645" y="2401914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12" name="グループ化 211">
                    <a:extLst>
                      <a:ext uri="{FF2B5EF4-FFF2-40B4-BE49-F238E27FC236}">
                        <a16:creationId xmlns:a16="http://schemas.microsoft.com/office/drawing/2014/main" id="{7F4EB783-EA48-4177-9582-35226BBA8F1D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18" name="角丸四角形 232">
                      <a:extLst>
                        <a:ext uri="{FF2B5EF4-FFF2-40B4-BE49-F238E27FC236}">
                          <a16:creationId xmlns:a16="http://schemas.microsoft.com/office/drawing/2014/main" id="{BDE4EB0D-3925-4570-9898-157E28CF5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" name="角丸四角形 233">
                      <a:extLst>
                        <a:ext uri="{FF2B5EF4-FFF2-40B4-BE49-F238E27FC236}">
                          <a16:creationId xmlns:a16="http://schemas.microsoft.com/office/drawing/2014/main" id="{9F54FE21-B815-4F8A-B75F-EA272404D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" name="角丸四角形 234">
                      <a:extLst>
                        <a:ext uri="{FF2B5EF4-FFF2-40B4-BE49-F238E27FC236}">
                          <a16:creationId xmlns:a16="http://schemas.microsoft.com/office/drawing/2014/main" id="{4D087D33-64EF-4E32-94DA-4AEB8ABCE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" name="角丸四角形 235">
                      <a:extLst>
                        <a:ext uri="{FF2B5EF4-FFF2-40B4-BE49-F238E27FC236}">
                          <a16:creationId xmlns:a16="http://schemas.microsoft.com/office/drawing/2014/main" id="{EE004844-B93E-4143-A76E-1B3C0A7DE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" name="グループ化 212">
                    <a:extLst>
                      <a:ext uri="{FF2B5EF4-FFF2-40B4-BE49-F238E27FC236}">
                        <a16:creationId xmlns:a16="http://schemas.microsoft.com/office/drawing/2014/main" id="{63D4FC1A-78A0-4F6B-B74E-E257FAA3CAE6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14" name="角丸四角形 228">
                      <a:extLst>
                        <a:ext uri="{FF2B5EF4-FFF2-40B4-BE49-F238E27FC236}">
                          <a16:creationId xmlns:a16="http://schemas.microsoft.com/office/drawing/2014/main" id="{FE079765-C874-4BB8-9DD2-94258D2432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" name="角丸四角形 229">
                      <a:extLst>
                        <a:ext uri="{FF2B5EF4-FFF2-40B4-BE49-F238E27FC236}">
                          <a16:creationId xmlns:a16="http://schemas.microsoft.com/office/drawing/2014/main" id="{4F0B6A31-D029-4ABA-B276-5474C5FF8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216" name="角丸四角形 230">
                      <a:extLst>
                        <a:ext uri="{FF2B5EF4-FFF2-40B4-BE49-F238E27FC236}">
                          <a16:creationId xmlns:a16="http://schemas.microsoft.com/office/drawing/2014/main" id="{FE9400DE-433B-428B-BF5D-D71DCDC94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" name="角丸四角形 231">
                      <a:extLst>
                        <a:ext uri="{FF2B5EF4-FFF2-40B4-BE49-F238E27FC236}">
                          <a16:creationId xmlns:a16="http://schemas.microsoft.com/office/drawing/2014/main" id="{F9F6C57A-0084-44EC-8E7E-F5B4926DC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79" name="グループ化 178">
                  <a:extLst>
                    <a:ext uri="{FF2B5EF4-FFF2-40B4-BE49-F238E27FC236}">
                      <a16:creationId xmlns:a16="http://schemas.microsoft.com/office/drawing/2014/main" id="{6E73AAA6-4D5F-4BAF-96C6-225A2CD7F320}"/>
                    </a:ext>
                  </a:extLst>
                </p:cNvPr>
                <p:cNvGrpSpPr/>
                <p:nvPr/>
              </p:nvGrpSpPr>
              <p:grpSpPr>
                <a:xfrm>
                  <a:off x="5119978" y="2396733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02" name="グループ化 201">
                    <a:extLst>
                      <a:ext uri="{FF2B5EF4-FFF2-40B4-BE49-F238E27FC236}">
                        <a16:creationId xmlns:a16="http://schemas.microsoft.com/office/drawing/2014/main" id="{EA3E31E8-C3FF-41BA-BDB1-CBEB279CCAE4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08" name="角丸四角形 222">
                      <a:extLst>
                        <a:ext uri="{FF2B5EF4-FFF2-40B4-BE49-F238E27FC236}">
                          <a16:creationId xmlns:a16="http://schemas.microsoft.com/office/drawing/2014/main" id="{A6C5AA46-283D-4CDE-9E36-E41B112F8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" name="角丸四角形 223">
                      <a:extLst>
                        <a:ext uri="{FF2B5EF4-FFF2-40B4-BE49-F238E27FC236}">
                          <a16:creationId xmlns:a16="http://schemas.microsoft.com/office/drawing/2014/main" id="{41752A15-1617-459D-97F1-9CEDDC674B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" name="角丸四角形 224">
                      <a:extLst>
                        <a:ext uri="{FF2B5EF4-FFF2-40B4-BE49-F238E27FC236}">
                          <a16:creationId xmlns:a16="http://schemas.microsoft.com/office/drawing/2014/main" id="{17B903B3-8BC0-4D7F-A635-8B3225684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1" name="角丸四角形 225">
                      <a:extLst>
                        <a:ext uri="{FF2B5EF4-FFF2-40B4-BE49-F238E27FC236}">
                          <a16:creationId xmlns:a16="http://schemas.microsoft.com/office/drawing/2014/main" id="{06478D22-7419-4F0B-8349-65CEE7331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3" name="グループ化 202">
                    <a:extLst>
                      <a:ext uri="{FF2B5EF4-FFF2-40B4-BE49-F238E27FC236}">
                        <a16:creationId xmlns:a16="http://schemas.microsoft.com/office/drawing/2014/main" id="{B2FF6DF3-B5AC-424A-92E9-F9ECA6F9414B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04" name="角丸四角形 218">
                      <a:extLst>
                        <a:ext uri="{FF2B5EF4-FFF2-40B4-BE49-F238E27FC236}">
                          <a16:creationId xmlns:a16="http://schemas.microsoft.com/office/drawing/2014/main" id="{E9F00B3D-99EB-4E97-B811-188DD454A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" name="角丸四角形 219">
                      <a:extLst>
                        <a:ext uri="{FF2B5EF4-FFF2-40B4-BE49-F238E27FC236}">
                          <a16:creationId xmlns:a16="http://schemas.microsoft.com/office/drawing/2014/main" id="{DC5997C6-6DBC-424B-89AE-7C3D3E24A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" name="角丸四角形 220">
                      <a:extLst>
                        <a:ext uri="{FF2B5EF4-FFF2-40B4-BE49-F238E27FC236}">
                          <a16:creationId xmlns:a16="http://schemas.microsoft.com/office/drawing/2014/main" id="{F2CFD3B4-04CE-48F3-9671-B78A333B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7" name="角丸四角形 221">
                      <a:extLst>
                        <a:ext uri="{FF2B5EF4-FFF2-40B4-BE49-F238E27FC236}">
                          <a16:creationId xmlns:a16="http://schemas.microsoft.com/office/drawing/2014/main" id="{41831B18-A635-4589-9AA1-F94D5F8D3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80" name="グループ化 179">
                  <a:extLst>
                    <a:ext uri="{FF2B5EF4-FFF2-40B4-BE49-F238E27FC236}">
                      <a16:creationId xmlns:a16="http://schemas.microsoft.com/office/drawing/2014/main" id="{F3300902-782A-46B1-A0AD-7F3A974EF5F9}"/>
                    </a:ext>
                  </a:extLst>
                </p:cNvPr>
                <p:cNvGrpSpPr/>
                <p:nvPr/>
              </p:nvGrpSpPr>
              <p:grpSpPr>
                <a:xfrm>
                  <a:off x="5611577" y="2394510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192" name="グループ化 191">
                    <a:extLst>
                      <a:ext uri="{FF2B5EF4-FFF2-40B4-BE49-F238E27FC236}">
                        <a16:creationId xmlns:a16="http://schemas.microsoft.com/office/drawing/2014/main" id="{BF60D9BD-F987-4F35-A951-9FAEAA3AD3C7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198" name="角丸四角形 212">
                      <a:extLst>
                        <a:ext uri="{FF2B5EF4-FFF2-40B4-BE49-F238E27FC236}">
                          <a16:creationId xmlns:a16="http://schemas.microsoft.com/office/drawing/2014/main" id="{7EB233AC-2636-4160-998F-058A30922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" name="角丸四角形 213">
                      <a:extLst>
                        <a:ext uri="{FF2B5EF4-FFF2-40B4-BE49-F238E27FC236}">
                          <a16:creationId xmlns:a16="http://schemas.microsoft.com/office/drawing/2014/main" id="{19DB4FB5-4CA7-41E0-A708-8DCB4009F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" name="角丸四角形 214">
                      <a:extLst>
                        <a:ext uri="{FF2B5EF4-FFF2-40B4-BE49-F238E27FC236}">
                          <a16:creationId xmlns:a16="http://schemas.microsoft.com/office/drawing/2014/main" id="{F34324AC-EF5B-4A5F-8B44-8E0B34EAF2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" name="角丸四角形 215">
                      <a:extLst>
                        <a:ext uri="{FF2B5EF4-FFF2-40B4-BE49-F238E27FC236}">
                          <a16:creationId xmlns:a16="http://schemas.microsoft.com/office/drawing/2014/main" id="{A77E6F00-3513-41E3-A402-FF6FC6B9D6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3" name="グループ化 192">
                    <a:extLst>
                      <a:ext uri="{FF2B5EF4-FFF2-40B4-BE49-F238E27FC236}">
                        <a16:creationId xmlns:a16="http://schemas.microsoft.com/office/drawing/2014/main" id="{6E40867D-0840-4127-A9E0-8283E59ADF90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194" name="角丸四角形 208">
                      <a:extLst>
                        <a:ext uri="{FF2B5EF4-FFF2-40B4-BE49-F238E27FC236}">
                          <a16:creationId xmlns:a16="http://schemas.microsoft.com/office/drawing/2014/main" id="{9D75E500-393B-4F9B-BD9D-A8FDC7903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5" name="角丸四角形 209">
                      <a:extLst>
                        <a:ext uri="{FF2B5EF4-FFF2-40B4-BE49-F238E27FC236}">
                          <a16:creationId xmlns:a16="http://schemas.microsoft.com/office/drawing/2014/main" id="{601C59E8-AF15-4F6D-9B40-93DF8F14F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6" name="角丸四角形 210">
                      <a:extLst>
                        <a:ext uri="{FF2B5EF4-FFF2-40B4-BE49-F238E27FC236}">
                          <a16:creationId xmlns:a16="http://schemas.microsoft.com/office/drawing/2014/main" id="{B74C8967-5869-40B8-BAD4-F1A629382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" name="角丸四角形 211">
                      <a:extLst>
                        <a:ext uri="{FF2B5EF4-FFF2-40B4-BE49-F238E27FC236}">
                          <a16:creationId xmlns:a16="http://schemas.microsoft.com/office/drawing/2014/main" id="{F31E6E80-685B-4189-BBF3-6E4D04AB2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81" name="グループ化 180">
                  <a:extLst>
                    <a:ext uri="{FF2B5EF4-FFF2-40B4-BE49-F238E27FC236}">
                      <a16:creationId xmlns:a16="http://schemas.microsoft.com/office/drawing/2014/main" id="{40E8BC7A-6004-493E-B671-8E09AD1B77EF}"/>
                    </a:ext>
                  </a:extLst>
                </p:cNvPr>
                <p:cNvGrpSpPr/>
                <p:nvPr/>
              </p:nvGrpSpPr>
              <p:grpSpPr>
                <a:xfrm>
                  <a:off x="6117623" y="2385632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182" name="グループ化 181">
                    <a:extLst>
                      <a:ext uri="{FF2B5EF4-FFF2-40B4-BE49-F238E27FC236}">
                        <a16:creationId xmlns:a16="http://schemas.microsoft.com/office/drawing/2014/main" id="{83EE1FDE-D5C6-44F5-B753-39485145ADDB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188" name="角丸四角形 202">
                      <a:extLst>
                        <a:ext uri="{FF2B5EF4-FFF2-40B4-BE49-F238E27FC236}">
                          <a16:creationId xmlns:a16="http://schemas.microsoft.com/office/drawing/2014/main" id="{CB03D747-CC2B-4A7E-BC6E-8E25761D2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9" name="角丸四角形 203">
                      <a:extLst>
                        <a:ext uri="{FF2B5EF4-FFF2-40B4-BE49-F238E27FC236}">
                          <a16:creationId xmlns:a16="http://schemas.microsoft.com/office/drawing/2014/main" id="{CAAF74F3-EA65-4157-9015-1E2E2F0ED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0" name="角丸四角形 204">
                      <a:extLst>
                        <a:ext uri="{FF2B5EF4-FFF2-40B4-BE49-F238E27FC236}">
                          <a16:creationId xmlns:a16="http://schemas.microsoft.com/office/drawing/2014/main" id="{86D3E313-D6F6-43E8-A31B-8E36AC20C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1" name="角丸四角形 205">
                      <a:extLst>
                        <a:ext uri="{FF2B5EF4-FFF2-40B4-BE49-F238E27FC236}">
                          <a16:creationId xmlns:a16="http://schemas.microsoft.com/office/drawing/2014/main" id="{39195795-E301-4CFF-83F1-06FDD9853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3" name="グループ化 182">
                    <a:extLst>
                      <a:ext uri="{FF2B5EF4-FFF2-40B4-BE49-F238E27FC236}">
                        <a16:creationId xmlns:a16="http://schemas.microsoft.com/office/drawing/2014/main" id="{039FB573-96FB-40D8-9B56-A07AA84623F1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184" name="角丸四角形 198">
                      <a:extLst>
                        <a:ext uri="{FF2B5EF4-FFF2-40B4-BE49-F238E27FC236}">
                          <a16:creationId xmlns:a16="http://schemas.microsoft.com/office/drawing/2014/main" id="{29FDAB0A-F9C8-4CE9-B7A4-F384C0E02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5" name="角丸四角形 199">
                      <a:extLst>
                        <a:ext uri="{FF2B5EF4-FFF2-40B4-BE49-F238E27FC236}">
                          <a16:creationId xmlns:a16="http://schemas.microsoft.com/office/drawing/2014/main" id="{00955469-CD86-4C8B-B98B-AEA5C6819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6" name="角丸四角形 200">
                      <a:extLst>
                        <a:ext uri="{FF2B5EF4-FFF2-40B4-BE49-F238E27FC236}">
                          <a16:creationId xmlns:a16="http://schemas.microsoft.com/office/drawing/2014/main" id="{6256FFF4-2A8A-43CF-8FAE-767D544E2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7" name="角丸四角形 201">
                      <a:extLst>
                        <a:ext uri="{FF2B5EF4-FFF2-40B4-BE49-F238E27FC236}">
                          <a16:creationId xmlns:a16="http://schemas.microsoft.com/office/drawing/2014/main" id="{71A294F4-10B9-4685-9BBE-44499A747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30" name="グループ化 229">
                <a:extLst>
                  <a:ext uri="{FF2B5EF4-FFF2-40B4-BE49-F238E27FC236}">
                    <a16:creationId xmlns:a16="http://schemas.microsoft.com/office/drawing/2014/main" id="{BF44E0E2-B464-4DC6-89F5-3F5C897714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11920" y="3783939"/>
                <a:ext cx="419434" cy="338167"/>
                <a:chOff x="2308196" y="2006346"/>
                <a:chExt cx="4518732" cy="2840855"/>
              </a:xfrm>
            </p:grpSpPr>
            <p:sp>
              <p:nvSpPr>
                <p:cNvPr id="231" name="角丸四角形 181">
                  <a:extLst>
                    <a:ext uri="{FF2B5EF4-FFF2-40B4-BE49-F238E27FC236}">
                      <a16:creationId xmlns:a16="http://schemas.microsoft.com/office/drawing/2014/main" id="{27339C13-EEB6-46D8-85BB-E25A5B47EE0E}"/>
                    </a:ext>
                  </a:extLst>
                </p:cNvPr>
                <p:cNvSpPr/>
                <p:nvPr/>
              </p:nvSpPr>
              <p:spPr>
                <a:xfrm>
                  <a:off x="2308196" y="2006346"/>
                  <a:ext cx="4518732" cy="2840855"/>
                </a:xfrm>
                <a:prstGeom prst="roundRect">
                  <a:avLst>
                    <a:gd name="adj" fmla="val 6301"/>
                  </a:avLst>
                </a:prstGeom>
                <a:solidFill>
                  <a:srgbClr val="FFFFE5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" name="角丸四角形 182">
                  <a:extLst>
                    <a:ext uri="{FF2B5EF4-FFF2-40B4-BE49-F238E27FC236}">
                      <a16:creationId xmlns:a16="http://schemas.microsoft.com/office/drawing/2014/main" id="{5A5FBCBF-DD59-4E5B-AA30-7E4B2D272F37}"/>
                    </a:ext>
                  </a:extLst>
                </p:cNvPr>
                <p:cNvSpPr/>
                <p:nvPr/>
              </p:nvSpPr>
              <p:spPr>
                <a:xfrm>
                  <a:off x="2556758" y="2183902"/>
                  <a:ext cx="4021584" cy="2485748"/>
                </a:xfrm>
                <a:prstGeom prst="roundRect">
                  <a:avLst>
                    <a:gd name="adj" fmla="val 4488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3" name="直線コネクタ 232">
                  <a:extLst>
                    <a:ext uri="{FF2B5EF4-FFF2-40B4-BE49-F238E27FC236}">
                      <a16:creationId xmlns:a16="http://schemas.microsoft.com/office/drawing/2014/main" id="{8E24FA8C-9EE8-4B91-AFC2-B1710F1CCAC5}"/>
                    </a:ext>
                  </a:extLst>
                </p:cNvPr>
                <p:cNvCxnSpPr/>
                <p:nvPr/>
              </p:nvCxnSpPr>
              <p:spPr>
                <a:xfrm>
                  <a:off x="3551068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>
                  <a:extLst>
                    <a:ext uri="{FF2B5EF4-FFF2-40B4-BE49-F238E27FC236}">
                      <a16:creationId xmlns:a16="http://schemas.microsoft.com/office/drawing/2014/main" id="{FA19E7EC-F724-40FE-9E5B-12C3B4BE3ACB}"/>
                    </a:ext>
                  </a:extLst>
                </p:cNvPr>
                <p:cNvCxnSpPr/>
                <p:nvPr/>
              </p:nvCxnSpPr>
              <p:spPr>
                <a:xfrm>
                  <a:off x="4573512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>
                  <a:extLst>
                    <a:ext uri="{FF2B5EF4-FFF2-40B4-BE49-F238E27FC236}">
                      <a16:creationId xmlns:a16="http://schemas.microsoft.com/office/drawing/2014/main" id="{DA18EF6C-4611-4166-B290-A86477834F7F}"/>
                    </a:ext>
                  </a:extLst>
                </p:cNvPr>
                <p:cNvCxnSpPr/>
                <p:nvPr/>
              </p:nvCxnSpPr>
              <p:spPr>
                <a:xfrm>
                  <a:off x="5074114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>
                  <a:extLst>
                    <a:ext uri="{FF2B5EF4-FFF2-40B4-BE49-F238E27FC236}">
                      <a16:creationId xmlns:a16="http://schemas.microsoft.com/office/drawing/2014/main" id="{5782949C-C374-4CCC-B0BB-A699E616EDBC}"/>
                    </a:ext>
                  </a:extLst>
                </p:cNvPr>
                <p:cNvCxnSpPr/>
                <p:nvPr/>
              </p:nvCxnSpPr>
              <p:spPr>
                <a:xfrm>
                  <a:off x="6075318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>
                  <a:extLst>
                    <a:ext uri="{FF2B5EF4-FFF2-40B4-BE49-F238E27FC236}">
                      <a16:creationId xmlns:a16="http://schemas.microsoft.com/office/drawing/2014/main" id="{57E42A29-82BC-4C0C-A933-2343A49EC915}"/>
                    </a:ext>
                  </a:extLst>
                </p:cNvPr>
                <p:cNvCxnSpPr/>
                <p:nvPr/>
              </p:nvCxnSpPr>
              <p:spPr>
                <a:xfrm>
                  <a:off x="5574716" y="2186125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8" name="グループ化 237">
                  <a:extLst>
                    <a:ext uri="{FF2B5EF4-FFF2-40B4-BE49-F238E27FC236}">
                      <a16:creationId xmlns:a16="http://schemas.microsoft.com/office/drawing/2014/main" id="{1AAB8C2E-A1D5-407C-B528-E759218C85B1}"/>
                    </a:ext>
                  </a:extLst>
                </p:cNvPr>
                <p:cNvGrpSpPr/>
                <p:nvPr/>
              </p:nvGrpSpPr>
              <p:grpSpPr>
                <a:xfrm>
                  <a:off x="2709157" y="2688580"/>
                  <a:ext cx="717623" cy="1480839"/>
                  <a:chOff x="2709157" y="2688580"/>
                  <a:chExt cx="717623" cy="1480839"/>
                </a:xfrm>
              </p:grpSpPr>
              <p:sp>
                <p:nvSpPr>
                  <p:cNvPr id="290" name="角丸四角形 240">
                    <a:extLst>
                      <a:ext uri="{FF2B5EF4-FFF2-40B4-BE49-F238E27FC236}">
                        <a16:creationId xmlns:a16="http://schemas.microsoft.com/office/drawing/2014/main" id="{224E1945-CCFB-4703-A4A5-918E8A0F9CF6}"/>
                      </a:ext>
                    </a:extLst>
                  </p:cNvPr>
                  <p:cNvSpPr/>
                  <p:nvPr/>
                </p:nvSpPr>
                <p:spPr>
                  <a:xfrm>
                    <a:off x="2709157" y="2688580"/>
                    <a:ext cx="717623" cy="1480839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1" name="角丸四角形 241">
                    <a:extLst>
                      <a:ext uri="{FF2B5EF4-FFF2-40B4-BE49-F238E27FC236}">
                        <a16:creationId xmlns:a16="http://schemas.microsoft.com/office/drawing/2014/main" id="{BF42E438-37CA-4A5A-8BF6-8E1CC321612B}"/>
                      </a:ext>
                    </a:extLst>
                  </p:cNvPr>
                  <p:cNvSpPr/>
                  <p:nvPr/>
                </p:nvSpPr>
                <p:spPr>
                  <a:xfrm>
                    <a:off x="2771430" y="2874185"/>
                    <a:ext cx="593077" cy="1112576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2" name="角丸四角形 242">
                    <a:extLst>
                      <a:ext uri="{FF2B5EF4-FFF2-40B4-BE49-F238E27FC236}">
                        <a16:creationId xmlns:a16="http://schemas.microsoft.com/office/drawing/2014/main" id="{19DDC1E3-7A34-4427-9A24-6814C077A23C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28727"/>
                    <a:ext cx="207870" cy="570928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3" name="角丸四角形 243">
                    <a:extLst>
                      <a:ext uri="{FF2B5EF4-FFF2-40B4-BE49-F238E27FC236}">
                        <a16:creationId xmlns:a16="http://schemas.microsoft.com/office/drawing/2014/main" id="{0B8DD109-AA16-4EDE-A411-6142EB3E9358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6429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9" name="グループ化 238">
                  <a:extLst>
                    <a:ext uri="{FF2B5EF4-FFF2-40B4-BE49-F238E27FC236}">
                      <a16:creationId xmlns:a16="http://schemas.microsoft.com/office/drawing/2014/main" id="{00A9E4D7-57A3-4BF0-ADA5-BB5B6D196D42}"/>
                    </a:ext>
                  </a:extLst>
                </p:cNvPr>
                <p:cNvGrpSpPr/>
                <p:nvPr/>
              </p:nvGrpSpPr>
              <p:grpSpPr>
                <a:xfrm>
                  <a:off x="3660176" y="3083588"/>
                  <a:ext cx="789386" cy="690823"/>
                  <a:chOff x="3660176" y="3083588"/>
                  <a:chExt cx="789386" cy="690823"/>
                </a:xfrm>
              </p:grpSpPr>
              <p:sp>
                <p:nvSpPr>
                  <p:cNvPr id="286" name="角丸四角形 236">
                    <a:extLst>
                      <a:ext uri="{FF2B5EF4-FFF2-40B4-BE49-F238E27FC236}">
                        <a16:creationId xmlns:a16="http://schemas.microsoft.com/office/drawing/2014/main" id="{AB7E322F-1A96-49AB-B6C0-134C2088030A}"/>
                      </a:ext>
                    </a:extLst>
                  </p:cNvPr>
                  <p:cNvSpPr/>
                  <p:nvPr/>
                </p:nvSpPr>
                <p:spPr>
                  <a:xfrm>
                    <a:off x="3660176" y="3083588"/>
                    <a:ext cx="789386" cy="690823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角丸四角形 237">
                    <a:extLst>
                      <a:ext uri="{FF2B5EF4-FFF2-40B4-BE49-F238E27FC236}">
                        <a16:creationId xmlns:a16="http://schemas.microsoft.com/office/drawing/2014/main" id="{7EF45DFA-C81F-4ACB-8253-AE0B2546AD70}"/>
                      </a:ext>
                    </a:extLst>
                  </p:cNvPr>
                  <p:cNvSpPr/>
                  <p:nvPr/>
                </p:nvSpPr>
                <p:spPr>
                  <a:xfrm>
                    <a:off x="3728677" y="3163557"/>
                    <a:ext cx="652385" cy="519025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8" name="角丸四角形 238">
                    <a:extLst>
                      <a:ext uri="{FF2B5EF4-FFF2-40B4-BE49-F238E27FC236}">
                        <a16:creationId xmlns:a16="http://schemas.microsoft.com/office/drawing/2014/main" id="{5DAA689E-3F27-43EB-8842-5E5AA0424BBE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27345"/>
                    <a:ext cx="207870" cy="389951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角丸四角形 239">
                    <a:extLst>
                      <a:ext uri="{FF2B5EF4-FFF2-40B4-BE49-F238E27FC236}">
                        <a16:creationId xmlns:a16="http://schemas.microsoft.com/office/drawing/2014/main" id="{2F2CAEBA-17F0-4E3E-A9A4-E811FB28C9B5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3810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40" name="円/楕円 190">
                  <a:extLst>
                    <a:ext uri="{FF2B5EF4-FFF2-40B4-BE49-F238E27FC236}">
                      <a16:creationId xmlns:a16="http://schemas.microsoft.com/office/drawing/2014/main" id="{53026391-6DCE-4D8A-BD4E-9BC4EFD84188}"/>
                    </a:ext>
                  </a:extLst>
                </p:cNvPr>
                <p:cNvSpPr/>
                <p:nvPr/>
              </p:nvSpPr>
              <p:spPr>
                <a:xfrm>
                  <a:off x="4169164" y="3496268"/>
                  <a:ext cx="102119" cy="10211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円/楕円 191">
                  <a:extLst>
                    <a:ext uri="{FF2B5EF4-FFF2-40B4-BE49-F238E27FC236}">
                      <a16:creationId xmlns:a16="http://schemas.microsoft.com/office/drawing/2014/main" id="{B4657177-01F2-42CA-AD98-24C3727022D8}"/>
                    </a:ext>
                  </a:extLst>
                </p:cNvPr>
                <p:cNvSpPr/>
                <p:nvPr/>
              </p:nvSpPr>
              <p:spPr>
                <a:xfrm>
                  <a:off x="4163497" y="3273617"/>
                  <a:ext cx="102119" cy="102119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42" name="グループ化 241">
                  <a:extLst>
                    <a:ext uri="{FF2B5EF4-FFF2-40B4-BE49-F238E27FC236}">
                      <a16:creationId xmlns:a16="http://schemas.microsoft.com/office/drawing/2014/main" id="{506173AF-D2FC-4374-BD53-C0B2123B7AA0}"/>
                    </a:ext>
                  </a:extLst>
                </p:cNvPr>
                <p:cNvGrpSpPr/>
                <p:nvPr/>
              </p:nvGrpSpPr>
              <p:grpSpPr>
                <a:xfrm>
                  <a:off x="4624645" y="2401914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76" name="グループ化 275">
                    <a:extLst>
                      <a:ext uri="{FF2B5EF4-FFF2-40B4-BE49-F238E27FC236}">
                        <a16:creationId xmlns:a16="http://schemas.microsoft.com/office/drawing/2014/main" id="{F0BCB2ED-B103-43AA-A2C7-F1C6FE5FC75C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82" name="角丸四角形 232">
                      <a:extLst>
                        <a:ext uri="{FF2B5EF4-FFF2-40B4-BE49-F238E27FC236}">
                          <a16:creationId xmlns:a16="http://schemas.microsoft.com/office/drawing/2014/main" id="{A8E9A7B5-3781-4D8A-951F-DF109E69D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3" name="角丸四角形 233">
                      <a:extLst>
                        <a:ext uri="{FF2B5EF4-FFF2-40B4-BE49-F238E27FC236}">
                          <a16:creationId xmlns:a16="http://schemas.microsoft.com/office/drawing/2014/main" id="{FC618C46-BB96-46C3-9EEF-AADB47AA8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4" name="角丸四角形 234">
                      <a:extLst>
                        <a:ext uri="{FF2B5EF4-FFF2-40B4-BE49-F238E27FC236}">
                          <a16:creationId xmlns:a16="http://schemas.microsoft.com/office/drawing/2014/main" id="{726C26F9-3D0D-434B-9487-B356A5E3F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5" name="角丸四角形 235">
                      <a:extLst>
                        <a:ext uri="{FF2B5EF4-FFF2-40B4-BE49-F238E27FC236}">
                          <a16:creationId xmlns:a16="http://schemas.microsoft.com/office/drawing/2014/main" id="{711D802C-2437-4724-895E-30A344D43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7" name="グループ化 276">
                    <a:extLst>
                      <a:ext uri="{FF2B5EF4-FFF2-40B4-BE49-F238E27FC236}">
                        <a16:creationId xmlns:a16="http://schemas.microsoft.com/office/drawing/2014/main" id="{D79C3A9F-5117-4EE8-8BB0-1043413383BB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78" name="角丸四角形 228">
                      <a:extLst>
                        <a:ext uri="{FF2B5EF4-FFF2-40B4-BE49-F238E27FC236}">
                          <a16:creationId xmlns:a16="http://schemas.microsoft.com/office/drawing/2014/main" id="{61B3C63B-B309-45F5-8DAD-BE0F63686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9" name="角丸四角形 229">
                      <a:extLst>
                        <a:ext uri="{FF2B5EF4-FFF2-40B4-BE49-F238E27FC236}">
                          <a16:creationId xmlns:a16="http://schemas.microsoft.com/office/drawing/2014/main" id="{435B1F3D-E245-4DF0-8663-40FE38CE1C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280" name="角丸四角形 230">
                      <a:extLst>
                        <a:ext uri="{FF2B5EF4-FFF2-40B4-BE49-F238E27FC236}">
                          <a16:creationId xmlns:a16="http://schemas.microsoft.com/office/drawing/2014/main" id="{2926F97B-8A02-459A-AEA2-799D818DE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" name="角丸四角形 231">
                      <a:extLst>
                        <a:ext uri="{FF2B5EF4-FFF2-40B4-BE49-F238E27FC236}">
                          <a16:creationId xmlns:a16="http://schemas.microsoft.com/office/drawing/2014/main" id="{A19EDCF1-F2AE-4FE5-A5B3-DB714A4D4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43" name="グループ化 242">
                  <a:extLst>
                    <a:ext uri="{FF2B5EF4-FFF2-40B4-BE49-F238E27FC236}">
                      <a16:creationId xmlns:a16="http://schemas.microsoft.com/office/drawing/2014/main" id="{7A5CD668-15AD-4D8B-935A-AFA5EEDCA680}"/>
                    </a:ext>
                  </a:extLst>
                </p:cNvPr>
                <p:cNvGrpSpPr/>
                <p:nvPr/>
              </p:nvGrpSpPr>
              <p:grpSpPr>
                <a:xfrm>
                  <a:off x="5119978" y="2396733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66" name="グループ化 265">
                    <a:extLst>
                      <a:ext uri="{FF2B5EF4-FFF2-40B4-BE49-F238E27FC236}">
                        <a16:creationId xmlns:a16="http://schemas.microsoft.com/office/drawing/2014/main" id="{EC6CB052-44C6-48EF-8B29-F1DCA2C49819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72" name="角丸四角形 222">
                      <a:extLst>
                        <a:ext uri="{FF2B5EF4-FFF2-40B4-BE49-F238E27FC236}">
                          <a16:creationId xmlns:a16="http://schemas.microsoft.com/office/drawing/2014/main" id="{9751C2D2-0ADF-4C82-9B03-C4BA1FCFF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" name="角丸四角形 223">
                      <a:extLst>
                        <a:ext uri="{FF2B5EF4-FFF2-40B4-BE49-F238E27FC236}">
                          <a16:creationId xmlns:a16="http://schemas.microsoft.com/office/drawing/2014/main" id="{47918EA4-293C-4674-8E07-9DE5B7EBC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4" name="角丸四角形 224">
                      <a:extLst>
                        <a:ext uri="{FF2B5EF4-FFF2-40B4-BE49-F238E27FC236}">
                          <a16:creationId xmlns:a16="http://schemas.microsoft.com/office/drawing/2014/main" id="{FB99FA89-6F81-49E5-8189-58D3691A4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5" name="角丸四角形 225">
                      <a:extLst>
                        <a:ext uri="{FF2B5EF4-FFF2-40B4-BE49-F238E27FC236}">
                          <a16:creationId xmlns:a16="http://schemas.microsoft.com/office/drawing/2014/main" id="{0DDFC497-C402-4331-BF42-15C871397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7" name="グループ化 266">
                    <a:extLst>
                      <a:ext uri="{FF2B5EF4-FFF2-40B4-BE49-F238E27FC236}">
                        <a16:creationId xmlns:a16="http://schemas.microsoft.com/office/drawing/2014/main" id="{0F116B29-55F9-42F7-8EE4-E6A092A9A2A3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68" name="角丸四角形 218">
                      <a:extLst>
                        <a:ext uri="{FF2B5EF4-FFF2-40B4-BE49-F238E27FC236}">
                          <a16:creationId xmlns:a16="http://schemas.microsoft.com/office/drawing/2014/main" id="{28107857-BB8D-4065-9A7D-0B645E617E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9" name="角丸四角形 219">
                      <a:extLst>
                        <a:ext uri="{FF2B5EF4-FFF2-40B4-BE49-F238E27FC236}">
                          <a16:creationId xmlns:a16="http://schemas.microsoft.com/office/drawing/2014/main" id="{8815280B-5833-42BB-B9F4-A1FC29AB6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" name="角丸四角形 220">
                      <a:extLst>
                        <a:ext uri="{FF2B5EF4-FFF2-40B4-BE49-F238E27FC236}">
                          <a16:creationId xmlns:a16="http://schemas.microsoft.com/office/drawing/2014/main" id="{86B9F7D0-FD55-460B-8481-48B424EF4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1" name="角丸四角形 221">
                      <a:extLst>
                        <a:ext uri="{FF2B5EF4-FFF2-40B4-BE49-F238E27FC236}">
                          <a16:creationId xmlns:a16="http://schemas.microsoft.com/office/drawing/2014/main" id="{8B9CB4D2-2B8F-479A-9114-C08CA26C4D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44" name="グループ化 243">
                  <a:extLst>
                    <a:ext uri="{FF2B5EF4-FFF2-40B4-BE49-F238E27FC236}">
                      <a16:creationId xmlns:a16="http://schemas.microsoft.com/office/drawing/2014/main" id="{57C61F99-F4DB-4810-B96A-B5E8A7839F45}"/>
                    </a:ext>
                  </a:extLst>
                </p:cNvPr>
                <p:cNvGrpSpPr/>
                <p:nvPr/>
              </p:nvGrpSpPr>
              <p:grpSpPr>
                <a:xfrm>
                  <a:off x="5611577" y="2394510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56" name="グループ化 255">
                    <a:extLst>
                      <a:ext uri="{FF2B5EF4-FFF2-40B4-BE49-F238E27FC236}">
                        <a16:creationId xmlns:a16="http://schemas.microsoft.com/office/drawing/2014/main" id="{39DE0AEE-FE1C-433F-AF3B-A85289110959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62" name="角丸四角形 212">
                      <a:extLst>
                        <a:ext uri="{FF2B5EF4-FFF2-40B4-BE49-F238E27FC236}">
                          <a16:creationId xmlns:a16="http://schemas.microsoft.com/office/drawing/2014/main" id="{9AB40379-F73F-42D8-91F6-55C0F94BE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" name="角丸四角形 213">
                      <a:extLst>
                        <a:ext uri="{FF2B5EF4-FFF2-40B4-BE49-F238E27FC236}">
                          <a16:creationId xmlns:a16="http://schemas.microsoft.com/office/drawing/2014/main" id="{7AAF5D52-103B-47D0-A3DA-5E06BE1A5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4" name="角丸四角形 214">
                      <a:extLst>
                        <a:ext uri="{FF2B5EF4-FFF2-40B4-BE49-F238E27FC236}">
                          <a16:creationId xmlns:a16="http://schemas.microsoft.com/office/drawing/2014/main" id="{5A5DD979-90E3-4A79-AE16-37003BA58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5" name="角丸四角形 215">
                      <a:extLst>
                        <a:ext uri="{FF2B5EF4-FFF2-40B4-BE49-F238E27FC236}">
                          <a16:creationId xmlns:a16="http://schemas.microsoft.com/office/drawing/2014/main" id="{B385469D-57B5-4D79-BAF5-498CBDE2D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7" name="グループ化 256">
                    <a:extLst>
                      <a:ext uri="{FF2B5EF4-FFF2-40B4-BE49-F238E27FC236}">
                        <a16:creationId xmlns:a16="http://schemas.microsoft.com/office/drawing/2014/main" id="{41E3ECD1-0ED4-4EDD-A824-2879AA3BCC21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58" name="角丸四角形 208">
                      <a:extLst>
                        <a:ext uri="{FF2B5EF4-FFF2-40B4-BE49-F238E27FC236}">
                          <a16:creationId xmlns:a16="http://schemas.microsoft.com/office/drawing/2014/main" id="{BB1D3B1B-5562-4B60-A235-1FC974E8EE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" name="角丸四角形 209">
                      <a:extLst>
                        <a:ext uri="{FF2B5EF4-FFF2-40B4-BE49-F238E27FC236}">
                          <a16:creationId xmlns:a16="http://schemas.microsoft.com/office/drawing/2014/main" id="{3BBE952A-6385-48F2-8742-D723EFB66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" name="角丸四角形 210">
                      <a:extLst>
                        <a:ext uri="{FF2B5EF4-FFF2-40B4-BE49-F238E27FC236}">
                          <a16:creationId xmlns:a16="http://schemas.microsoft.com/office/drawing/2014/main" id="{0A5B75E4-4DD8-4C0D-829C-A4A2EA190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1" name="角丸四角形 211">
                      <a:extLst>
                        <a:ext uri="{FF2B5EF4-FFF2-40B4-BE49-F238E27FC236}">
                          <a16:creationId xmlns:a16="http://schemas.microsoft.com/office/drawing/2014/main" id="{4F2318C6-5A0A-450F-BEF3-1C759FB2E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45" name="グループ化 244">
                  <a:extLst>
                    <a:ext uri="{FF2B5EF4-FFF2-40B4-BE49-F238E27FC236}">
                      <a16:creationId xmlns:a16="http://schemas.microsoft.com/office/drawing/2014/main" id="{D8158CA0-0DC3-470C-85E4-8117E2AEF8C1}"/>
                    </a:ext>
                  </a:extLst>
                </p:cNvPr>
                <p:cNvGrpSpPr/>
                <p:nvPr/>
              </p:nvGrpSpPr>
              <p:grpSpPr>
                <a:xfrm>
                  <a:off x="6117623" y="2385632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246" name="グループ化 245">
                    <a:extLst>
                      <a:ext uri="{FF2B5EF4-FFF2-40B4-BE49-F238E27FC236}">
                        <a16:creationId xmlns:a16="http://schemas.microsoft.com/office/drawing/2014/main" id="{4ACAEA7D-4472-4A0E-85CC-11A3DF5E767D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52" name="角丸四角形 202">
                      <a:extLst>
                        <a:ext uri="{FF2B5EF4-FFF2-40B4-BE49-F238E27FC236}">
                          <a16:creationId xmlns:a16="http://schemas.microsoft.com/office/drawing/2014/main" id="{E183AB68-7B73-40B7-B5AB-E2F4F34F6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3" name="角丸四角形 203">
                      <a:extLst>
                        <a:ext uri="{FF2B5EF4-FFF2-40B4-BE49-F238E27FC236}">
                          <a16:creationId xmlns:a16="http://schemas.microsoft.com/office/drawing/2014/main" id="{E708ACB2-4AE5-4436-9BE8-5CDBD062C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4" name="角丸四角形 204">
                      <a:extLst>
                        <a:ext uri="{FF2B5EF4-FFF2-40B4-BE49-F238E27FC236}">
                          <a16:creationId xmlns:a16="http://schemas.microsoft.com/office/drawing/2014/main" id="{FC19EC01-C0F4-4D15-935B-B15B63745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5" name="角丸四角形 205">
                      <a:extLst>
                        <a:ext uri="{FF2B5EF4-FFF2-40B4-BE49-F238E27FC236}">
                          <a16:creationId xmlns:a16="http://schemas.microsoft.com/office/drawing/2014/main" id="{18C9F244-F4E5-47D5-9534-A66E89222D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7" name="グループ化 246">
                    <a:extLst>
                      <a:ext uri="{FF2B5EF4-FFF2-40B4-BE49-F238E27FC236}">
                        <a16:creationId xmlns:a16="http://schemas.microsoft.com/office/drawing/2014/main" id="{DE34325E-5CA8-49E0-AAB1-2304FB8B60EE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248" name="角丸四角形 198">
                      <a:extLst>
                        <a:ext uri="{FF2B5EF4-FFF2-40B4-BE49-F238E27FC236}">
                          <a16:creationId xmlns:a16="http://schemas.microsoft.com/office/drawing/2014/main" id="{09C86053-571F-45DF-AEF9-82D8C03D7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9" name="角丸四角形 199">
                      <a:extLst>
                        <a:ext uri="{FF2B5EF4-FFF2-40B4-BE49-F238E27FC236}">
                          <a16:creationId xmlns:a16="http://schemas.microsoft.com/office/drawing/2014/main" id="{726D1C9D-306B-46B6-BC4F-D24CE066C9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0" name="角丸四角形 200">
                      <a:extLst>
                        <a:ext uri="{FF2B5EF4-FFF2-40B4-BE49-F238E27FC236}">
                          <a16:creationId xmlns:a16="http://schemas.microsoft.com/office/drawing/2014/main" id="{CD3C9C09-36BD-4C74-BDFE-D4A6199DD7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1" name="角丸四角形 201">
                      <a:extLst>
                        <a:ext uri="{FF2B5EF4-FFF2-40B4-BE49-F238E27FC236}">
                          <a16:creationId xmlns:a16="http://schemas.microsoft.com/office/drawing/2014/main" id="{ECF45749-7BF8-44CD-A917-C6464EC02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cxnSp>
            <p:nvCxnSpPr>
              <p:cNvPr id="294" name="直線コネクタ 293">
                <a:extLst>
                  <a:ext uri="{FF2B5EF4-FFF2-40B4-BE49-F238E27FC236}">
                    <a16:creationId xmlns:a16="http://schemas.microsoft.com/office/drawing/2014/main" id="{2400818C-A5E3-4245-B091-D5AFDF8A0600}"/>
                  </a:ext>
                </a:extLst>
              </p:cNvPr>
              <p:cNvCxnSpPr/>
              <p:nvPr/>
            </p:nvCxnSpPr>
            <p:spPr>
              <a:xfrm>
                <a:off x="4064730" y="2774983"/>
                <a:ext cx="2160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>
                <a:extLst>
                  <a:ext uri="{FF2B5EF4-FFF2-40B4-BE49-F238E27FC236}">
                    <a16:creationId xmlns:a16="http://schemas.microsoft.com/office/drawing/2014/main" id="{38F70CE4-EBAC-412C-9F6A-29B3BB2F274C}"/>
                  </a:ext>
                </a:extLst>
              </p:cNvPr>
              <p:cNvCxnSpPr/>
              <p:nvPr/>
            </p:nvCxnSpPr>
            <p:spPr>
              <a:xfrm>
                <a:off x="4017840" y="3947464"/>
                <a:ext cx="1080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平行四辺形 301">
                <a:extLst>
                  <a:ext uri="{FF2B5EF4-FFF2-40B4-BE49-F238E27FC236}">
                    <a16:creationId xmlns:a16="http://schemas.microsoft.com/office/drawing/2014/main" id="{CB3A2228-0A15-45DB-961A-927800FCAE52}"/>
                  </a:ext>
                </a:extLst>
              </p:cNvPr>
              <p:cNvSpPr/>
              <p:nvPr/>
            </p:nvSpPr>
            <p:spPr>
              <a:xfrm>
                <a:off x="4214465" y="818536"/>
                <a:ext cx="2044729" cy="540422"/>
              </a:xfrm>
              <a:prstGeom prst="parallelogram">
                <a:avLst/>
              </a:prstGeom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03" name="テキスト ボックス 302">
                <a:extLst>
                  <a:ext uri="{FF2B5EF4-FFF2-40B4-BE49-F238E27FC236}">
                    <a16:creationId xmlns:a16="http://schemas.microsoft.com/office/drawing/2014/main" id="{DFBE8835-4AAF-4119-9AB3-53A2D25DA2AC}"/>
                  </a:ext>
                </a:extLst>
              </p:cNvPr>
              <p:cNvSpPr txBox="1"/>
              <p:nvPr/>
            </p:nvSpPr>
            <p:spPr>
              <a:xfrm>
                <a:off x="4418544" y="494734"/>
                <a:ext cx="172354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太陽光パネル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46E882EF-60F3-4EEE-85F3-D6CC379CF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2334" y="801431"/>
                <a:ext cx="426254" cy="603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5" name="図 304">
                <a:extLst>
                  <a:ext uri="{FF2B5EF4-FFF2-40B4-BE49-F238E27FC236}">
                    <a16:creationId xmlns:a16="http://schemas.microsoft.com/office/drawing/2014/main" id="{AA028566-0930-48E2-8488-715247F09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11164" y="1497969"/>
                <a:ext cx="426254" cy="603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図 305">
                <a:extLst>
                  <a:ext uri="{FF2B5EF4-FFF2-40B4-BE49-F238E27FC236}">
                    <a16:creationId xmlns:a16="http://schemas.microsoft.com/office/drawing/2014/main" id="{AA072E11-A760-4F9D-8E64-124596694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21368" y="2536250"/>
                <a:ext cx="426254" cy="603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" name="図 306">
                <a:extLst>
                  <a:ext uri="{FF2B5EF4-FFF2-40B4-BE49-F238E27FC236}">
                    <a16:creationId xmlns:a16="http://schemas.microsoft.com/office/drawing/2014/main" id="{7689F520-417C-42F4-90D0-1F907D122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23458" y="5014084"/>
                <a:ext cx="426254" cy="603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図 311">
                <a:extLst>
                  <a:ext uri="{FF2B5EF4-FFF2-40B4-BE49-F238E27FC236}">
                    <a16:creationId xmlns:a16="http://schemas.microsoft.com/office/drawing/2014/main" id="{33037B08-796E-46FE-A269-10FD664E8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4152" y="4972080"/>
                <a:ext cx="334075" cy="237191"/>
              </a:xfrm>
              <a:prstGeom prst="rect">
                <a:avLst/>
              </a:prstGeom>
            </p:spPr>
          </p:pic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3B09193B-22EB-4CC3-B1EC-4608DE3A6F84}"/>
                  </a:ext>
                </a:extLst>
              </p:cNvPr>
              <p:cNvSpPr txBox="1"/>
              <p:nvPr/>
            </p:nvSpPr>
            <p:spPr>
              <a:xfrm>
                <a:off x="5678545" y="5503563"/>
                <a:ext cx="14157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蓄電システム</a:t>
                </a:r>
                <a:endParaRPr kumimoji="1" lang="ja-JP" altLang="en-US" sz="16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16" name="図 315">
                <a:extLst>
                  <a:ext uri="{FF2B5EF4-FFF2-40B4-BE49-F238E27FC236}">
                    <a16:creationId xmlns:a16="http://schemas.microsoft.com/office/drawing/2014/main" id="{E821517F-7947-456C-A44C-C0D66514B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0289" y="4119586"/>
                <a:ext cx="298126" cy="520040"/>
              </a:xfrm>
              <a:prstGeom prst="rect">
                <a:avLst/>
              </a:prstGeom>
            </p:spPr>
          </p:pic>
          <p:pic>
            <p:nvPicPr>
              <p:cNvPr id="318" name="図 317">
                <a:extLst>
                  <a:ext uri="{FF2B5EF4-FFF2-40B4-BE49-F238E27FC236}">
                    <a16:creationId xmlns:a16="http://schemas.microsoft.com/office/drawing/2014/main" id="{AB88E100-7F1B-4756-8CB6-E6D834966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670" y="5585616"/>
                <a:ext cx="615267" cy="490615"/>
              </a:xfrm>
              <a:prstGeom prst="rect">
                <a:avLst/>
              </a:prstGeom>
              <a:effectLst>
                <a:reflection stA="45000" endPos="53000" dir="5400000" sy="-100000" algn="bl" rotWithShape="0"/>
              </a:effectLst>
            </p:spPr>
          </p:pic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F4C68A13-FAD7-44EB-857F-FBDB11F196C6}"/>
                  </a:ext>
                </a:extLst>
              </p:cNvPr>
              <p:cNvSpPr txBox="1"/>
              <p:nvPr/>
            </p:nvSpPr>
            <p:spPr>
              <a:xfrm>
                <a:off x="3277324" y="5904919"/>
                <a:ext cx="69762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地下</a:t>
                </a:r>
              </a:p>
            </p:txBody>
          </p:sp>
          <p:sp>
            <p:nvSpPr>
              <p:cNvPr id="320" name="テキスト ボックス 319">
                <a:extLst>
                  <a:ext uri="{FF2B5EF4-FFF2-40B4-BE49-F238E27FC236}">
                    <a16:creationId xmlns:a16="http://schemas.microsoft.com/office/drawing/2014/main" id="{4CCCB621-F8C4-44AB-90C8-91C2FD1A636A}"/>
                  </a:ext>
                </a:extLst>
              </p:cNvPr>
              <p:cNvSpPr txBox="1"/>
              <p:nvPr/>
            </p:nvSpPr>
            <p:spPr>
              <a:xfrm>
                <a:off x="8359196" y="4046401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防犯</a:t>
                </a:r>
                <a:endParaRPr kumimoji="1" lang="en-US" altLang="ja-JP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/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システム</a:t>
                </a:r>
              </a:p>
            </p:txBody>
          </p:sp>
          <p:pic>
            <p:nvPicPr>
              <p:cNvPr id="321" name="図 320">
                <a:extLst>
                  <a:ext uri="{FF2B5EF4-FFF2-40B4-BE49-F238E27FC236}">
                    <a16:creationId xmlns:a16="http://schemas.microsoft.com/office/drawing/2014/main" id="{39F714B0-6555-4733-9BFF-4640CA793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5545" y="3594361"/>
                <a:ext cx="517517" cy="1292892"/>
              </a:xfrm>
              <a:prstGeom prst="rect">
                <a:avLst/>
              </a:prstGeom>
            </p:spPr>
          </p:pic>
          <p:pic>
            <p:nvPicPr>
              <p:cNvPr id="322" name="図 321">
                <a:extLst>
                  <a:ext uri="{FF2B5EF4-FFF2-40B4-BE49-F238E27FC236}">
                    <a16:creationId xmlns:a16="http://schemas.microsoft.com/office/drawing/2014/main" id="{3E0EB285-66C7-4FEF-B0DF-ED9AA06B6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67204" y="3576139"/>
                <a:ext cx="517517" cy="1292892"/>
              </a:xfrm>
              <a:prstGeom prst="rect">
                <a:avLst/>
              </a:prstGeom>
            </p:spPr>
          </p:pic>
          <p:cxnSp>
            <p:nvCxnSpPr>
              <p:cNvPr id="330" name="直線コネクタ 329">
                <a:extLst>
                  <a:ext uri="{FF2B5EF4-FFF2-40B4-BE49-F238E27FC236}">
                    <a16:creationId xmlns:a16="http://schemas.microsoft.com/office/drawing/2014/main" id="{DF4BF3BA-0C71-4AC1-AE95-FD5555C7FC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538" y="3587768"/>
                <a:ext cx="108784" cy="652537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1" name="図 330">
                <a:extLst>
                  <a:ext uri="{FF2B5EF4-FFF2-40B4-BE49-F238E27FC236}">
                    <a16:creationId xmlns:a16="http://schemas.microsoft.com/office/drawing/2014/main" id="{DBE32EF5-9670-4C68-86A0-2F255C4B2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6819" y="2610103"/>
                <a:ext cx="426254" cy="60346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13CEBDAC-B6E3-4087-9ACB-BA06FEEF05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2831" y="1374925"/>
                <a:ext cx="0" cy="494772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A20A16CD-2861-4A5E-9443-87C3768F6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1190" y="1447527"/>
                <a:ext cx="27390" cy="422531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線コネクタ 332">
                <a:extLst>
                  <a:ext uri="{FF2B5EF4-FFF2-40B4-BE49-F238E27FC236}">
                    <a16:creationId xmlns:a16="http://schemas.microsoft.com/office/drawing/2014/main" id="{B79012DC-7BA0-4F68-B4E7-6A9EA70071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3343" y="1468663"/>
                <a:ext cx="359203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>
                <a:extLst>
                  <a:ext uri="{FF2B5EF4-FFF2-40B4-BE49-F238E27FC236}">
                    <a16:creationId xmlns:a16="http://schemas.microsoft.com/office/drawing/2014/main" id="{580E1BEF-FA09-4DC7-B443-9AD51FD6A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2793" y="1580140"/>
                <a:ext cx="0" cy="4225313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線コネクタ 341">
                <a:extLst>
                  <a:ext uri="{FF2B5EF4-FFF2-40B4-BE49-F238E27FC236}">
                    <a16:creationId xmlns:a16="http://schemas.microsoft.com/office/drawing/2014/main" id="{842E5082-4432-42A5-A1EF-9EB584A3C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6763" y="1594952"/>
                <a:ext cx="936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線コネクタ 342">
                <a:extLst>
                  <a:ext uri="{FF2B5EF4-FFF2-40B4-BE49-F238E27FC236}">
                    <a16:creationId xmlns:a16="http://schemas.microsoft.com/office/drawing/2014/main" id="{52B6B281-C502-4A34-AB60-CADC98FE6D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9383" y="1402624"/>
                <a:ext cx="642" cy="240957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正方形/長方形 344">
                <a:extLst>
                  <a:ext uri="{FF2B5EF4-FFF2-40B4-BE49-F238E27FC236}">
                    <a16:creationId xmlns:a16="http://schemas.microsoft.com/office/drawing/2014/main" id="{A8E05EF3-5773-4E71-9A39-695E199A4808}"/>
                  </a:ext>
                </a:extLst>
              </p:cNvPr>
              <p:cNvSpPr/>
              <p:nvPr/>
            </p:nvSpPr>
            <p:spPr>
              <a:xfrm>
                <a:off x="5580780" y="1421722"/>
                <a:ext cx="1185567" cy="284973"/>
              </a:xfrm>
              <a:prstGeom prst="rect">
                <a:avLst/>
              </a:prstGeom>
              <a:pattFill prst="dashHorz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7" name="直線コネクタ 346">
                <a:extLst>
                  <a:ext uri="{FF2B5EF4-FFF2-40B4-BE49-F238E27FC236}">
                    <a16:creationId xmlns:a16="http://schemas.microsoft.com/office/drawing/2014/main" id="{97DF653C-E9D5-49D9-8495-D9382B9D370B}"/>
                  </a:ext>
                </a:extLst>
              </p:cNvPr>
              <p:cNvCxnSpPr>
                <a:cxnSpLocks/>
                <a:endCxn id="345" idx="1"/>
              </p:cNvCxnSpPr>
              <p:nvPr/>
            </p:nvCxnSpPr>
            <p:spPr>
              <a:xfrm>
                <a:off x="3866606" y="1564209"/>
                <a:ext cx="1714174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線コネクタ 348">
                <a:extLst>
                  <a:ext uri="{FF2B5EF4-FFF2-40B4-BE49-F238E27FC236}">
                    <a16:creationId xmlns:a16="http://schemas.microsoft.com/office/drawing/2014/main" id="{50BFCBF3-8BFC-49C7-B4F2-A1430DA8F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6606" y="1550206"/>
                <a:ext cx="0" cy="216000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テキスト ボックス 351">
                <a:extLst>
                  <a:ext uri="{FF2B5EF4-FFF2-40B4-BE49-F238E27FC236}">
                    <a16:creationId xmlns:a16="http://schemas.microsoft.com/office/drawing/2014/main" id="{365D7667-8122-4390-80F8-A2B84E3EA94B}"/>
                  </a:ext>
                </a:extLst>
              </p:cNvPr>
              <p:cNvSpPr txBox="1"/>
              <p:nvPr/>
            </p:nvSpPr>
            <p:spPr>
              <a:xfrm>
                <a:off x="5188959" y="3156140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空調制御</a:t>
                </a:r>
                <a:endParaRPr kumimoji="1" lang="en-US" altLang="ja-JP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58" name="グループ化 357">
                <a:extLst>
                  <a:ext uri="{FF2B5EF4-FFF2-40B4-BE49-F238E27FC236}">
                    <a16:creationId xmlns:a16="http://schemas.microsoft.com/office/drawing/2014/main" id="{E75B1D2F-0AF8-47C3-AD29-283994BC6AE1}"/>
                  </a:ext>
                </a:extLst>
              </p:cNvPr>
              <p:cNvGrpSpPr/>
              <p:nvPr/>
            </p:nvGrpSpPr>
            <p:grpSpPr>
              <a:xfrm>
                <a:off x="8168027" y="2644794"/>
                <a:ext cx="471801" cy="196029"/>
                <a:chOff x="9752062" y="540822"/>
                <a:chExt cx="471801" cy="196029"/>
              </a:xfrm>
            </p:grpSpPr>
            <p:sp>
              <p:nvSpPr>
                <p:cNvPr id="359" name="楕円 358">
                  <a:extLst>
                    <a:ext uri="{FF2B5EF4-FFF2-40B4-BE49-F238E27FC236}">
                      <a16:creationId xmlns:a16="http://schemas.microsoft.com/office/drawing/2014/main" id="{4D481DA3-32F7-48C8-9F50-C93A48738361}"/>
                    </a:ext>
                  </a:extLst>
                </p:cNvPr>
                <p:cNvSpPr/>
                <p:nvPr/>
              </p:nvSpPr>
              <p:spPr>
                <a:xfrm>
                  <a:off x="9752062" y="540822"/>
                  <a:ext cx="471801" cy="196029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楕円 359">
                  <a:extLst>
                    <a:ext uri="{FF2B5EF4-FFF2-40B4-BE49-F238E27FC236}">
                      <a16:creationId xmlns:a16="http://schemas.microsoft.com/office/drawing/2014/main" id="{12698603-DA86-49B4-9517-D455027ACB67}"/>
                    </a:ext>
                  </a:extLst>
                </p:cNvPr>
                <p:cNvSpPr/>
                <p:nvPr/>
              </p:nvSpPr>
              <p:spPr>
                <a:xfrm>
                  <a:off x="9887044" y="606132"/>
                  <a:ext cx="206189" cy="11464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1" name="グループ化 360">
                <a:extLst>
                  <a:ext uri="{FF2B5EF4-FFF2-40B4-BE49-F238E27FC236}">
                    <a16:creationId xmlns:a16="http://schemas.microsoft.com/office/drawing/2014/main" id="{F0715946-ED9D-478B-82A6-60BA84CB217D}"/>
                  </a:ext>
                </a:extLst>
              </p:cNvPr>
              <p:cNvGrpSpPr/>
              <p:nvPr/>
            </p:nvGrpSpPr>
            <p:grpSpPr>
              <a:xfrm>
                <a:off x="9135911" y="2651499"/>
                <a:ext cx="471801" cy="196029"/>
                <a:chOff x="9752062" y="540822"/>
                <a:chExt cx="471801" cy="196029"/>
              </a:xfrm>
            </p:grpSpPr>
            <p:sp>
              <p:nvSpPr>
                <p:cNvPr id="362" name="楕円 361">
                  <a:extLst>
                    <a:ext uri="{FF2B5EF4-FFF2-40B4-BE49-F238E27FC236}">
                      <a16:creationId xmlns:a16="http://schemas.microsoft.com/office/drawing/2014/main" id="{85C2AD4F-7D0E-4408-B96B-13B70787CB88}"/>
                    </a:ext>
                  </a:extLst>
                </p:cNvPr>
                <p:cNvSpPr/>
                <p:nvPr/>
              </p:nvSpPr>
              <p:spPr>
                <a:xfrm>
                  <a:off x="9752062" y="540822"/>
                  <a:ext cx="471801" cy="196029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楕円 362">
                  <a:extLst>
                    <a:ext uri="{FF2B5EF4-FFF2-40B4-BE49-F238E27FC236}">
                      <a16:creationId xmlns:a16="http://schemas.microsoft.com/office/drawing/2014/main" id="{61BD665A-6ADF-4E70-AAD7-F1BA9E86D36C}"/>
                    </a:ext>
                  </a:extLst>
                </p:cNvPr>
                <p:cNvSpPr/>
                <p:nvPr/>
              </p:nvSpPr>
              <p:spPr>
                <a:xfrm>
                  <a:off x="9887044" y="606132"/>
                  <a:ext cx="206189" cy="11464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64" name="テキスト ボックス 363">
                <a:extLst>
                  <a:ext uri="{FF2B5EF4-FFF2-40B4-BE49-F238E27FC236}">
                    <a16:creationId xmlns:a16="http://schemas.microsoft.com/office/drawing/2014/main" id="{0BF6665F-603A-48A9-9B77-B7F6C896DC39}"/>
                  </a:ext>
                </a:extLst>
              </p:cNvPr>
              <p:cNvSpPr txBox="1"/>
              <p:nvPr/>
            </p:nvSpPr>
            <p:spPr>
              <a:xfrm>
                <a:off x="7960196" y="3063902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防災</a:t>
                </a:r>
                <a:endParaRPr lang="en-US" altLang="ja-JP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システム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8B91F27C-A4D5-4FCA-9C28-8BDFCDEAC3A2}"/>
                  </a:ext>
                </a:extLst>
              </p:cNvPr>
              <p:cNvSpPr txBox="1"/>
              <p:nvPr/>
            </p:nvSpPr>
            <p:spPr>
              <a:xfrm>
                <a:off x="5630319" y="1394602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パワコン</a:t>
                </a:r>
              </a:p>
            </p:txBody>
          </p:sp>
          <p:cxnSp>
            <p:nvCxnSpPr>
              <p:cNvPr id="1041" name="直線コネクタ 1040">
                <a:extLst>
                  <a:ext uri="{FF2B5EF4-FFF2-40B4-BE49-F238E27FC236}">
                    <a16:creationId xmlns:a16="http://schemas.microsoft.com/office/drawing/2014/main" id="{B3E5C1C6-0519-4E02-9D33-9FDD741405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0101" y="4763258"/>
                <a:ext cx="3913434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線コネクタ 369">
                <a:extLst>
                  <a:ext uri="{FF2B5EF4-FFF2-40B4-BE49-F238E27FC236}">
                    <a16:creationId xmlns:a16="http://schemas.microsoft.com/office/drawing/2014/main" id="{C30D3917-A4B1-4375-B19F-8AD3B21AE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7403" y="4832961"/>
                <a:ext cx="5948152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E8D2CBA6-0923-414C-8D09-D661F173B542}"/>
                  </a:ext>
                </a:extLst>
              </p:cNvPr>
              <p:cNvSpPr/>
              <p:nvPr/>
            </p:nvSpPr>
            <p:spPr>
              <a:xfrm>
                <a:off x="5718506" y="4093417"/>
                <a:ext cx="839585" cy="8254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23404807-2309-481C-987A-B07742974EF1}"/>
                  </a:ext>
                </a:extLst>
              </p:cNvPr>
              <p:cNvCxnSpPr>
                <a:cxnSpLocks/>
                <a:stCxn id="35" idx="0"/>
                <a:endCxn id="35" idx="2"/>
              </p:cNvCxnSpPr>
              <p:nvPr/>
            </p:nvCxnSpPr>
            <p:spPr>
              <a:xfrm>
                <a:off x="6138299" y="4093417"/>
                <a:ext cx="0" cy="8254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DECD243B-CE5A-4A37-A8A9-E241221F1C8A}"/>
                  </a:ext>
                </a:extLst>
              </p:cNvPr>
              <p:cNvSpPr/>
              <p:nvPr/>
            </p:nvSpPr>
            <p:spPr>
              <a:xfrm>
                <a:off x="5994120" y="4348837"/>
                <a:ext cx="94885" cy="1224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正方形/長方形 316">
                <a:extLst>
                  <a:ext uri="{FF2B5EF4-FFF2-40B4-BE49-F238E27FC236}">
                    <a16:creationId xmlns:a16="http://schemas.microsoft.com/office/drawing/2014/main" id="{5994663D-C5E7-48FF-8C7B-0B2A3192270D}"/>
                  </a:ext>
                </a:extLst>
              </p:cNvPr>
              <p:cNvSpPr/>
              <p:nvPr/>
            </p:nvSpPr>
            <p:spPr>
              <a:xfrm>
                <a:off x="6187907" y="4344079"/>
                <a:ext cx="94885" cy="1224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テキスト ボックス 371">
                <a:extLst>
                  <a:ext uri="{FF2B5EF4-FFF2-40B4-BE49-F238E27FC236}">
                    <a16:creationId xmlns:a16="http://schemas.microsoft.com/office/drawing/2014/main" id="{179A9971-FB23-4BDC-8209-F49F102EA18D}"/>
                  </a:ext>
                </a:extLst>
              </p:cNvPr>
              <p:cNvSpPr txBox="1"/>
              <p:nvPr/>
            </p:nvSpPr>
            <p:spPr>
              <a:xfrm>
                <a:off x="4689015" y="3717651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ドアホン</a:t>
                </a:r>
              </a:p>
            </p:txBody>
          </p:sp>
          <p:sp>
            <p:nvSpPr>
              <p:cNvPr id="373" name="テキスト ボックス 372">
                <a:extLst>
                  <a:ext uri="{FF2B5EF4-FFF2-40B4-BE49-F238E27FC236}">
                    <a16:creationId xmlns:a16="http://schemas.microsoft.com/office/drawing/2014/main" id="{89AD3E0A-0575-46CC-9316-BAF113165CAC}"/>
                  </a:ext>
                </a:extLst>
              </p:cNvPr>
              <p:cNvSpPr txBox="1"/>
              <p:nvPr/>
            </p:nvSpPr>
            <p:spPr>
              <a:xfrm>
                <a:off x="5808748" y="3728085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自動ドア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3663181-C223-487D-9905-72F197EF98A2}"/>
                  </a:ext>
                </a:extLst>
              </p:cNvPr>
              <p:cNvSpPr/>
              <p:nvPr/>
            </p:nvSpPr>
            <p:spPr>
              <a:xfrm>
                <a:off x="7965158" y="4342177"/>
                <a:ext cx="494336" cy="561023"/>
              </a:xfrm>
              <a:prstGeom prst="rect">
                <a:avLst/>
              </a:prstGeom>
              <a:pattFill prst="pct20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74" name="グループ化 373">
                <a:extLst>
                  <a:ext uri="{FF2B5EF4-FFF2-40B4-BE49-F238E27FC236}">
                    <a16:creationId xmlns:a16="http://schemas.microsoft.com/office/drawing/2014/main" id="{62B46EAB-7F46-4AC4-87ED-ADE3A02FBB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96051" y="1634246"/>
                <a:ext cx="419434" cy="338167"/>
                <a:chOff x="2308196" y="2006346"/>
                <a:chExt cx="4518732" cy="2840855"/>
              </a:xfrm>
            </p:grpSpPr>
            <p:sp>
              <p:nvSpPr>
                <p:cNvPr id="375" name="角丸四角形 181">
                  <a:extLst>
                    <a:ext uri="{FF2B5EF4-FFF2-40B4-BE49-F238E27FC236}">
                      <a16:creationId xmlns:a16="http://schemas.microsoft.com/office/drawing/2014/main" id="{C73DDA6B-EB26-4CA5-8787-FCDF2E41C950}"/>
                    </a:ext>
                  </a:extLst>
                </p:cNvPr>
                <p:cNvSpPr/>
                <p:nvPr/>
              </p:nvSpPr>
              <p:spPr>
                <a:xfrm>
                  <a:off x="2308196" y="2006346"/>
                  <a:ext cx="4518732" cy="2840855"/>
                </a:xfrm>
                <a:prstGeom prst="roundRect">
                  <a:avLst>
                    <a:gd name="adj" fmla="val 6301"/>
                  </a:avLst>
                </a:prstGeom>
                <a:solidFill>
                  <a:srgbClr val="FFFFE5"/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角丸四角形 182">
                  <a:extLst>
                    <a:ext uri="{FF2B5EF4-FFF2-40B4-BE49-F238E27FC236}">
                      <a16:creationId xmlns:a16="http://schemas.microsoft.com/office/drawing/2014/main" id="{95664C73-10F5-45B1-981D-BF1B36EBBB8D}"/>
                    </a:ext>
                  </a:extLst>
                </p:cNvPr>
                <p:cNvSpPr/>
                <p:nvPr/>
              </p:nvSpPr>
              <p:spPr>
                <a:xfrm>
                  <a:off x="2556758" y="2183902"/>
                  <a:ext cx="4021584" cy="2485748"/>
                </a:xfrm>
                <a:prstGeom prst="roundRect">
                  <a:avLst>
                    <a:gd name="adj" fmla="val 4488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77" name="直線コネクタ 376">
                  <a:extLst>
                    <a:ext uri="{FF2B5EF4-FFF2-40B4-BE49-F238E27FC236}">
                      <a16:creationId xmlns:a16="http://schemas.microsoft.com/office/drawing/2014/main" id="{1D28E67C-68DD-43EB-8433-4BBA473DF63D}"/>
                    </a:ext>
                  </a:extLst>
                </p:cNvPr>
                <p:cNvCxnSpPr/>
                <p:nvPr/>
              </p:nvCxnSpPr>
              <p:spPr>
                <a:xfrm>
                  <a:off x="3551068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線コネクタ 377">
                  <a:extLst>
                    <a:ext uri="{FF2B5EF4-FFF2-40B4-BE49-F238E27FC236}">
                      <a16:creationId xmlns:a16="http://schemas.microsoft.com/office/drawing/2014/main" id="{AFD99F2B-E5C6-43C2-B646-1B7B9C55E713}"/>
                    </a:ext>
                  </a:extLst>
                </p:cNvPr>
                <p:cNvCxnSpPr/>
                <p:nvPr/>
              </p:nvCxnSpPr>
              <p:spPr>
                <a:xfrm>
                  <a:off x="4573512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線コネクタ 378">
                  <a:extLst>
                    <a:ext uri="{FF2B5EF4-FFF2-40B4-BE49-F238E27FC236}">
                      <a16:creationId xmlns:a16="http://schemas.microsoft.com/office/drawing/2014/main" id="{010DE7E5-4905-47F0-AC3C-C45BBD99CC62}"/>
                    </a:ext>
                  </a:extLst>
                </p:cNvPr>
                <p:cNvCxnSpPr/>
                <p:nvPr/>
              </p:nvCxnSpPr>
              <p:spPr>
                <a:xfrm>
                  <a:off x="5074114" y="2183902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線コネクタ 379">
                  <a:extLst>
                    <a:ext uri="{FF2B5EF4-FFF2-40B4-BE49-F238E27FC236}">
                      <a16:creationId xmlns:a16="http://schemas.microsoft.com/office/drawing/2014/main" id="{BE6C9BDE-070F-4A9A-9185-50750D2EE5E1}"/>
                    </a:ext>
                  </a:extLst>
                </p:cNvPr>
                <p:cNvCxnSpPr/>
                <p:nvPr/>
              </p:nvCxnSpPr>
              <p:spPr>
                <a:xfrm>
                  <a:off x="6075318" y="2194254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線コネクタ 380">
                  <a:extLst>
                    <a:ext uri="{FF2B5EF4-FFF2-40B4-BE49-F238E27FC236}">
                      <a16:creationId xmlns:a16="http://schemas.microsoft.com/office/drawing/2014/main" id="{07B4A678-48C8-43B7-B6E1-3D11408F5F94}"/>
                    </a:ext>
                  </a:extLst>
                </p:cNvPr>
                <p:cNvCxnSpPr/>
                <p:nvPr/>
              </p:nvCxnSpPr>
              <p:spPr>
                <a:xfrm>
                  <a:off x="5574716" y="2186125"/>
                  <a:ext cx="0" cy="24857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2" name="グループ化 381">
                  <a:extLst>
                    <a:ext uri="{FF2B5EF4-FFF2-40B4-BE49-F238E27FC236}">
                      <a16:creationId xmlns:a16="http://schemas.microsoft.com/office/drawing/2014/main" id="{BE53DAE5-A6C6-44A4-8735-DA7A96DBD4B0}"/>
                    </a:ext>
                  </a:extLst>
                </p:cNvPr>
                <p:cNvGrpSpPr/>
                <p:nvPr/>
              </p:nvGrpSpPr>
              <p:grpSpPr>
                <a:xfrm>
                  <a:off x="2709157" y="2688580"/>
                  <a:ext cx="717623" cy="1480839"/>
                  <a:chOff x="2709157" y="2688580"/>
                  <a:chExt cx="717623" cy="1480839"/>
                </a:xfrm>
              </p:grpSpPr>
              <p:sp>
                <p:nvSpPr>
                  <p:cNvPr id="434" name="角丸四角形 240">
                    <a:extLst>
                      <a:ext uri="{FF2B5EF4-FFF2-40B4-BE49-F238E27FC236}">
                        <a16:creationId xmlns:a16="http://schemas.microsoft.com/office/drawing/2014/main" id="{5C678CDD-A0E5-4640-BD18-E62F5DF8C0D2}"/>
                      </a:ext>
                    </a:extLst>
                  </p:cNvPr>
                  <p:cNvSpPr/>
                  <p:nvPr/>
                </p:nvSpPr>
                <p:spPr>
                  <a:xfrm>
                    <a:off x="2709157" y="2688580"/>
                    <a:ext cx="717623" cy="1480839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5" name="角丸四角形 241">
                    <a:extLst>
                      <a:ext uri="{FF2B5EF4-FFF2-40B4-BE49-F238E27FC236}">
                        <a16:creationId xmlns:a16="http://schemas.microsoft.com/office/drawing/2014/main" id="{8A3F504C-0372-4217-A8D2-C981A8B5A980}"/>
                      </a:ext>
                    </a:extLst>
                  </p:cNvPr>
                  <p:cNvSpPr/>
                  <p:nvPr/>
                </p:nvSpPr>
                <p:spPr>
                  <a:xfrm>
                    <a:off x="2771430" y="2874185"/>
                    <a:ext cx="593077" cy="1112576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6" name="角丸四角形 242">
                    <a:extLst>
                      <a:ext uri="{FF2B5EF4-FFF2-40B4-BE49-F238E27FC236}">
                        <a16:creationId xmlns:a16="http://schemas.microsoft.com/office/drawing/2014/main" id="{911D24DE-8E5B-4441-BF89-983CABEA00C0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28727"/>
                    <a:ext cx="207870" cy="570928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7" name="角丸四角形 243">
                    <a:extLst>
                      <a:ext uri="{FF2B5EF4-FFF2-40B4-BE49-F238E27FC236}">
                        <a16:creationId xmlns:a16="http://schemas.microsoft.com/office/drawing/2014/main" id="{B2A13673-8C34-479C-B945-551F4B3E9491}"/>
                      </a:ext>
                    </a:extLst>
                  </p:cNvPr>
                  <p:cNvSpPr/>
                  <p:nvPr/>
                </p:nvSpPr>
                <p:spPr>
                  <a:xfrm>
                    <a:off x="2964033" y="316429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83" name="グループ化 382">
                  <a:extLst>
                    <a:ext uri="{FF2B5EF4-FFF2-40B4-BE49-F238E27FC236}">
                      <a16:creationId xmlns:a16="http://schemas.microsoft.com/office/drawing/2014/main" id="{925EAE15-7CD9-4D87-A1FA-A281CB337421}"/>
                    </a:ext>
                  </a:extLst>
                </p:cNvPr>
                <p:cNvGrpSpPr/>
                <p:nvPr/>
              </p:nvGrpSpPr>
              <p:grpSpPr>
                <a:xfrm>
                  <a:off x="3660176" y="3083588"/>
                  <a:ext cx="789386" cy="690823"/>
                  <a:chOff x="3660176" y="3083588"/>
                  <a:chExt cx="789386" cy="690823"/>
                </a:xfrm>
              </p:grpSpPr>
              <p:sp>
                <p:nvSpPr>
                  <p:cNvPr id="430" name="角丸四角形 236">
                    <a:extLst>
                      <a:ext uri="{FF2B5EF4-FFF2-40B4-BE49-F238E27FC236}">
                        <a16:creationId xmlns:a16="http://schemas.microsoft.com/office/drawing/2014/main" id="{D9BAC435-A800-4620-80EE-89356DA8A9E7}"/>
                      </a:ext>
                    </a:extLst>
                  </p:cNvPr>
                  <p:cNvSpPr/>
                  <p:nvPr/>
                </p:nvSpPr>
                <p:spPr>
                  <a:xfrm>
                    <a:off x="3660176" y="3083588"/>
                    <a:ext cx="789386" cy="690823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1" name="角丸四角形 237">
                    <a:extLst>
                      <a:ext uri="{FF2B5EF4-FFF2-40B4-BE49-F238E27FC236}">
                        <a16:creationId xmlns:a16="http://schemas.microsoft.com/office/drawing/2014/main" id="{88E3402B-6C8F-4EFA-B384-741469D54F8C}"/>
                      </a:ext>
                    </a:extLst>
                  </p:cNvPr>
                  <p:cNvSpPr/>
                  <p:nvPr/>
                </p:nvSpPr>
                <p:spPr>
                  <a:xfrm>
                    <a:off x="3728677" y="3163557"/>
                    <a:ext cx="652385" cy="519025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2" name="角丸四角形 238">
                    <a:extLst>
                      <a:ext uri="{FF2B5EF4-FFF2-40B4-BE49-F238E27FC236}">
                        <a16:creationId xmlns:a16="http://schemas.microsoft.com/office/drawing/2014/main" id="{EA637D2B-5948-4253-BE37-8DCD04D153C3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27345"/>
                    <a:ext cx="207870" cy="389951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3" name="角丸四角形 239">
                    <a:extLst>
                      <a:ext uri="{FF2B5EF4-FFF2-40B4-BE49-F238E27FC236}">
                        <a16:creationId xmlns:a16="http://schemas.microsoft.com/office/drawing/2014/main" id="{0ECD5408-E284-47A1-883F-8698F9F3C2FF}"/>
                      </a:ext>
                    </a:extLst>
                  </p:cNvPr>
                  <p:cNvSpPr/>
                  <p:nvPr/>
                </p:nvSpPr>
                <p:spPr>
                  <a:xfrm>
                    <a:off x="3853276" y="3238105"/>
                    <a:ext cx="207870" cy="165377"/>
                  </a:xfrm>
                  <a:prstGeom prst="roundRect">
                    <a:avLst>
                      <a:gd name="adj" fmla="val 44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84" name="円/楕円 190">
                  <a:extLst>
                    <a:ext uri="{FF2B5EF4-FFF2-40B4-BE49-F238E27FC236}">
                      <a16:creationId xmlns:a16="http://schemas.microsoft.com/office/drawing/2014/main" id="{406D887B-94AF-4B28-BBA9-158C1F805F32}"/>
                    </a:ext>
                  </a:extLst>
                </p:cNvPr>
                <p:cNvSpPr/>
                <p:nvPr/>
              </p:nvSpPr>
              <p:spPr>
                <a:xfrm>
                  <a:off x="4169164" y="3496268"/>
                  <a:ext cx="102119" cy="10211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円/楕円 191">
                  <a:extLst>
                    <a:ext uri="{FF2B5EF4-FFF2-40B4-BE49-F238E27FC236}">
                      <a16:creationId xmlns:a16="http://schemas.microsoft.com/office/drawing/2014/main" id="{8F459DD9-CA26-4168-9A5A-4416D837B75D}"/>
                    </a:ext>
                  </a:extLst>
                </p:cNvPr>
                <p:cNvSpPr/>
                <p:nvPr/>
              </p:nvSpPr>
              <p:spPr>
                <a:xfrm>
                  <a:off x="4163497" y="3273617"/>
                  <a:ext cx="102119" cy="102119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6" name="グループ化 385">
                  <a:extLst>
                    <a:ext uri="{FF2B5EF4-FFF2-40B4-BE49-F238E27FC236}">
                      <a16:creationId xmlns:a16="http://schemas.microsoft.com/office/drawing/2014/main" id="{DF359175-86E2-430C-B05C-A5CE4BF39024}"/>
                    </a:ext>
                  </a:extLst>
                </p:cNvPr>
                <p:cNvGrpSpPr/>
                <p:nvPr/>
              </p:nvGrpSpPr>
              <p:grpSpPr>
                <a:xfrm>
                  <a:off x="4624645" y="2401914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420" name="グループ化 419">
                    <a:extLst>
                      <a:ext uri="{FF2B5EF4-FFF2-40B4-BE49-F238E27FC236}">
                        <a16:creationId xmlns:a16="http://schemas.microsoft.com/office/drawing/2014/main" id="{56C92AAC-CE30-43B9-9698-9ECC6FBCA756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26" name="角丸四角形 232">
                      <a:extLst>
                        <a:ext uri="{FF2B5EF4-FFF2-40B4-BE49-F238E27FC236}">
                          <a16:creationId xmlns:a16="http://schemas.microsoft.com/office/drawing/2014/main" id="{107067EB-2BC0-4E28-BB80-0D48FCF95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7" name="角丸四角形 233">
                      <a:extLst>
                        <a:ext uri="{FF2B5EF4-FFF2-40B4-BE49-F238E27FC236}">
                          <a16:creationId xmlns:a16="http://schemas.microsoft.com/office/drawing/2014/main" id="{E477AE4D-4B45-4BC7-ADBB-EACDB35AF7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8" name="角丸四角形 234">
                      <a:extLst>
                        <a:ext uri="{FF2B5EF4-FFF2-40B4-BE49-F238E27FC236}">
                          <a16:creationId xmlns:a16="http://schemas.microsoft.com/office/drawing/2014/main" id="{46CFB0E5-2534-44D5-B67D-C3E498BCB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9" name="角丸四角形 235">
                      <a:extLst>
                        <a:ext uri="{FF2B5EF4-FFF2-40B4-BE49-F238E27FC236}">
                          <a16:creationId xmlns:a16="http://schemas.microsoft.com/office/drawing/2014/main" id="{DFE0B737-02C3-41B2-8A39-4F5AF32B5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21" name="グループ化 420">
                    <a:extLst>
                      <a:ext uri="{FF2B5EF4-FFF2-40B4-BE49-F238E27FC236}">
                        <a16:creationId xmlns:a16="http://schemas.microsoft.com/office/drawing/2014/main" id="{0C0A400E-2506-4498-BF92-8C8772B96728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22" name="角丸四角形 228">
                      <a:extLst>
                        <a:ext uri="{FF2B5EF4-FFF2-40B4-BE49-F238E27FC236}">
                          <a16:creationId xmlns:a16="http://schemas.microsoft.com/office/drawing/2014/main" id="{20BB982A-415D-47BA-97D6-74E164E91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3" name="角丸四角形 229">
                      <a:extLst>
                        <a:ext uri="{FF2B5EF4-FFF2-40B4-BE49-F238E27FC236}">
                          <a16:creationId xmlns:a16="http://schemas.microsoft.com/office/drawing/2014/main" id="{F9867DC3-FB76-4CFA-8956-C95616284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24" name="角丸四角形 230">
                      <a:extLst>
                        <a:ext uri="{FF2B5EF4-FFF2-40B4-BE49-F238E27FC236}">
                          <a16:creationId xmlns:a16="http://schemas.microsoft.com/office/drawing/2014/main" id="{3A8E3DE7-A177-414A-9D1A-49631DFDF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5" name="角丸四角形 231">
                      <a:extLst>
                        <a:ext uri="{FF2B5EF4-FFF2-40B4-BE49-F238E27FC236}">
                          <a16:creationId xmlns:a16="http://schemas.microsoft.com/office/drawing/2014/main" id="{4915344D-4DB0-4F92-883B-9D33CAEBEC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87" name="グループ化 386">
                  <a:extLst>
                    <a:ext uri="{FF2B5EF4-FFF2-40B4-BE49-F238E27FC236}">
                      <a16:creationId xmlns:a16="http://schemas.microsoft.com/office/drawing/2014/main" id="{DFD8D668-16F8-4E54-80AA-61A0AC993937}"/>
                    </a:ext>
                  </a:extLst>
                </p:cNvPr>
                <p:cNvGrpSpPr/>
                <p:nvPr/>
              </p:nvGrpSpPr>
              <p:grpSpPr>
                <a:xfrm>
                  <a:off x="5119978" y="2396733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410" name="グループ化 409">
                    <a:extLst>
                      <a:ext uri="{FF2B5EF4-FFF2-40B4-BE49-F238E27FC236}">
                        <a16:creationId xmlns:a16="http://schemas.microsoft.com/office/drawing/2014/main" id="{1A7CC9BB-2B96-4CC7-9F43-1D17FA121A90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16" name="角丸四角形 222">
                      <a:extLst>
                        <a:ext uri="{FF2B5EF4-FFF2-40B4-BE49-F238E27FC236}">
                          <a16:creationId xmlns:a16="http://schemas.microsoft.com/office/drawing/2014/main" id="{7A789012-4399-4DCE-9D70-690674189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7" name="角丸四角形 223">
                      <a:extLst>
                        <a:ext uri="{FF2B5EF4-FFF2-40B4-BE49-F238E27FC236}">
                          <a16:creationId xmlns:a16="http://schemas.microsoft.com/office/drawing/2014/main" id="{5363CCD3-2766-44CB-AE1D-C9E675F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8" name="角丸四角形 224">
                      <a:extLst>
                        <a:ext uri="{FF2B5EF4-FFF2-40B4-BE49-F238E27FC236}">
                          <a16:creationId xmlns:a16="http://schemas.microsoft.com/office/drawing/2014/main" id="{8FD810F7-DDE6-4AD8-8A29-1A2098CA8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9" name="角丸四角形 225">
                      <a:extLst>
                        <a:ext uri="{FF2B5EF4-FFF2-40B4-BE49-F238E27FC236}">
                          <a16:creationId xmlns:a16="http://schemas.microsoft.com/office/drawing/2014/main" id="{9722D9C6-9DA7-46D5-8630-E13AB0CB4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11" name="グループ化 410">
                    <a:extLst>
                      <a:ext uri="{FF2B5EF4-FFF2-40B4-BE49-F238E27FC236}">
                        <a16:creationId xmlns:a16="http://schemas.microsoft.com/office/drawing/2014/main" id="{438FC43A-C0AF-403A-A6DF-B7EF8E43CAEC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12" name="角丸四角形 218">
                      <a:extLst>
                        <a:ext uri="{FF2B5EF4-FFF2-40B4-BE49-F238E27FC236}">
                          <a16:creationId xmlns:a16="http://schemas.microsoft.com/office/drawing/2014/main" id="{1042C035-4641-43F6-89D7-07ADCCB87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3" name="角丸四角形 219">
                      <a:extLst>
                        <a:ext uri="{FF2B5EF4-FFF2-40B4-BE49-F238E27FC236}">
                          <a16:creationId xmlns:a16="http://schemas.microsoft.com/office/drawing/2014/main" id="{335B148B-BFA5-4F0C-841C-8B18AF3DE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4" name="角丸四角形 220">
                      <a:extLst>
                        <a:ext uri="{FF2B5EF4-FFF2-40B4-BE49-F238E27FC236}">
                          <a16:creationId xmlns:a16="http://schemas.microsoft.com/office/drawing/2014/main" id="{70F5D281-DB24-4489-9ECE-BB9FB55C4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5" name="角丸四角形 221">
                      <a:extLst>
                        <a:ext uri="{FF2B5EF4-FFF2-40B4-BE49-F238E27FC236}">
                          <a16:creationId xmlns:a16="http://schemas.microsoft.com/office/drawing/2014/main" id="{5658ABC2-552F-43AF-AF69-22712DC14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88" name="グループ化 387">
                  <a:extLst>
                    <a:ext uri="{FF2B5EF4-FFF2-40B4-BE49-F238E27FC236}">
                      <a16:creationId xmlns:a16="http://schemas.microsoft.com/office/drawing/2014/main" id="{1357DDFC-8704-4B45-A3B3-B13EB4C519C6}"/>
                    </a:ext>
                  </a:extLst>
                </p:cNvPr>
                <p:cNvGrpSpPr/>
                <p:nvPr/>
              </p:nvGrpSpPr>
              <p:grpSpPr>
                <a:xfrm>
                  <a:off x="5611577" y="2394510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400" name="グループ化 399">
                    <a:extLst>
                      <a:ext uri="{FF2B5EF4-FFF2-40B4-BE49-F238E27FC236}">
                        <a16:creationId xmlns:a16="http://schemas.microsoft.com/office/drawing/2014/main" id="{A1F14BFB-547E-45B4-B072-464CAB2D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06" name="角丸四角形 212">
                      <a:extLst>
                        <a:ext uri="{FF2B5EF4-FFF2-40B4-BE49-F238E27FC236}">
                          <a16:creationId xmlns:a16="http://schemas.microsoft.com/office/drawing/2014/main" id="{FF453101-3E32-4F0A-991E-E8CCEAF80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7" name="角丸四角形 213">
                      <a:extLst>
                        <a:ext uri="{FF2B5EF4-FFF2-40B4-BE49-F238E27FC236}">
                          <a16:creationId xmlns:a16="http://schemas.microsoft.com/office/drawing/2014/main" id="{6C86528D-E294-432B-B610-31F10C9F56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8" name="角丸四角形 214">
                      <a:extLst>
                        <a:ext uri="{FF2B5EF4-FFF2-40B4-BE49-F238E27FC236}">
                          <a16:creationId xmlns:a16="http://schemas.microsoft.com/office/drawing/2014/main" id="{6F3E35F0-45DC-4F68-97CE-9B6211B8F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9" name="角丸四角形 215">
                      <a:extLst>
                        <a:ext uri="{FF2B5EF4-FFF2-40B4-BE49-F238E27FC236}">
                          <a16:creationId xmlns:a16="http://schemas.microsoft.com/office/drawing/2014/main" id="{E9E7BCE0-E947-4AE6-8379-E9C8C6EA5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01" name="グループ化 400">
                    <a:extLst>
                      <a:ext uri="{FF2B5EF4-FFF2-40B4-BE49-F238E27FC236}">
                        <a16:creationId xmlns:a16="http://schemas.microsoft.com/office/drawing/2014/main" id="{51CDAE3A-28D5-492E-87A9-F30C9105F825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402" name="角丸四角形 208">
                      <a:extLst>
                        <a:ext uri="{FF2B5EF4-FFF2-40B4-BE49-F238E27FC236}">
                          <a16:creationId xmlns:a16="http://schemas.microsoft.com/office/drawing/2014/main" id="{E8FEFF98-E61B-4870-BAF0-FA07B4B43F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3" name="角丸四角形 209">
                      <a:extLst>
                        <a:ext uri="{FF2B5EF4-FFF2-40B4-BE49-F238E27FC236}">
                          <a16:creationId xmlns:a16="http://schemas.microsoft.com/office/drawing/2014/main" id="{22AA964B-EBBA-49DC-BFC8-6F64B5E26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4" name="角丸四角形 210">
                      <a:extLst>
                        <a:ext uri="{FF2B5EF4-FFF2-40B4-BE49-F238E27FC236}">
                          <a16:creationId xmlns:a16="http://schemas.microsoft.com/office/drawing/2014/main" id="{791D2391-E0A3-477A-A4B1-A691D672C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5" name="角丸四角形 211">
                      <a:extLst>
                        <a:ext uri="{FF2B5EF4-FFF2-40B4-BE49-F238E27FC236}">
                          <a16:creationId xmlns:a16="http://schemas.microsoft.com/office/drawing/2014/main" id="{2E9F9CC2-F8CC-4461-94B9-5A5CDADDD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89" name="グループ化 388">
                  <a:extLst>
                    <a:ext uri="{FF2B5EF4-FFF2-40B4-BE49-F238E27FC236}">
                      <a16:creationId xmlns:a16="http://schemas.microsoft.com/office/drawing/2014/main" id="{7F6DE0FA-8FA9-4D06-82A8-1C2D9D4C2321}"/>
                    </a:ext>
                  </a:extLst>
                </p:cNvPr>
                <p:cNvGrpSpPr/>
                <p:nvPr/>
              </p:nvGrpSpPr>
              <p:grpSpPr>
                <a:xfrm>
                  <a:off x="6117623" y="2385632"/>
                  <a:ext cx="405079" cy="2052672"/>
                  <a:chOff x="7264081" y="605290"/>
                  <a:chExt cx="405079" cy="2052672"/>
                </a:xfrm>
              </p:grpSpPr>
              <p:grpSp>
                <p:nvGrpSpPr>
                  <p:cNvPr id="390" name="グループ化 389">
                    <a:extLst>
                      <a:ext uri="{FF2B5EF4-FFF2-40B4-BE49-F238E27FC236}">
                        <a16:creationId xmlns:a16="http://schemas.microsoft.com/office/drawing/2014/main" id="{6DD84CC6-2E2C-4161-99EA-731D37639087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605290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396" name="角丸四角形 202">
                      <a:extLst>
                        <a:ext uri="{FF2B5EF4-FFF2-40B4-BE49-F238E27FC236}">
                          <a16:creationId xmlns:a16="http://schemas.microsoft.com/office/drawing/2014/main" id="{9F337263-3C38-4F9D-BAB4-8E26E5016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7" name="角丸四角形 203">
                      <a:extLst>
                        <a:ext uri="{FF2B5EF4-FFF2-40B4-BE49-F238E27FC236}">
                          <a16:creationId xmlns:a16="http://schemas.microsoft.com/office/drawing/2014/main" id="{03179508-8FD7-4BE6-B0A8-B0F378043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8" name="角丸四角形 204">
                      <a:extLst>
                        <a:ext uri="{FF2B5EF4-FFF2-40B4-BE49-F238E27FC236}">
                          <a16:creationId xmlns:a16="http://schemas.microsoft.com/office/drawing/2014/main" id="{91E5604A-2241-4635-A2E9-48A2CF438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9" name="角丸四角形 205">
                      <a:extLst>
                        <a:ext uri="{FF2B5EF4-FFF2-40B4-BE49-F238E27FC236}">
                          <a16:creationId xmlns:a16="http://schemas.microsoft.com/office/drawing/2014/main" id="{FFD2E644-EA57-4452-BC07-76C2DC25A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91" name="グループ化 390">
                    <a:extLst>
                      <a:ext uri="{FF2B5EF4-FFF2-40B4-BE49-F238E27FC236}">
                        <a16:creationId xmlns:a16="http://schemas.microsoft.com/office/drawing/2014/main" id="{994AB5FC-FC1C-4C5F-A883-4928B070BB74}"/>
                      </a:ext>
                    </a:extLst>
                  </p:cNvPr>
                  <p:cNvGrpSpPr/>
                  <p:nvPr/>
                </p:nvGrpSpPr>
                <p:grpSpPr>
                  <a:xfrm>
                    <a:off x="7264081" y="1738476"/>
                    <a:ext cx="405079" cy="919486"/>
                    <a:chOff x="2709157" y="2688580"/>
                    <a:chExt cx="717623" cy="1480839"/>
                  </a:xfrm>
                </p:grpSpPr>
                <p:sp>
                  <p:nvSpPr>
                    <p:cNvPr id="392" name="角丸四角形 198">
                      <a:extLst>
                        <a:ext uri="{FF2B5EF4-FFF2-40B4-BE49-F238E27FC236}">
                          <a16:creationId xmlns:a16="http://schemas.microsoft.com/office/drawing/2014/main" id="{6B0100BE-BB7A-4CB3-82E2-CEE5723A8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157" y="2688580"/>
                      <a:ext cx="717623" cy="1480839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3" name="角丸四角形 199">
                      <a:extLst>
                        <a:ext uri="{FF2B5EF4-FFF2-40B4-BE49-F238E27FC236}">
                          <a16:creationId xmlns:a16="http://schemas.microsoft.com/office/drawing/2014/main" id="{8BC6FC6B-FE24-4AAE-9FFD-25F7C11C2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430" y="2874185"/>
                      <a:ext cx="593077" cy="1112576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4" name="角丸四角形 200">
                      <a:extLst>
                        <a:ext uri="{FF2B5EF4-FFF2-40B4-BE49-F238E27FC236}">
                          <a16:creationId xmlns:a16="http://schemas.microsoft.com/office/drawing/2014/main" id="{91500F06-85F4-4CD2-9747-E39C736B3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28727"/>
                      <a:ext cx="207870" cy="570928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5" name="角丸四角形 201">
                      <a:extLst>
                        <a:ext uri="{FF2B5EF4-FFF2-40B4-BE49-F238E27FC236}">
                          <a16:creationId xmlns:a16="http://schemas.microsoft.com/office/drawing/2014/main" id="{252FA115-93F6-49B8-8DE2-77EE76B539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033" y="3164295"/>
                      <a:ext cx="207870" cy="165377"/>
                    </a:xfrm>
                    <a:prstGeom prst="roundRect">
                      <a:avLst>
                        <a:gd name="adj" fmla="val 4488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cxnSp>
            <p:nvCxnSpPr>
              <p:cNvPr id="438" name="直線コネクタ 437">
                <a:extLst>
                  <a:ext uri="{FF2B5EF4-FFF2-40B4-BE49-F238E27FC236}">
                    <a16:creationId xmlns:a16="http://schemas.microsoft.com/office/drawing/2014/main" id="{4AE10CD0-9A16-406F-BB51-261617820B7F}"/>
                  </a:ext>
                </a:extLst>
              </p:cNvPr>
              <p:cNvCxnSpPr/>
              <p:nvPr/>
            </p:nvCxnSpPr>
            <p:spPr>
              <a:xfrm>
                <a:off x="4081415" y="1801641"/>
                <a:ext cx="2160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線コネクタ 438">
                <a:extLst>
                  <a:ext uri="{FF2B5EF4-FFF2-40B4-BE49-F238E27FC236}">
                    <a16:creationId xmlns:a16="http://schemas.microsoft.com/office/drawing/2014/main" id="{E41E1627-DEB5-4FC1-90F6-96D8FC3D72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5485" y="1771997"/>
                <a:ext cx="47160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8" name="図 307">
                <a:extLst>
                  <a:ext uri="{FF2B5EF4-FFF2-40B4-BE49-F238E27FC236}">
                    <a16:creationId xmlns:a16="http://schemas.microsoft.com/office/drawing/2014/main" id="{C09E6490-20BB-43AF-9A23-CC548D7E0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3729" y="1748332"/>
                <a:ext cx="339480" cy="320532"/>
              </a:xfrm>
              <a:prstGeom prst="rect">
                <a:avLst/>
              </a:prstGeom>
            </p:spPr>
          </p:pic>
          <p:pic>
            <p:nvPicPr>
              <p:cNvPr id="314" name="図 313">
                <a:extLst>
                  <a:ext uri="{FF2B5EF4-FFF2-40B4-BE49-F238E27FC236}">
                    <a16:creationId xmlns:a16="http://schemas.microsoft.com/office/drawing/2014/main" id="{02368AD6-36FA-4022-A6BC-400EB7D0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2555" y="1755189"/>
                <a:ext cx="339480" cy="320532"/>
              </a:xfrm>
              <a:prstGeom prst="rect">
                <a:avLst/>
              </a:prstGeom>
            </p:spPr>
          </p:pic>
          <p:pic>
            <p:nvPicPr>
              <p:cNvPr id="315" name="図 314">
                <a:extLst>
                  <a:ext uri="{FF2B5EF4-FFF2-40B4-BE49-F238E27FC236}">
                    <a16:creationId xmlns:a16="http://schemas.microsoft.com/office/drawing/2014/main" id="{A7C270DE-D24C-4C40-AB20-23D1DE74E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507" y="1748332"/>
                <a:ext cx="339480" cy="320532"/>
              </a:xfrm>
              <a:prstGeom prst="rect">
                <a:avLst/>
              </a:prstGeom>
            </p:spPr>
          </p:pic>
          <p:cxnSp>
            <p:nvCxnSpPr>
              <p:cNvPr id="441" name="直線コネクタ 440">
                <a:extLst>
                  <a:ext uri="{FF2B5EF4-FFF2-40B4-BE49-F238E27FC236}">
                    <a16:creationId xmlns:a16="http://schemas.microsoft.com/office/drawing/2014/main" id="{6DBEE574-3526-4F87-8214-676387C84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374" y="2611787"/>
                <a:ext cx="1722093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0" name="図 299">
                <a:extLst>
                  <a:ext uri="{FF2B5EF4-FFF2-40B4-BE49-F238E27FC236}">
                    <a16:creationId xmlns:a16="http://schemas.microsoft.com/office/drawing/2014/main" id="{D32B42F2-62F2-4F96-8043-9E61C2E7F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66275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8635" y="2630206"/>
                <a:ext cx="500519" cy="38969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3" name="図 352">
                <a:extLst>
                  <a:ext uri="{FF2B5EF4-FFF2-40B4-BE49-F238E27FC236}">
                    <a16:creationId xmlns:a16="http://schemas.microsoft.com/office/drawing/2014/main" id="{4ABE538E-D385-4E51-B158-731F8B386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66275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7647" y="2634550"/>
                <a:ext cx="500519" cy="38969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D4ECB4E8-9B61-4D25-AC1C-E390CCE99BFE}"/>
                  </a:ext>
                </a:extLst>
              </p:cNvPr>
              <p:cNvSpPr txBox="1"/>
              <p:nvPr/>
            </p:nvSpPr>
            <p:spPr>
              <a:xfrm>
                <a:off x="7925323" y="4981308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エネマネ</a:t>
                </a:r>
              </a:p>
            </p:txBody>
          </p: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4490E8F4-03C4-4D2C-B7CC-4A3A0EF1B7AC}"/>
                  </a:ext>
                </a:extLst>
              </p:cNvPr>
              <p:cNvSpPr/>
              <p:nvPr/>
            </p:nvSpPr>
            <p:spPr>
              <a:xfrm>
                <a:off x="9985555" y="4351324"/>
                <a:ext cx="417325" cy="545101"/>
              </a:xfrm>
              <a:prstGeom prst="rect">
                <a:avLst/>
              </a:prstGeom>
              <a:pattFill prst="lgCheck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53" name="直線コネクタ 452">
                <a:extLst>
                  <a:ext uri="{FF2B5EF4-FFF2-40B4-BE49-F238E27FC236}">
                    <a16:creationId xmlns:a16="http://schemas.microsoft.com/office/drawing/2014/main" id="{4A46FEFD-41A6-42CF-B9AA-73C19FB55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03484" y="2681699"/>
                <a:ext cx="0" cy="16560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" name="正方形/長方形 454">
                <a:extLst>
                  <a:ext uri="{FF2B5EF4-FFF2-40B4-BE49-F238E27FC236}">
                    <a16:creationId xmlns:a16="http://schemas.microsoft.com/office/drawing/2014/main" id="{3B1F787C-00BD-419E-8277-2143D2B6711C}"/>
                  </a:ext>
                </a:extLst>
              </p:cNvPr>
              <p:cNvSpPr/>
              <p:nvPr/>
            </p:nvSpPr>
            <p:spPr>
              <a:xfrm>
                <a:off x="9487490" y="4352685"/>
                <a:ext cx="417325" cy="545101"/>
              </a:xfrm>
              <a:prstGeom prst="rect">
                <a:avLst/>
              </a:prstGeom>
              <a:pattFill prst="divot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050" name="直線コネクタ 1049">
                <a:extLst>
                  <a:ext uri="{FF2B5EF4-FFF2-40B4-BE49-F238E27FC236}">
                    <a16:creationId xmlns:a16="http://schemas.microsoft.com/office/drawing/2014/main" id="{3EE03223-018F-4F78-97BD-79ABECD82395}"/>
                  </a:ext>
                </a:extLst>
              </p:cNvPr>
              <p:cNvCxnSpPr/>
              <p:nvPr/>
            </p:nvCxnSpPr>
            <p:spPr>
              <a:xfrm>
                <a:off x="5678415" y="6031562"/>
                <a:ext cx="879676" cy="0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" name="テキスト ボックス 459">
                <a:extLst>
                  <a:ext uri="{FF2B5EF4-FFF2-40B4-BE49-F238E27FC236}">
                    <a16:creationId xmlns:a16="http://schemas.microsoft.com/office/drawing/2014/main" id="{212CE1CE-03BB-4343-8F65-78F293A6BD34}"/>
                  </a:ext>
                </a:extLst>
              </p:cNvPr>
              <p:cNvSpPr txBox="1"/>
              <p:nvPr/>
            </p:nvSpPr>
            <p:spPr>
              <a:xfrm>
                <a:off x="5709646" y="6018527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EV</a:t>
                </a:r>
                <a:r>
                  <a:rPr kumimoji="1" lang="ja-JP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充電</a:t>
                </a:r>
              </a:p>
            </p:txBody>
          </p:sp>
          <p:pic>
            <p:nvPicPr>
              <p:cNvPr id="1052" name="Picture 4" descr="火災　イラスト に対する画像結果">
                <a:extLst>
                  <a:ext uri="{FF2B5EF4-FFF2-40B4-BE49-F238E27FC236}">
                    <a16:creationId xmlns:a16="http://schemas.microsoft.com/office/drawing/2014/main" id="{968031FE-E894-4FB2-88F7-FE4FB6FCB2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251" y="3130473"/>
                <a:ext cx="394303" cy="54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5" name="テキスト ボックス 1054">
                <a:extLst>
                  <a:ext uri="{FF2B5EF4-FFF2-40B4-BE49-F238E27FC236}">
                    <a16:creationId xmlns:a16="http://schemas.microsoft.com/office/drawing/2014/main" id="{26CA07B7-D24C-46A4-A788-7104DA0BD191}"/>
                  </a:ext>
                </a:extLst>
              </p:cNvPr>
              <p:cNvSpPr txBox="1"/>
              <p:nvPr/>
            </p:nvSpPr>
            <p:spPr>
              <a:xfrm>
                <a:off x="8592896" y="591961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bg1">
                        <a:lumMod val="50000"/>
                      </a:schemeClr>
                    </a:solidFill>
                  </a:rPr>
                  <a:t>遠隔監視</a:t>
                </a:r>
              </a:p>
            </p:txBody>
          </p:sp>
          <p:pic>
            <p:nvPicPr>
              <p:cNvPr id="470" name="図 469">
                <a:extLst>
                  <a:ext uri="{FF2B5EF4-FFF2-40B4-BE49-F238E27FC236}">
                    <a16:creationId xmlns:a16="http://schemas.microsoft.com/office/drawing/2014/main" id="{B72AD61D-AAC6-4442-B92C-6EB5521DE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473" y="5619655"/>
                <a:ext cx="317971" cy="669649"/>
              </a:xfrm>
              <a:prstGeom prst="rect">
                <a:avLst/>
              </a:prstGeom>
            </p:spPr>
          </p:pic>
          <p:sp>
            <p:nvSpPr>
              <p:cNvPr id="332" name="テキスト ボックス 331">
                <a:extLst>
                  <a:ext uri="{FF2B5EF4-FFF2-40B4-BE49-F238E27FC236}">
                    <a16:creationId xmlns:a16="http://schemas.microsoft.com/office/drawing/2014/main" id="{78C45E06-A7BB-4118-9690-120F7002BBFF}"/>
                  </a:ext>
                </a:extLst>
              </p:cNvPr>
              <p:cNvSpPr txBox="1"/>
              <p:nvPr/>
            </p:nvSpPr>
            <p:spPr>
              <a:xfrm>
                <a:off x="4820559" y="1763739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配電盤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4" name="テキスト ボックス 333">
                <a:extLst>
                  <a:ext uri="{FF2B5EF4-FFF2-40B4-BE49-F238E27FC236}">
                    <a16:creationId xmlns:a16="http://schemas.microsoft.com/office/drawing/2014/main" id="{ACC7B373-198E-455A-9BEE-20D2C280D9F9}"/>
                  </a:ext>
                </a:extLst>
              </p:cNvPr>
              <p:cNvSpPr txBox="1"/>
              <p:nvPr/>
            </p:nvSpPr>
            <p:spPr>
              <a:xfrm>
                <a:off x="10747961" y="3156140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街路灯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4099B78-2A5D-40C2-BE08-6FFA7A089637}"/>
                  </a:ext>
                </a:extLst>
              </p:cNvPr>
              <p:cNvSpPr txBox="1"/>
              <p:nvPr/>
            </p:nvSpPr>
            <p:spPr>
              <a:xfrm>
                <a:off x="8416667" y="5396817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5G</a:t>
                </a:r>
                <a:endParaRPr kumimoji="1" lang="ja-JP" altLang="en-US" sz="20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0AFA5C0C-E7D1-49AE-8E7C-456FFB80CDD7}"/>
                  </a:ext>
                </a:extLst>
              </p:cNvPr>
              <p:cNvGrpSpPr/>
              <p:nvPr/>
            </p:nvGrpSpPr>
            <p:grpSpPr>
              <a:xfrm>
                <a:off x="5997450" y="1918636"/>
                <a:ext cx="377259" cy="252463"/>
                <a:chOff x="2781537" y="2302879"/>
                <a:chExt cx="377259" cy="252463"/>
              </a:xfrm>
            </p:grpSpPr>
            <p:sp>
              <p:nvSpPr>
                <p:cNvPr id="4" name="楕円 3">
                  <a:extLst>
                    <a:ext uri="{FF2B5EF4-FFF2-40B4-BE49-F238E27FC236}">
                      <a16:creationId xmlns:a16="http://schemas.microsoft.com/office/drawing/2014/main" id="{4EE380D2-EC8E-4C86-9359-6F76282611BD}"/>
                    </a:ext>
                  </a:extLst>
                </p:cNvPr>
                <p:cNvSpPr/>
                <p:nvPr/>
              </p:nvSpPr>
              <p:spPr>
                <a:xfrm>
                  <a:off x="2941009" y="2479294"/>
                  <a:ext cx="59436" cy="5828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B6B4379A-3CB1-45F8-A4C8-8C212ADCFBF3}"/>
                    </a:ext>
                  </a:extLst>
                </p:cNvPr>
                <p:cNvGrpSpPr/>
                <p:nvPr/>
              </p:nvGrpSpPr>
              <p:grpSpPr>
                <a:xfrm>
                  <a:off x="2781537" y="2302879"/>
                  <a:ext cx="373011" cy="252185"/>
                  <a:chOff x="1816669" y="1776866"/>
                  <a:chExt cx="464836" cy="252185"/>
                </a:xfrm>
              </p:grpSpPr>
              <p:sp>
                <p:nvSpPr>
                  <p:cNvPr id="6" name="円弧 5">
                    <a:extLst>
                      <a:ext uri="{FF2B5EF4-FFF2-40B4-BE49-F238E27FC236}">
                        <a16:creationId xmlns:a16="http://schemas.microsoft.com/office/drawing/2014/main" id="{F5F5BC66-D82C-45F6-8C6C-F80FBC10A4F0}"/>
                      </a:ext>
                    </a:extLst>
                  </p:cNvPr>
                  <p:cNvSpPr/>
                  <p:nvPr/>
                </p:nvSpPr>
                <p:spPr>
                  <a:xfrm>
                    <a:off x="1903792" y="1894866"/>
                    <a:ext cx="276253" cy="134185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7" name="円弧 336">
                    <a:extLst>
                      <a:ext uri="{FF2B5EF4-FFF2-40B4-BE49-F238E27FC236}">
                        <a16:creationId xmlns:a16="http://schemas.microsoft.com/office/drawing/2014/main" id="{F9584704-7496-40A2-833E-795296D385E7}"/>
                      </a:ext>
                    </a:extLst>
                  </p:cNvPr>
                  <p:cNvSpPr/>
                  <p:nvPr/>
                </p:nvSpPr>
                <p:spPr>
                  <a:xfrm>
                    <a:off x="1862573" y="1831142"/>
                    <a:ext cx="377959" cy="190289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9" name="円弧 338">
                    <a:extLst>
                      <a:ext uri="{FF2B5EF4-FFF2-40B4-BE49-F238E27FC236}">
                        <a16:creationId xmlns:a16="http://schemas.microsoft.com/office/drawing/2014/main" id="{082E92BF-4F9B-4010-B291-797044B46FCC}"/>
                      </a:ext>
                    </a:extLst>
                  </p:cNvPr>
                  <p:cNvSpPr/>
                  <p:nvPr/>
                </p:nvSpPr>
                <p:spPr>
                  <a:xfrm>
                    <a:off x="1816669" y="1776866"/>
                    <a:ext cx="464836" cy="211360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4" name="円弧 343">
                  <a:extLst>
                    <a:ext uri="{FF2B5EF4-FFF2-40B4-BE49-F238E27FC236}">
                      <a16:creationId xmlns:a16="http://schemas.microsoft.com/office/drawing/2014/main" id="{724204A0-06CA-4A86-843E-66E9864E8F45}"/>
                    </a:ext>
                  </a:extLst>
                </p:cNvPr>
                <p:cNvSpPr/>
                <p:nvPr/>
              </p:nvSpPr>
              <p:spPr>
                <a:xfrm flipH="1">
                  <a:off x="2867202" y="2421157"/>
                  <a:ext cx="221681" cy="134185"/>
                </a:xfrm>
                <a:prstGeom prst="arc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円弧 345">
                  <a:extLst>
                    <a:ext uri="{FF2B5EF4-FFF2-40B4-BE49-F238E27FC236}">
                      <a16:creationId xmlns:a16="http://schemas.microsoft.com/office/drawing/2014/main" id="{013F4F56-B8F8-4529-8283-CFAE8A3A9D5E}"/>
                    </a:ext>
                  </a:extLst>
                </p:cNvPr>
                <p:cNvSpPr/>
                <p:nvPr/>
              </p:nvSpPr>
              <p:spPr>
                <a:xfrm flipH="1">
                  <a:off x="2818664" y="2357433"/>
                  <a:ext cx="303296" cy="190289"/>
                </a:xfrm>
                <a:prstGeom prst="arc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円弧 347">
                  <a:extLst>
                    <a:ext uri="{FF2B5EF4-FFF2-40B4-BE49-F238E27FC236}">
                      <a16:creationId xmlns:a16="http://schemas.microsoft.com/office/drawing/2014/main" id="{C700B0A4-1229-4E44-B16C-620D27589774}"/>
                    </a:ext>
                  </a:extLst>
                </p:cNvPr>
                <p:cNvSpPr/>
                <p:nvPr/>
              </p:nvSpPr>
              <p:spPr>
                <a:xfrm flipH="1">
                  <a:off x="2785785" y="2303157"/>
                  <a:ext cx="373011" cy="211360"/>
                </a:xfrm>
                <a:prstGeom prst="arc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50" name="直線コネクタ 349">
                <a:extLst>
                  <a:ext uri="{FF2B5EF4-FFF2-40B4-BE49-F238E27FC236}">
                    <a16:creationId xmlns:a16="http://schemas.microsoft.com/office/drawing/2014/main" id="{D8C945D4-9AC4-4587-A5D3-80B7D94ED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5167" y="2433957"/>
                <a:ext cx="1722093" cy="1547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" name="正方形/長方形 1055">
                <a:extLst>
                  <a:ext uri="{FF2B5EF4-FFF2-40B4-BE49-F238E27FC236}">
                    <a16:creationId xmlns:a16="http://schemas.microsoft.com/office/drawing/2014/main" id="{4A4F9EF3-9A6E-45F0-BA9D-B5193876D12E}"/>
                  </a:ext>
                </a:extLst>
              </p:cNvPr>
              <p:cNvSpPr/>
              <p:nvPr/>
            </p:nvSpPr>
            <p:spPr>
              <a:xfrm>
                <a:off x="5635677" y="2243568"/>
                <a:ext cx="434341" cy="2267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8" name="図 37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9F12C635-779C-4ED2-932A-632C0B2A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5207635" y="958264"/>
              <a:ext cx="763422" cy="708241"/>
            </a:xfrm>
            <a:prstGeom prst="rect">
              <a:avLst/>
            </a:prstGeom>
          </p:spPr>
        </p:pic>
        <p:pic>
          <p:nvPicPr>
            <p:cNvPr id="336" name="図 335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6355EB9E-D2D6-4C82-9F33-054D74EAC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6646309" y="870691"/>
              <a:ext cx="763422" cy="708241"/>
            </a:xfrm>
            <a:prstGeom prst="rect">
              <a:avLst/>
            </a:prstGeom>
          </p:spPr>
        </p:pic>
        <p:pic>
          <p:nvPicPr>
            <p:cNvPr id="338" name="図 337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7B653A20-024B-4564-A932-B933EB51C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8787567" y="1270247"/>
              <a:ext cx="763422" cy="708241"/>
            </a:xfrm>
            <a:prstGeom prst="rect">
              <a:avLst/>
            </a:prstGeom>
          </p:spPr>
        </p:pic>
        <p:pic>
          <p:nvPicPr>
            <p:cNvPr id="340" name="図 339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4CB91148-9B6D-4E60-96FE-42E848808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9738294" y="1855558"/>
              <a:ext cx="763422" cy="708241"/>
            </a:xfrm>
            <a:prstGeom prst="rect">
              <a:avLst/>
            </a:prstGeom>
          </p:spPr>
        </p:pic>
        <p:pic>
          <p:nvPicPr>
            <p:cNvPr id="351" name="図 350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2B159598-049D-40D0-BC43-0DBE3A314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9738294" y="2891916"/>
              <a:ext cx="763422" cy="708241"/>
            </a:xfrm>
            <a:prstGeom prst="rect">
              <a:avLst/>
            </a:prstGeom>
          </p:spPr>
        </p:pic>
        <p:pic>
          <p:nvPicPr>
            <p:cNvPr id="354" name="図 353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3FCE4AC5-0CCE-4D50-965C-F8126EFED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8449485" y="2458299"/>
              <a:ext cx="763422" cy="708241"/>
            </a:xfrm>
            <a:prstGeom prst="rect">
              <a:avLst/>
            </a:prstGeom>
          </p:spPr>
        </p:pic>
        <p:pic>
          <p:nvPicPr>
            <p:cNvPr id="355" name="図 354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BD7296B8-CCB0-4268-9D6F-A3D5393AF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4318856" y="1783606"/>
              <a:ext cx="763422" cy="708241"/>
            </a:xfrm>
            <a:prstGeom prst="rect">
              <a:avLst/>
            </a:prstGeom>
          </p:spPr>
        </p:pic>
        <p:pic>
          <p:nvPicPr>
            <p:cNvPr id="356" name="図 355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7E1907BC-0F85-41B6-97EF-805838266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5233687" y="1881506"/>
              <a:ext cx="763422" cy="708241"/>
            </a:xfrm>
            <a:prstGeom prst="rect">
              <a:avLst/>
            </a:prstGeom>
          </p:spPr>
        </p:pic>
        <p:pic>
          <p:nvPicPr>
            <p:cNvPr id="357" name="図 356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8E0710A3-01C3-46B8-81D2-8EBB0964C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5421119" y="2476858"/>
              <a:ext cx="763422" cy="708241"/>
            </a:xfrm>
            <a:prstGeom prst="rect">
              <a:avLst/>
            </a:prstGeom>
          </p:spPr>
        </p:pic>
        <p:pic>
          <p:nvPicPr>
            <p:cNvPr id="365" name="図 364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4307D7AC-9C13-4E2B-B5DB-E51D6D39F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4318856" y="2743605"/>
              <a:ext cx="763422" cy="708241"/>
            </a:xfrm>
            <a:prstGeom prst="rect">
              <a:avLst/>
            </a:prstGeom>
          </p:spPr>
        </p:pic>
        <p:pic>
          <p:nvPicPr>
            <p:cNvPr id="366" name="図 365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C3F1AC80-398F-415E-88E6-DDCEA5693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4212741" y="3851801"/>
              <a:ext cx="763422" cy="708241"/>
            </a:xfrm>
            <a:prstGeom prst="rect">
              <a:avLst/>
            </a:prstGeom>
          </p:spPr>
        </p:pic>
        <p:pic>
          <p:nvPicPr>
            <p:cNvPr id="368" name="図 367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291BAC35-EE12-44C2-8B06-53FE6D8C2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3209463" y="3941464"/>
              <a:ext cx="763422" cy="708241"/>
            </a:xfrm>
            <a:prstGeom prst="rect">
              <a:avLst/>
            </a:prstGeom>
          </p:spPr>
        </p:pic>
        <p:pic>
          <p:nvPicPr>
            <p:cNvPr id="369" name="図 368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A1D75727-323B-489C-822A-77BBCCC18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2223605" y="4425537"/>
              <a:ext cx="763422" cy="708241"/>
            </a:xfrm>
            <a:prstGeom prst="rect">
              <a:avLst/>
            </a:prstGeom>
          </p:spPr>
        </p:pic>
        <p:pic>
          <p:nvPicPr>
            <p:cNvPr id="371" name="図 370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B9CBFE5E-B2D1-4F6A-9718-4A9BD2DDC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5251777" y="4385558"/>
              <a:ext cx="763422" cy="708241"/>
            </a:xfrm>
            <a:prstGeom prst="rect">
              <a:avLst/>
            </a:prstGeom>
          </p:spPr>
        </p:pic>
        <p:pic>
          <p:nvPicPr>
            <p:cNvPr id="440" name="図 439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173CDF49-59F5-4570-94F6-EF1AC4DF9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5694061" y="4864798"/>
              <a:ext cx="763422" cy="708241"/>
            </a:xfrm>
            <a:prstGeom prst="rect">
              <a:avLst/>
            </a:prstGeom>
          </p:spPr>
        </p:pic>
        <p:pic>
          <p:nvPicPr>
            <p:cNvPr id="442" name="図 441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266EB299-E56D-4AD4-9B26-A4B9B3802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6475081" y="5628154"/>
              <a:ext cx="763422" cy="708241"/>
            </a:xfrm>
            <a:prstGeom prst="rect">
              <a:avLst/>
            </a:prstGeom>
          </p:spPr>
        </p:pic>
        <p:pic>
          <p:nvPicPr>
            <p:cNvPr id="443" name="図 442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4A2C674E-2F57-439B-AA8E-BB8D22062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9716108" y="5423200"/>
              <a:ext cx="763422" cy="708241"/>
            </a:xfrm>
            <a:prstGeom prst="rect">
              <a:avLst/>
            </a:prstGeom>
          </p:spPr>
        </p:pic>
        <p:pic>
          <p:nvPicPr>
            <p:cNvPr id="452" name="図 451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D39F17F8-32D1-40A1-B97F-0266CB3FC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7789889" y="4241894"/>
              <a:ext cx="763422" cy="708241"/>
            </a:xfrm>
            <a:prstGeom prst="rect">
              <a:avLst/>
            </a:prstGeom>
          </p:spPr>
        </p:pic>
        <p:pic>
          <p:nvPicPr>
            <p:cNvPr id="454" name="図 453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B4D4175E-E5B0-4C45-83E2-9D488DC78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9794235" y="4286718"/>
              <a:ext cx="763422" cy="708241"/>
            </a:xfrm>
            <a:prstGeom prst="rect">
              <a:avLst/>
            </a:prstGeom>
          </p:spPr>
        </p:pic>
        <p:pic>
          <p:nvPicPr>
            <p:cNvPr id="456" name="図 455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B2CAE254-41B0-433B-AFC2-FECF97294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9261111" y="4268792"/>
              <a:ext cx="763422" cy="708241"/>
            </a:xfrm>
            <a:prstGeom prst="rect">
              <a:avLst/>
            </a:prstGeom>
          </p:spPr>
        </p:pic>
        <p:pic>
          <p:nvPicPr>
            <p:cNvPr id="457" name="図 456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7937FBD8-726D-45B8-9733-54C8547E1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10719073" y="4356883"/>
              <a:ext cx="763422" cy="708241"/>
            </a:xfrm>
            <a:prstGeom prst="rect">
              <a:avLst/>
            </a:prstGeom>
          </p:spPr>
        </p:pic>
        <p:pic>
          <p:nvPicPr>
            <p:cNvPr id="329" name="図 328" descr="電子機器の部品&#10;&#10;中程度の精度で自動的に生成された説明">
              <a:extLst>
                <a:ext uri="{FF2B5EF4-FFF2-40B4-BE49-F238E27FC236}">
                  <a16:creationId xmlns:a16="http://schemas.microsoft.com/office/drawing/2014/main" id="{C4F1F177-4FC9-4FC1-9F67-C32CD26C4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0" t="8722" r="19672" b="16902"/>
            <a:stretch/>
          </p:blipFill>
          <p:spPr>
            <a:xfrm>
              <a:off x="7156767" y="3081786"/>
              <a:ext cx="763422" cy="708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07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33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道場 一弘</dc:creator>
  <cp:lastModifiedBy>浦崎 徹</cp:lastModifiedBy>
  <cp:revision>24</cp:revision>
  <cp:lastPrinted>2021-11-05T04:20:55Z</cp:lastPrinted>
  <dcterms:created xsi:type="dcterms:W3CDTF">2021-10-22T03:31:55Z</dcterms:created>
  <dcterms:modified xsi:type="dcterms:W3CDTF">2021-12-02T07:13:28Z</dcterms:modified>
</cp:coreProperties>
</file>