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</p:sldIdLst>
  <p:sldSz cx="7559675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292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444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56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56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292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444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292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444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560" cy="295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ja-JP" sz="44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2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24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292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292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56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560" cy="620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クリックしてアウトラインのテキストを編集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2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5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6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7</a:t>
            </a: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292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ja-JP" sz="1800" spc="-1" strike="noStrike">
                <a:solidFill>
                  <a:srgbClr val="000000"/>
                </a:solidFill>
                <a:latin typeface="Arial"/>
              </a:rPr>
              <a:t>クリックしてタイトルテキストを編集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360000" y="252000"/>
            <a:ext cx="113724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050" spc="-1" strike="noStrike">
                <a:solidFill>
                  <a:srgbClr val="000000"/>
                </a:solidFill>
                <a:latin typeface="游ゴシック"/>
                <a:ea typeface="DejaVu Sans"/>
              </a:rPr>
              <a:t>Press Release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3888000" y="180000"/>
            <a:ext cx="329724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>
              <a:lnSpc>
                <a:spcPct val="100000"/>
              </a:lnSpc>
            </a:pP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告知解禁： </a:t>
            </a:r>
            <a:r>
              <a:rPr b="1" lang="en-US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2024</a:t>
            </a: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年</a:t>
            </a:r>
            <a:r>
              <a:rPr b="1" lang="en-US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9</a:t>
            </a: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月</a:t>
            </a:r>
            <a:r>
              <a:rPr b="1" lang="en-US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24</a:t>
            </a: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日</a:t>
            </a:r>
            <a:r>
              <a:rPr b="1" lang="en-US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(</a:t>
            </a: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火</a:t>
            </a:r>
            <a:r>
              <a:rPr b="1" lang="en-US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)</a:t>
            </a:r>
            <a:r>
              <a:rPr b="1" lang="ja-JP" sz="1050" spc="-1" strike="noStrike">
                <a:solidFill>
                  <a:srgbClr val="c9211e"/>
                </a:solidFill>
                <a:latin typeface="游ゴシック"/>
                <a:ea typeface="游ゴシック"/>
              </a:rPr>
              <a:t>即時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-360" y="720000"/>
            <a:ext cx="755208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ja-JP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顔だらけ</a:t>
            </a:r>
            <a:r>
              <a:rPr b="1" lang="en-US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T</a:t>
            </a:r>
            <a:r>
              <a:rPr b="1" lang="ja-JP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シャツ、ぬいぐるみ、バックパックなど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ja-JP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ロサンゼルス・ドジャース山本由伸選手</a:t>
            </a:r>
            <a:r>
              <a:rPr b="1" lang="en-US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MLB</a:t>
            </a:r>
            <a:r>
              <a:rPr b="1" lang="ja-JP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公式商品、オンラインストア「</a:t>
            </a:r>
            <a:r>
              <a:rPr b="1" lang="en-US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PGS</a:t>
            </a:r>
            <a:r>
              <a:rPr b="1" lang="ja-JP" sz="1600" spc="-1" strike="noStrike">
                <a:solidFill>
                  <a:srgbClr val="000000"/>
                </a:solidFill>
                <a:latin typeface="Meiryo UI"/>
                <a:ea typeface="Meiryo UI"/>
              </a:rPr>
              <a:t>」に入荷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CustomShape 4"/>
          <p:cNvSpPr/>
          <p:nvPr/>
        </p:nvSpPr>
        <p:spPr>
          <a:xfrm>
            <a:off x="291960" y="4896000"/>
            <a:ext cx="6969960" cy="45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株式会社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JAMSHOPPING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（代表取締役：遠藤祐一）は、同社が運営する、音楽・映画・スポーツ・ドラマ・アニメなどの公式商品を取扱う日本最大のエンターテイメント公式グッズストア「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PGS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」に、</a:t>
            </a:r>
            <a:r>
              <a:rPr b="1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山本由伸選手（ロサンゼルス・ドジャース）の公式商品が続々入荷し販売中です。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山本由伸選手公式商品ページ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（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URL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）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ボブルヘッド（首振りフィギュア）、顔だらけ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T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シャツ、ぬいぐるみ、キーホルダー、バックパックがついに入荷。復帰した山本選手を日本から応援しましょう！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■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LOS ANGELES DODGERS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ホームユニフォーム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約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11.43cm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限定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フィギュア・人形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9,800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https://www.pgs.ne.jp/collections/yoshinobu-yamamoto/products/2404348396005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MLB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公式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LOS ANGELES DODGERS FACE SUBLIMATED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限定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/ T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シャツ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メンズ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10,780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https://www.pgs.ne.jp/collections/yoshinobu-yamamoto/products/2403348191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LOS ANGELES DODGERS SHIRT BEAR / 2 SIDED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フィギュア・人形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6,380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https://www.pgs.ne.jp/collections/yoshinobu-yamamoto/products/2403348184001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LOS ANGELES DODGERS 27INCH SHIRT MONKEY / 2 SIDED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フィギュア・人形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9,570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https://www.pgs.ne.jp/collections/yoshinobu-yamamoto/products/2403348190002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LOS ANGELES DODGERS 4INCH PLUSH SOLID BEAR KEYRING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キーホルダー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4,180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https://www.pgs.ne.jp/collections/yoshinobu-yamamoto/products/2403348185008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・山本由伸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-  LOS ANGELES DODGERS ACTION BACKPACK / 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バックパック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価格：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15,950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円（税込）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商品ページ： 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https://www.pgs.ne.jp/collections/yoshinobu-yamamoto/products/2403348189006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オンラインストア「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PGS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」は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8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月にリニューアルをしたばかり。現在リニューアル記念として新規会員登録をしたお客様に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500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円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OFF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のクーポンも差し上げています。この機会をぜひお見逃しなく。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オンラインストア「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PGS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」新規会員登録ページ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（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URL</a:t>
            </a:r>
            <a:r>
              <a:rPr b="0" lang="ja-JP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）</a:t>
            </a:r>
            <a:r>
              <a:rPr b="0" lang="en-US" sz="75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https://www.pgs.ne.jp/account/register</a:t>
            </a:r>
            <a:endParaRPr b="0" lang="en-US" sz="7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CustomShape 5"/>
          <p:cNvSpPr/>
          <p:nvPr/>
        </p:nvSpPr>
        <p:spPr>
          <a:xfrm>
            <a:off x="4788000" y="9698400"/>
            <a:ext cx="2583360" cy="77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【問い合わせ先】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株式会社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JAMSHOPPING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担当： 井戸川淳一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E-Mail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idogawa@jamshopping.jp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TEL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03-6804-9169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　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FAX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03-6804-8651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CustomShape 6"/>
          <p:cNvSpPr/>
          <p:nvPr/>
        </p:nvSpPr>
        <p:spPr>
          <a:xfrm>
            <a:off x="180000" y="9424800"/>
            <a:ext cx="4161240" cy="10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【会社概要】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会社名： 株式会社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JAMSHOPPING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代表取締役： 遠藤祐一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所在地： 東京都渋谷区千駄ヶ谷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3-39-2 VORT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神宮北参道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10F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TEL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03-6804-9169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　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FAX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03-6804-8651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URL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http://jamshopping.co.jp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　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E-Mail </a:t>
            </a: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： </a:t>
            </a:r>
            <a:r>
              <a:rPr b="0" lang="en-US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info@jamshopping.jp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900" spc="-1" strike="noStrike">
                <a:solidFill>
                  <a:srgbClr val="000000"/>
                </a:solidFill>
                <a:latin typeface="游ゴシック"/>
                <a:ea typeface="游ゴシック"/>
              </a:rPr>
              <a:t>事業内容： 世界のエンターテイメント公式グッズ販売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4" name="" descr=""/>
          <p:cNvPicPr/>
          <p:nvPr/>
        </p:nvPicPr>
        <p:blipFill>
          <a:blip r:embed="rId1"/>
          <a:stretch/>
        </p:blipFill>
        <p:spPr>
          <a:xfrm>
            <a:off x="792000" y="144000"/>
            <a:ext cx="1643760" cy="484560"/>
          </a:xfrm>
          <a:prstGeom prst="rect">
            <a:avLst/>
          </a:prstGeom>
          <a:ln w="0">
            <a:noFill/>
          </a:ln>
        </p:spPr>
      </p:pic>
      <p:pic>
        <p:nvPicPr>
          <p:cNvPr id="65" name="" descr=""/>
          <p:cNvPicPr/>
          <p:nvPr/>
        </p:nvPicPr>
        <p:blipFill>
          <a:blip r:embed="rId2"/>
          <a:stretch/>
        </p:blipFill>
        <p:spPr>
          <a:xfrm>
            <a:off x="1979640" y="1268280"/>
            <a:ext cx="3600000" cy="360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</TotalTime>
  <Application>LibreOffice/7.6.5.2$Windows_X86_64 LibreOffice_project/38d5f62f85355c192ef5f1dd47c5c0c0c6d6598b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2021-06-25T15:56:54Z</dcterms:created>
  <dc:creator/>
  <dc:description/>
  <dc:language>ja-JP</dc:language>
  <cp:lastModifiedBy/>
  <cp:lastPrinted>2024-09-21T15:27:50Z</cp:lastPrinted>
  <dcterms:modified xsi:type="dcterms:W3CDTF">2024-09-21T16:31:39Z</dcterms:modified>
  <cp:revision>104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