
<file path=[Content_Types].xml><?xml version="1.0" encoding="utf-8"?>
<Types xmlns="http://schemas.openxmlformats.org/package/2006/content-types">
  <Default Extension="jpg" ContentType="image/jpeg"/>
  <Default Extension="rels" ContentType="application/vnd.openxmlformats-package.relationships+xml"/>
  <Default Extension="png" ContentType="image/png"/>
  <Default Extension="xml" ContentType="application/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15.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7.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13.xml" ContentType="application/vnd.openxmlformats-officedocument.presentationml.notesSlide+xml"/>
  <Override PartName="/ppt/notesSlides/notesSlide16.xml" ContentType="application/vnd.openxmlformats-officedocument.presentationml.notesSlide+xml"/>
  <Override PartName="/ppt/notesSlides/notesSlide3.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comments/comment1.xml" ContentType="application/vnd.openxmlformats-officedocument.presentationml.comments+xml"/>
  <Override PartName="/ppt/comments/comment2.xml" ContentType="application/vnd.openxmlformats-officedocument.presentationml.comments+xml"/>
  <Override PartName="/ppt/presentation.xml" ContentType="application/vnd.openxmlformats-officedocument.presentationml.presentation.main+xml"/>
  <Override PartName="/ppt/presProps.xml" ContentType="application/vnd.openxmlformats-officedocument.presentationml.presProps+xml"/>
  <Override PartName="/ppt/commentAuthors.xml" ContentType="application/vnd.openxmlformats-officedocument.presentationml.commentAuthors+xml"/>
  <Override PartName="/ppt/theme/theme3.xml" ContentType="application/vnd.openxmlformats-officedocument.theme+xml"/>
  <Override PartName="/ppt/theme/theme2.xml" ContentType="application/vnd.openxmlformats-officedocument.theme+xml"/>
  <Override PartName="/ppt/theme/theme4.xml" ContentType="application/vnd.openxmlformats-officedocument.theme+xml"/>
  <Override PartName="/ppt/theme/theme1.xml" ContentType="application/vnd.openxmlformats-officedocument.them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s/slide1.xml" ContentType="application/vnd.openxmlformats-officedocument.presentationml.slide+xml"/>
  <Override PartName="/ppt/slides/slide16.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8.xml" ContentType="application/vnd.openxmlformats-officedocument.presentationml.slide+xml"/>
  <Override PartName="/ppt/slides/slide4.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11.xml" ContentType="application/vnd.openxmlformats-officedocument.presentationml.slide+xml"/>
  <Override PartName="/ppt/slides/slide5.xml" ContentType="application/vnd.openxmlformats-officedocument.presentationml.slide+xml"/>
  <Override PartName="/ppt/tableStyles.xml" ContentType="application/vnd.openxmlformats-officedocument.presentationml.tableStyles+xml"/>
</Types>
</file>

<file path=_rels/.rels><?xml version="1.0" encoding="UTF-8" standalone="yes"?><Relationships xmlns="http://schemas.openxmlformats.org/package/2006/relationships"><Relationship Target="ppt/presentation.xml" Type="http://schemas.openxmlformats.org/officeDocument/2006/relationships/officeDocument" Id="rId1"/></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aveSubsetFonts="1" autoCompressPictures="0" strictFirstAndLastChars="0" showSpecialPlsOnTitleSld="0" firstSlideNum="0">
  <p:sldMasterIdLst>
    <p:sldMasterId id="2147483657" r:id="rId5"/>
    <p:sldMasterId id="2147483658"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Lst>
  <p:sldSz cy="5143500" cx="9144000"/>
  <p:notesSz cy="9144000" cx="6858000"/>
  <p:defaultText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defaultTextStyle>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mAuthor id="0" initials="" name="Yu Okada" lastIdx="2" clrIdx="0"/>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90651C3A-4460-11DB-9652-00E08161165F}"/>
</file>

<file path=ppt/_rels/presentation.xml.rels><?xml version="1.0" encoding="UTF-8" standalone="yes"?><Relationships xmlns="http://schemas.openxmlformats.org/package/2006/relationships"><Relationship Target="slides/slide12.xml" Type="http://schemas.openxmlformats.org/officeDocument/2006/relationships/slide" Id="rId19"/><Relationship Target="slides/slide11.xml" Type="http://schemas.openxmlformats.org/officeDocument/2006/relationships/slide" Id="rId18"/><Relationship Target="slides/slide10.xml" Type="http://schemas.openxmlformats.org/officeDocument/2006/relationships/slide" Id="rId17"/><Relationship Target="slides/slide9.xml" Type="http://schemas.openxmlformats.org/officeDocument/2006/relationships/slide" Id="rId16"/><Relationship Target="slides/slide8.xml" Type="http://schemas.openxmlformats.org/officeDocument/2006/relationships/slide" Id="rId15"/><Relationship Target="slides/slide7.xml" Type="http://schemas.openxmlformats.org/officeDocument/2006/relationships/slide" Id="rId14"/><Relationship Target="slides/slide14.xml" Type="http://schemas.openxmlformats.org/officeDocument/2006/relationships/slide" Id="rId21"/><Relationship Target="presProps.xml" Type="http://schemas.openxmlformats.org/officeDocument/2006/relationships/presProps" Id="rId2"/><Relationship Target="slides/slide5.xml" Type="http://schemas.openxmlformats.org/officeDocument/2006/relationships/slide" Id="rId12"/><Relationship Target="slides/slide15.xml" Type="http://schemas.openxmlformats.org/officeDocument/2006/relationships/slide" Id="rId22"/><Relationship Target="slides/slide6.xml" Type="http://schemas.openxmlformats.org/officeDocument/2006/relationships/slide" Id="rId13"/><Relationship Target="theme/theme1.xml" Type="http://schemas.openxmlformats.org/officeDocument/2006/relationships/theme" Id="rId1"/><Relationship Target="slides/slide16.xml" Type="http://schemas.openxmlformats.org/officeDocument/2006/relationships/slide" Id="rId23"/><Relationship Target="commentAuthors.xml" Type="http://schemas.openxmlformats.org/officeDocument/2006/relationships/commentAuthors" Id="rId4"/><Relationship Target="slides/slide3.xml" Type="http://schemas.openxmlformats.org/officeDocument/2006/relationships/slide" Id="rId10"/><Relationship Target="slides/slide17.xml" Type="http://schemas.openxmlformats.org/officeDocument/2006/relationships/slide" Id="rId24"/><Relationship Target="tableStyles.xml" Type="http://schemas.openxmlformats.org/officeDocument/2006/relationships/tableStyles" Id="rId3"/><Relationship Target="slides/slide4.xml" Type="http://schemas.openxmlformats.org/officeDocument/2006/relationships/slide" Id="rId11"/><Relationship Target="slides/slide13.xml" Type="http://schemas.openxmlformats.org/officeDocument/2006/relationships/slide" Id="rId20"/><Relationship Target="slides/slide2.xml" Type="http://schemas.openxmlformats.org/officeDocument/2006/relationships/slide" Id="rId9"/><Relationship Target="slideMasters/slideMaster2.xml" Type="http://schemas.openxmlformats.org/officeDocument/2006/relationships/slideMaster" Id="rId6"/><Relationship Target="slideMasters/slideMaster1.xml" Type="http://schemas.openxmlformats.org/officeDocument/2006/relationships/slideMaster" Id="rId5"/><Relationship Target="slides/slide1.xml" Type="http://schemas.openxmlformats.org/officeDocument/2006/relationships/slide" Id="rId8"/><Relationship Target="notesMasters/notesMaster1.xml" Type="http://schemas.openxmlformats.org/officeDocument/2006/relationships/notesMaster" Id="rId7"/></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m idx="2" authorId="0">
    <p:pos y="0" x="6000"/>
    <p:text>もともと違う目的で作ったスライドなので、いらなければ削除して下さい</p:text>
  </p:cm>
</p:cmLst>
</file>

<file path=ppt/comments/comment2.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m idx="1" authorId="0">
    <p:pos y="0" x="6000"/>
    <p:text>こちらも追加しましたが、いらなければ削除して下さい。</p:text>
  </p:cm>
</p:cmLst>
</file>

<file path=ppt/notesMasters/_rels/notesMaster1.xml.rels><?xml version="1.0" encoding="UTF-8" standalone="yes"?><Relationships xmlns="http://schemas.openxmlformats.org/package/2006/relationships"><Relationship Target="../theme/theme3.xml" Type="http://schemas.openxmlformats.org/officeDocument/2006/relationships/theme" Id="rId1"/></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 name="Shape 1"/>
        <p:cNvGrpSpPr/>
        <p:nvPr/>
      </p:nvGrpSpPr>
      <p:grpSpPr>
        <a:xfrm>
          <a:off y="0" x="0"/>
          <a:ext cy="0" cx="0"/>
          <a:chOff y="0" x="0"/>
          <a:chExt cy="0" cx="0"/>
        </a:xfrm>
      </p:grpSpPr>
      <p:sp>
        <p:nvSpPr>
          <p:cNvPr id="2" name="Shape 2"/>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3" name="Shape 3"/>
          <p:cNvSpPr txBox="1"/>
          <p:nvPr>
            <p:ph idx="1" type="body"/>
          </p:nvPr>
        </p:nvSpPr>
        <p:spPr>
          <a:xfrm>
            <a:off y="4343400" x="685800"/>
            <a:ext cy="4114800" cx="5486399"/>
          </a:xfrm>
          <a:prstGeom prst="rect">
            <a:avLst/>
          </a:prstGeom>
          <a:noFill/>
          <a:ln>
            <a:noFill/>
          </a:ln>
        </p:spPr>
        <p:txBody>
          <a:bodyPr bIns="91425" rIns="91425" lIns="91425" t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p:txBody>
      </p:sp>
    </p:spTree>
  </p:cSld>
  <p:clrMap accent2="accent2" accent3="accent3" accent4="accent4" accent5="accent5" accent6="accent6" hlink="hlink" tx2="lt2" tx1="dk1" bg2="dk2" bg1="lt1" folHlink="folHlink" accent1="accent1"/>
</p:notesMaster>
</file>

<file path=ppt/notesSlides/_rels/notesSlide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2.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3.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4.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5.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6.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7.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8.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9.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0.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2.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3.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4.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5.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6.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7.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38" name="Shape 38"/>
        <p:cNvGrpSpPr/>
        <p:nvPr/>
      </p:nvGrpSpPr>
      <p:grpSpPr>
        <a:xfrm>
          <a:off y="0" x="0"/>
          <a:ext cy="0" cx="0"/>
          <a:chOff y="0" x="0"/>
          <a:chExt cy="0" cx="0"/>
        </a:xfrm>
      </p:grpSpPr>
      <p:sp>
        <p:nvSpPr>
          <p:cNvPr id="39" name="Shape 39"/>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40" name="Shape 40"/>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61" name="Shape 61"/>
        <p:cNvGrpSpPr/>
        <p:nvPr/>
      </p:nvGrpSpPr>
      <p:grpSpPr>
        <a:xfrm>
          <a:off y="0" x="0"/>
          <a:ext cy="0" cx="0"/>
          <a:chOff y="0" x="0"/>
          <a:chExt cy="0" cx="0"/>
        </a:xfrm>
      </p:grpSpPr>
      <p:sp>
        <p:nvSpPr>
          <p:cNvPr id="62" name="Shape 62"/>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63" name="Shape 63"/>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74" name="Shape 74"/>
        <p:cNvGrpSpPr/>
        <p:nvPr/>
      </p:nvGrpSpPr>
      <p:grpSpPr>
        <a:xfrm>
          <a:off y="0" x="0"/>
          <a:ext cy="0" cx="0"/>
          <a:chOff y="0" x="0"/>
          <a:chExt cy="0" cx="0"/>
        </a:xfrm>
      </p:grpSpPr>
      <p:sp>
        <p:nvSpPr>
          <p:cNvPr id="75" name="Shape 75"/>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76" name="Shape 76"/>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81" name="Shape 81"/>
        <p:cNvGrpSpPr/>
        <p:nvPr/>
      </p:nvGrpSpPr>
      <p:grpSpPr>
        <a:xfrm>
          <a:off y="0" x="0"/>
          <a:ext cy="0" cx="0"/>
          <a:chOff y="0" x="0"/>
          <a:chExt cy="0" cx="0"/>
        </a:xfrm>
      </p:grpSpPr>
      <p:sp>
        <p:nvSpPr>
          <p:cNvPr id="82" name="Shape 82"/>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83" name="Shape 83"/>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87" name="Shape 87"/>
        <p:cNvGrpSpPr/>
        <p:nvPr/>
      </p:nvGrpSpPr>
      <p:grpSpPr>
        <a:xfrm>
          <a:off y="0" x="0"/>
          <a:ext cy="0" cx="0"/>
          <a:chOff y="0" x="0"/>
          <a:chExt cy="0" cx="0"/>
        </a:xfrm>
      </p:grpSpPr>
      <p:sp>
        <p:nvSpPr>
          <p:cNvPr id="88" name="Shape 88"/>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89" name="Shape 89"/>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93" name="Shape 93"/>
        <p:cNvGrpSpPr/>
        <p:nvPr/>
      </p:nvGrpSpPr>
      <p:grpSpPr>
        <a:xfrm>
          <a:off y="0" x="0"/>
          <a:ext cy="0" cx="0"/>
          <a:chOff y="0" x="0"/>
          <a:chExt cy="0" cx="0"/>
        </a:xfrm>
      </p:grpSpPr>
      <p:sp>
        <p:nvSpPr>
          <p:cNvPr id="94" name="Shape 94"/>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95" name="Shape 95"/>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05" name="Shape 105"/>
        <p:cNvGrpSpPr/>
        <p:nvPr/>
      </p:nvGrpSpPr>
      <p:grpSpPr>
        <a:xfrm>
          <a:off y="0" x="0"/>
          <a:ext cy="0" cx="0"/>
          <a:chOff y="0" x="0"/>
          <a:chExt cy="0" cx="0"/>
        </a:xfrm>
      </p:grpSpPr>
      <p:sp>
        <p:nvSpPr>
          <p:cNvPr id="106" name="Shape 106"/>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07" name="Shape 107"/>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23" name="Shape 123"/>
        <p:cNvGrpSpPr/>
        <p:nvPr/>
      </p:nvGrpSpPr>
      <p:grpSpPr>
        <a:xfrm>
          <a:off y="0" x="0"/>
          <a:ext cy="0" cx="0"/>
          <a:chOff y="0" x="0"/>
          <a:chExt cy="0" cx="0"/>
        </a:xfrm>
      </p:grpSpPr>
      <p:sp>
        <p:nvSpPr>
          <p:cNvPr id="124" name="Shape 124"/>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25" name="Shape 125"/>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42" name="Shape 142"/>
        <p:cNvGrpSpPr/>
        <p:nvPr/>
      </p:nvGrpSpPr>
      <p:grpSpPr>
        <a:xfrm>
          <a:off y="0" x="0"/>
          <a:ext cy="0" cx="0"/>
          <a:chOff y="0" x="0"/>
          <a:chExt cy="0" cx="0"/>
        </a:xfrm>
      </p:grpSpPr>
      <p:sp>
        <p:nvSpPr>
          <p:cNvPr id="143" name="Shape 143"/>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44" name="Shape 144"/>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59" name="Shape 159"/>
        <p:cNvGrpSpPr/>
        <p:nvPr/>
      </p:nvGrpSpPr>
      <p:grpSpPr>
        <a:xfrm>
          <a:off y="0" x="0"/>
          <a:ext cy="0" cx="0"/>
          <a:chOff y="0" x="0"/>
          <a:chExt cy="0" cx="0"/>
        </a:xfrm>
      </p:grpSpPr>
      <p:sp>
        <p:nvSpPr>
          <p:cNvPr id="160" name="Shape 160"/>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61" name="Shape 161"/>
          <p:cNvSpPr txBox="1"/>
          <p:nvPr>
            <p:ph idx="1" type="body"/>
          </p:nvPr>
        </p:nvSpPr>
        <p:spPr>
          <a:xfrm>
            <a:off y="4343400" x="685800"/>
            <a:ext cy="4114800" cx="5486399"/>
          </a:xfrm>
          <a:prstGeom prst="rect">
            <a:avLst/>
          </a:prstGeom>
        </p:spPr>
        <p:txBody>
          <a:bodyPr bIns="91425" rIns="91425" lIns="91425" tIns="91425" anchor="t" anchorCtr="0">
            <a:noAutofit/>
          </a:bodyPr>
          <a:lstStyle/>
          <a:p>
            <a:pPr rtl="0" lvl="0">
              <a:spcBef>
                <a:spcPts val="0"/>
              </a:spcBef>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74" name="Shape 174"/>
        <p:cNvGrpSpPr/>
        <p:nvPr/>
      </p:nvGrpSpPr>
      <p:grpSpPr>
        <a:xfrm>
          <a:off y="0" x="0"/>
          <a:ext cy="0" cx="0"/>
          <a:chOff y="0" x="0"/>
          <a:chExt cy="0" cx="0"/>
        </a:xfrm>
      </p:grpSpPr>
      <p:sp>
        <p:nvSpPr>
          <p:cNvPr id="175" name="Shape 175"/>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76" name="Shape 176"/>
          <p:cNvSpPr txBox="1"/>
          <p:nvPr>
            <p:ph idx="1" type="body"/>
          </p:nvPr>
        </p:nvSpPr>
        <p:spPr>
          <a:xfrm>
            <a:off y="4343400" x="685800"/>
            <a:ext cy="4114800" cx="5486399"/>
          </a:xfrm>
          <a:prstGeom prst="rect">
            <a:avLst/>
          </a:prstGeom>
        </p:spPr>
        <p:txBody>
          <a:bodyPr bIns="91425" rIns="91425" lIns="91425" tIns="91425" anchor="t" anchorCtr="0">
            <a:noAutofit/>
          </a:bodyPr>
          <a:lstStyle/>
          <a:p>
            <a:pPr rtl="0" lvl="0">
              <a:spcBef>
                <a:spcPts val="0"/>
              </a:spcBef>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90" name="Shape 190"/>
        <p:cNvGrpSpPr/>
        <p:nvPr/>
      </p:nvGrpSpPr>
      <p:grpSpPr>
        <a:xfrm>
          <a:off y="0" x="0"/>
          <a:ext cy="0" cx="0"/>
          <a:chOff y="0" x="0"/>
          <a:chExt cy="0" cx="0"/>
        </a:xfrm>
      </p:grpSpPr>
      <p:sp>
        <p:nvSpPr>
          <p:cNvPr id="191" name="Shape 191"/>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92" name="Shape 192"/>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200" name="Shape 200"/>
        <p:cNvGrpSpPr/>
        <p:nvPr/>
      </p:nvGrpSpPr>
      <p:grpSpPr>
        <a:xfrm>
          <a:off y="0" x="0"/>
          <a:ext cy="0" cx="0"/>
          <a:chOff y="0" x="0"/>
          <a:chExt cy="0" cx="0"/>
        </a:xfrm>
      </p:grpSpPr>
      <p:sp>
        <p:nvSpPr>
          <p:cNvPr id="201" name="Shape 201"/>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202" name="Shape 202"/>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210" name="Shape 210"/>
        <p:cNvGrpSpPr/>
        <p:nvPr/>
      </p:nvGrpSpPr>
      <p:grpSpPr>
        <a:xfrm>
          <a:off y="0" x="0"/>
          <a:ext cy="0" cx="0"/>
          <a:chOff y="0" x="0"/>
          <a:chExt cy="0" cx="0"/>
        </a:xfrm>
      </p:grpSpPr>
      <p:sp>
        <p:nvSpPr>
          <p:cNvPr id="211" name="Shape 211"/>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212" name="Shape 212"/>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220" name="Shape 220"/>
        <p:cNvGrpSpPr/>
        <p:nvPr/>
      </p:nvGrpSpPr>
      <p:grpSpPr>
        <a:xfrm>
          <a:off y="0" x="0"/>
          <a:ext cy="0" cx="0"/>
          <a:chOff y="0" x="0"/>
          <a:chExt cy="0" cx="0"/>
        </a:xfrm>
      </p:grpSpPr>
      <p:sp>
        <p:nvSpPr>
          <p:cNvPr id="221" name="Shape 221"/>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222" name="Shape 222"/>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230" name="Shape 230"/>
        <p:cNvGrpSpPr/>
        <p:nvPr/>
      </p:nvGrpSpPr>
      <p:grpSpPr>
        <a:xfrm>
          <a:off y="0" x="0"/>
          <a:ext cy="0" cx="0"/>
          <a:chOff y="0" x="0"/>
          <a:chExt cy="0" cx="0"/>
        </a:xfrm>
      </p:grpSpPr>
      <p:sp>
        <p:nvSpPr>
          <p:cNvPr id="231" name="Shape 231"/>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232" name="Shape 232"/>
          <p:cNvSpPr txBox="1"/>
          <p:nvPr>
            <p:ph idx="1" type="body"/>
          </p:nvPr>
        </p:nvSpPr>
        <p:spPr>
          <a:xfrm>
            <a:off y="4343400" x="685800"/>
            <a:ext cy="4114800" cx="5486399"/>
          </a:xfrm>
          <a:prstGeom prst="rect">
            <a:avLst/>
          </a:prstGeom>
        </p:spPr>
        <p:txBody>
          <a:bodyPr bIns="91425" rIns="91425" lIns="91425" tIns="91425" anchor="t" anchorCtr="0">
            <a:noAutofit/>
          </a:bodyPr>
          <a:lstStyle/>
          <a:p>
            <a:pPr>
              <a:spcBef>
                <a:spcPts val="0"/>
              </a:spcBef>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236" name="Shape 236"/>
        <p:cNvGrpSpPr/>
        <p:nvPr/>
      </p:nvGrpSpPr>
      <p:grpSpPr>
        <a:xfrm>
          <a:off y="0" x="0"/>
          <a:ext cy="0" cx="0"/>
          <a:chOff y="0" x="0"/>
          <a:chExt cy="0" cx="0"/>
        </a:xfrm>
      </p:grpSpPr>
      <p:sp>
        <p:nvSpPr>
          <p:cNvPr id="237" name="Shape 237"/>
          <p:cNvSpPr/>
          <p:nvPr>
            <p:ph idx="2" type="sldImg"/>
          </p:nvPr>
        </p:nvSpPr>
        <p:spPr>
          <a:xfrm>
            <a:off y="685800" x="381187"/>
            <a:ext cy="3429000" cx="6096299"/>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238" name="Shape 238"/>
          <p:cNvSpPr txBox="1"/>
          <p:nvPr>
            <p:ph idx="1" type="body"/>
          </p:nvPr>
        </p:nvSpPr>
        <p:spPr>
          <a:xfrm>
            <a:off y="4343400" x="685800"/>
            <a:ext cy="4114800" cx="5486399"/>
          </a:xfrm>
          <a:prstGeom prst="rect">
            <a:avLst/>
          </a:prstGeom>
        </p:spPr>
        <p:txBody>
          <a:bodyPr bIns="91425" rIns="91425" lIns="91425" tIns="91425" anchor="t" anchorCtr="0">
            <a:noAutofit/>
          </a:bodyPr>
          <a:lstStyle/>
          <a:p>
            <a:pPr rtl="0" lvl="0">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2.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3.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4.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5.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6.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7.xml.rels><?xml version="1.0" encoding="UTF-8" standalone="yes"?><Relationships xmlns="http://schemas.openxmlformats.org/package/2006/relationships"><Relationship Target="../slideMasters/slideMaster2.xml" Type="http://schemas.openxmlformats.org/officeDocument/2006/relationships/slideMaster" Id="rId1"/></Relationships>
</file>

<file path=ppt/slideLayouts/_rels/slideLayout8.xml.rels><?xml version="1.0" encoding="UTF-8" standalone="yes"?><Relationships xmlns="http://schemas.openxmlformats.org/package/2006/relationships"><Relationship Target="../media/image01.png" Type="http://schemas.openxmlformats.org/officeDocument/2006/relationships/image" Id="rId2"/><Relationship Target="../slideMasters/slideMaster2.xml" Type="http://schemas.openxmlformats.org/officeDocument/2006/relationships/slideMaster" Id="rId1"/></Relationships>
</file>

<file path=ppt/slideLayouts/_rels/slideLayout9.xml.rels><?xml version="1.0" encoding="UTF-8" standalone="yes"?><Relationships xmlns="http://schemas.openxmlformats.org/package/2006/relationships"><Relationship Target="../media/image02.png" Type="http://schemas.openxmlformats.org/officeDocument/2006/relationships/image" Id="rId2"/><Relationship Target="../slideMasters/slideMaster2.xml" Type="http://schemas.openxmlformats.org/officeDocument/2006/relationships/slideMaster" Id="rId1"/></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7" name="Shape 7"/>
        <p:cNvGrpSpPr/>
        <p:nvPr/>
      </p:nvGrpSpPr>
      <p:grpSpPr>
        <a:xfrm>
          <a:off y="0" x="0"/>
          <a:ext cy="0" cx="0"/>
          <a:chOff y="0" x="0"/>
          <a:chExt cy="0" cx="0"/>
        </a:xfrm>
      </p:grpSpPr>
      <p:sp>
        <p:nvSpPr>
          <p:cNvPr id="8" name="Shape 8"/>
          <p:cNvSpPr txBox="1"/>
          <p:nvPr>
            <p:ph type="ctrTitle"/>
          </p:nvPr>
        </p:nvSpPr>
        <p:spPr>
          <a:xfrm>
            <a:off y="1583342" x="685800"/>
            <a:ext cy="1159856" cx="7772400"/>
          </a:xfrm>
          <a:prstGeom prst="rect">
            <a:avLst/>
          </a:prstGeom>
        </p:spPr>
        <p:txBody>
          <a:bodyPr bIns="91425" rIns="91425" lIns="91425" tIns="91425" anchor="b" anchorCtr="0"/>
          <a:lstStyle>
            <a:lvl1pPr algn="ctr">
              <a:spcBef>
                <a:spcPts val="0"/>
              </a:spcBef>
              <a:buSzPct val="100000"/>
              <a:defRPr sz="4800"/>
            </a:lvl1pPr>
            <a:lvl2pPr algn="ctr">
              <a:spcBef>
                <a:spcPts val="0"/>
              </a:spcBef>
              <a:buSzPct val="100000"/>
              <a:defRPr sz="4800"/>
            </a:lvl2pPr>
            <a:lvl3pPr algn="ctr">
              <a:spcBef>
                <a:spcPts val="0"/>
              </a:spcBef>
              <a:buSzPct val="100000"/>
              <a:defRPr sz="4800"/>
            </a:lvl3pPr>
            <a:lvl4pPr algn="ctr">
              <a:spcBef>
                <a:spcPts val="0"/>
              </a:spcBef>
              <a:buSzPct val="100000"/>
              <a:defRPr sz="4800"/>
            </a:lvl4pPr>
            <a:lvl5pPr algn="ctr">
              <a:spcBef>
                <a:spcPts val="0"/>
              </a:spcBef>
              <a:buSzPct val="100000"/>
              <a:defRPr sz="4800"/>
            </a:lvl5pPr>
            <a:lvl6pPr algn="ctr">
              <a:spcBef>
                <a:spcPts val="0"/>
              </a:spcBef>
              <a:buSzPct val="100000"/>
              <a:defRPr sz="4800"/>
            </a:lvl6pPr>
            <a:lvl7pPr algn="ctr">
              <a:spcBef>
                <a:spcPts val="0"/>
              </a:spcBef>
              <a:buSzPct val="100000"/>
              <a:defRPr sz="4800"/>
            </a:lvl7pPr>
            <a:lvl8pPr algn="ctr">
              <a:spcBef>
                <a:spcPts val="0"/>
              </a:spcBef>
              <a:buSzPct val="100000"/>
              <a:defRPr sz="4800"/>
            </a:lvl8pPr>
            <a:lvl9pPr algn="ctr">
              <a:spcBef>
                <a:spcPts val="0"/>
              </a:spcBef>
              <a:buSzPct val="100000"/>
              <a:defRPr sz="4800"/>
            </a:lvl9pPr>
          </a:lstStyle>
          <a:p/>
        </p:txBody>
      </p:sp>
      <p:sp>
        <p:nvSpPr>
          <p:cNvPr id="9" name="Shape 9"/>
          <p:cNvSpPr txBox="1"/>
          <p:nvPr>
            <p:ph idx="1" type="subTitle"/>
          </p:nvPr>
        </p:nvSpPr>
        <p:spPr>
          <a:xfrm>
            <a:off y="2840053" x="685800"/>
            <a:ext cy="784737" cx="7772400"/>
          </a:xfrm>
          <a:prstGeom prst="rect">
            <a:avLst/>
          </a:prstGeom>
        </p:spPr>
        <p:txBody>
          <a:bodyPr bIns="91425" rIns="91425" lIns="91425" tIns="91425" anchor="t" anchorCtr="0"/>
          <a:lstStyle>
            <a:lvl1pPr algn="ctr">
              <a:spcBef>
                <a:spcPts val="0"/>
              </a:spcBef>
              <a:buClr>
                <a:schemeClr val="dk2"/>
              </a:buClr>
              <a:buNone/>
              <a:defRPr>
                <a:solidFill>
                  <a:schemeClr val="dk2"/>
                </a:solidFill>
              </a:defRPr>
            </a:lvl1pPr>
            <a:lvl2pPr algn="ctr">
              <a:spcBef>
                <a:spcPts val="0"/>
              </a:spcBef>
              <a:buClr>
                <a:schemeClr val="dk2"/>
              </a:buClr>
              <a:buSzPct val="100000"/>
              <a:buNone/>
              <a:defRPr sz="3000">
                <a:solidFill>
                  <a:schemeClr val="dk2"/>
                </a:solidFill>
              </a:defRPr>
            </a:lvl2pPr>
            <a:lvl3pPr algn="ctr">
              <a:spcBef>
                <a:spcPts val="0"/>
              </a:spcBef>
              <a:buClr>
                <a:schemeClr val="dk2"/>
              </a:buClr>
              <a:buSzPct val="100000"/>
              <a:buNone/>
              <a:defRPr sz="3000">
                <a:solidFill>
                  <a:schemeClr val="dk2"/>
                </a:solidFill>
              </a:defRPr>
            </a:lvl3pPr>
            <a:lvl4pPr algn="ctr">
              <a:spcBef>
                <a:spcPts val="0"/>
              </a:spcBef>
              <a:buClr>
                <a:schemeClr val="dk2"/>
              </a:buClr>
              <a:buSzPct val="100000"/>
              <a:buNone/>
              <a:defRPr sz="3000">
                <a:solidFill>
                  <a:schemeClr val="dk2"/>
                </a:solidFill>
              </a:defRPr>
            </a:lvl4pPr>
            <a:lvl5pPr algn="ctr">
              <a:spcBef>
                <a:spcPts val="0"/>
              </a:spcBef>
              <a:buClr>
                <a:schemeClr val="dk2"/>
              </a:buClr>
              <a:buSzPct val="100000"/>
              <a:buNone/>
              <a:defRPr sz="3000">
                <a:solidFill>
                  <a:schemeClr val="dk2"/>
                </a:solidFill>
              </a:defRPr>
            </a:lvl5pPr>
            <a:lvl6pPr algn="ctr">
              <a:spcBef>
                <a:spcPts val="0"/>
              </a:spcBef>
              <a:buClr>
                <a:schemeClr val="dk2"/>
              </a:buClr>
              <a:buSzPct val="100000"/>
              <a:buNone/>
              <a:defRPr sz="3000">
                <a:solidFill>
                  <a:schemeClr val="dk2"/>
                </a:solidFill>
              </a:defRPr>
            </a:lvl6pPr>
            <a:lvl7pPr algn="ctr">
              <a:spcBef>
                <a:spcPts val="0"/>
              </a:spcBef>
              <a:buClr>
                <a:schemeClr val="dk2"/>
              </a:buClr>
              <a:buSzPct val="100000"/>
              <a:buNone/>
              <a:defRPr sz="3000">
                <a:solidFill>
                  <a:schemeClr val="dk2"/>
                </a:solidFill>
              </a:defRPr>
            </a:lvl7pPr>
            <a:lvl8pPr algn="ctr">
              <a:spcBef>
                <a:spcPts val="0"/>
              </a:spcBef>
              <a:buClr>
                <a:schemeClr val="dk2"/>
              </a:buClr>
              <a:buSzPct val="100000"/>
              <a:buNone/>
              <a:defRPr sz="3000">
                <a:solidFill>
                  <a:schemeClr val="dk2"/>
                </a:solidFill>
              </a:defRPr>
            </a:lvl8pPr>
            <a:lvl9pPr algn="ctr">
              <a:spcBef>
                <a:spcPts val="0"/>
              </a:spcBef>
              <a:buClr>
                <a:schemeClr val="dk2"/>
              </a:buClr>
              <a:buSzPct val="100000"/>
              <a:buNone/>
              <a:defRPr sz="3000">
                <a:solidFill>
                  <a:schemeClr val="dk2"/>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10" name="Shape 10"/>
        <p:cNvGrpSpPr/>
        <p:nvPr/>
      </p:nvGrpSpPr>
      <p:grpSpPr>
        <a:xfrm>
          <a:off y="0" x="0"/>
          <a:ext cy="0" cx="0"/>
          <a:chOff y="0" x="0"/>
          <a:chExt cy="0" cx="0"/>
        </a:xfrm>
      </p:grpSpPr>
      <p:sp>
        <p:nvSpPr>
          <p:cNvPr id="11" name="Shape 11"/>
          <p:cNvSpPr txBox="1"/>
          <p:nvPr>
            <p:ph type="title"/>
          </p:nvPr>
        </p:nvSpPr>
        <p:spPr>
          <a:xfrm>
            <a:off y="205978" x="457200"/>
            <a:ext cy="857250" cx="8229600"/>
          </a:xfrm>
          <a:prstGeom prst="rect">
            <a:avLst/>
          </a:prstGeom>
        </p:spPr>
        <p:txBody>
          <a:bodyPr bIns="91425" rIns="91425" lIns="91425" t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
        <p:nvSpPr>
          <p:cNvPr id="12" name="Shape 12"/>
          <p:cNvSpPr txBox="1"/>
          <p:nvPr>
            <p:ph idx="1" type="body"/>
          </p:nvPr>
        </p:nvSpPr>
        <p:spPr>
          <a:xfrm>
            <a:off y="1200150" x="457200"/>
            <a:ext cy="3725680" cx="8229600"/>
          </a:xfrm>
          <a:prstGeom prst="rect">
            <a:avLst/>
          </a:prstGeom>
        </p:spPr>
        <p:txBody>
          <a:bodyPr bIns="91425" rIns="91425" lIns="91425" t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13" name="Shape 13"/>
        <p:cNvGrpSpPr/>
        <p:nvPr/>
      </p:nvGrpSpPr>
      <p:grpSpPr>
        <a:xfrm>
          <a:off y="0" x="0"/>
          <a:ext cy="0" cx="0"/>
          <a:chOff y="0" x="0"/>
          <a:chExt cy="0" cx="0"/>
        </a:xfrm>
      </p:grpSpPr>
      <p:sp>
        <p:nvSpPr>
          <p:cNvPr id="14" name="Shape 14"/>
          <p:cNvSpPr txBox="1"/>
          <p:nvPr>
            <p:ph type="title"/>
          </p:nvPr>
        </p:nvSpPr>
        <p:spPr>
          <a:xfrm>
            <a:off y="205978" x="457200"/>
            <a:ext cy="857250" cx="8229600"/>
          </a:xfrm>
          <a:prstGeom prst="rect">
            <a:avLst/>
          </a:prstGeom>
        </p:spPr>
        <p:txBody>
          <a:bodyPr bIns="91425" rIns="91425" lIns="91425" t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
        <p:nvSpPr>
          <p:cNvPr id="15" name="Shape 15"/>
          <p:cNvSpPr txBox="1"/>
          <p:nvPr>
            <p:ph idx="1" type="body"/>
          </p:nvPr>
        </p:nvSpPr>
        <p:spPr>
          <a:xfrm>
            <a:off y="1200150" x="457200"/>
            <a:ext cy="3725680" cx="3994525"/>
          </a:xfrm>
          <a:prstGeom prst="rect">
            <a:avLst/>
          </a:prstGeom>
        </p:spPr>
        <p:txBody>
          <a:bodyPr bIns="91425" rIns="91425" lIns="91425" t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
        <p:nvSpPr>
          <p:cNvPr id="16" name="Shape 16"/>
          <p:cNvSpPr txBox="1"/>
          <p:nvPr>
            <p:ph idx="2" type="body"/>
          </p:nvPr>
        </p:nvSpPr>
        <p:spPr>
          <a:xfrm>
            <a:off y="1200150" x="4692273"/>
            <a:ext cy="3725680" cx="3994525"/>
          </a:xfrm>
          <a:prstGeom prst="rect">
            <a:avLst/>
          </a:prstGeom>
        </p:spPr>
        <p:txBody>
          <a:bodyPr bIns="91425" rIns="91425" lIns="91425" t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17" name="Shape 17"/>
        <p:cNvGrpSpPr/>
        <p:nvPr/>
      </p:nvGrpSpPr>
      <p:grpSpPr>
        <a:xfrm>
          <a:off y="0" x="0"/>
          <a:ext cy="0" cx="0"/>
          <a:chOff y="0" x="0"/>
          <a:chExt cy="0" cx="0"/>
        </a:xfrm>
      </p:grpSpPr>
      <p:sp>
        <p:nvSpPr>
          <p:cNvPr id="18" name="Shape 18"/>
          <p:cNvSpPr txBox="1"/>
          <p:nvPr>
            <p:ph type="title"/>
          </p:nvPr>
        </p:nvSpPr>
        <p:spPr>
          <a:xfrm>
            <a:off y="205978" x="457200"/>
            <a:ext cy="857250" cx="8229600"/>
          </a:xfrm>
          <a:prstGeom prst="rect">
            <a:avLst/>
          </a:prstGeom>
        </p:spPr>
        <p:txBody>
          <a:bodyPr bIns="91425" rIns="91425" lIns="91425" t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19" name="Shape 19"/>
        <p:cNvGrpSpPr/>
        <p:nvPr/>
      </p:nvGrpSpPr>
      <p:grpSpPr>
        <a:xfrm>
          <a:off y="0" x="0"/>
          <a:ext cy="0" cx="0"/>
          <a:chOff y="0" x="0"/>
          <a:chExt cy="0" cx="0"/>
        </a:xfrm>
      </p:grpSpPr>
      <p:sp>
        <p:nvSpPr>
          <p:cNvPr id="20" name="Shape 20"/>
          <p:cNvSpPr txBox="1"/>
          <p:nvPr>
            <p:ph idx="1" type="body"/>
          </p:nvPr>
        </p:nvSpPr>
        <p:spPr>
          <a:xfrm>
            <a:off y="4406309" x="457200"/>
            <a:ext cy="519520" cx="8229600"/>
          </a:xfrm>
          <a:prstGeom prst="rect">
            <a:avLst/>
          </a:prstGeom>
        </p:spPr>
        <p:txBody>
          <a:bodyPr bIns="91425" rIns="91425" lIns="91425" tIns="91425" anchor="t" anchorCtr="0"/>
          <a:lstStyle>
            <a:lvl1pPr algn="ctr">
              <a:spcBef>
                <a:spcPts val="360"/>
              </a:spcBef>
              <a:buSzPct val="100000"/>
              <a:buNone/>
              <a:defRPr sz="1800"/>
            </a:lvl1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21" name="Shape 21"/>
        <p:cNvGrpSpPr/>
        <p:nvPr/>
      </p:nvGrpSpPr>
      <p:grpSpPr>
        <a:xfrm>
          <a:off y="0" x="0"/>
          <a:ext cy="0" cx="0"/>
          <a:chOff y="0" x="0"/>
          <a:chExt cy="0" cx="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bg>
      <p:bgPr>
        <a:solidFill>
          <a:schemeClr val="lt1"/>
        </a:solidFill>
      </p:bgPr>
    </p:bg>
    <p:spTree>
      <p:nvGrpSpPr>
        <p:cNvPr id="26" name="Shape 26"/>
        <p:cNvGrpSpPr/>
        <p:nvPr/>
      </p:nvGrpSpPr>
      <p:grpSpPr>
        <a:xfrm>
          <a:off y="0" x="0"/>
          <a:ext cy="0" cx="0"/>
          <a:chOff y="0" x="0"/>
          <a:chExt cy="0" cx="0"/>
        </a:xfrm>
      </p:grpSpPr>
      <p:sp>
        <p:nvSpPr>
          <p:cNvPr id="27" name="Shape 27"/>
          <p:cNvSpPr txBox="1"/>
          <p:nvPr>
            <p:ph idx="1" type="subTitle"/>
          </p:nvPr>
        </p:nvSpPr>
        <p:spPr>
          <a:xfrm>
            <a:off y="3906854" x="685800"/>
            <a:ext cy="784799" cx="7772400"/>
          </a:xfrm>
          <a:prstGeom prst="rect">
            <a:avLst/>
          </a:prstGeom>
          <a:noFill/>
          <a:ln>
            <a:noFill/>
          </a:ln>
        </p:spPr>
        <p:txBody>
          <a:bodyPr bIns="91425" rIns="91425" lIns="91425" tIns="91425" anchor="t" anchorCtr="0"/>
          <a:lstStyle>
            <a:lvl1pPr algn="r" rtl="0" marR="0" indent="0" marL="0">
              <a:lnSpc>
                <a:spcPct val="100000"/>
              </a:lnSpc>
              <a:spcBef>
                <a:spcPts val="0"/>
              </a:spcBef>
              <a:spcAft>
                <a:spcPts val="0"/>
              </a:spcAft>
              <a:buClr>
                <a:schemeClr val="dk2"/>
              </a:buClr>
              <a:buFont typeface="Arial"/>
              <a:buNone/>
              <a:defRPr/>
            </a:lvl1pPr>
            <a:lvl2pPr algn="r" rtl="0" marR="0" indent="0" marL="0">
              <a:lnSpc>
                <a:spcPct val="100000"/>
              </a:lnSpc>
              <a:spcBef>
                <a:spcPts val="0"/>
              </a:spcBef>
              <a:spcAft>
                <a:spcPts val="0"/>
              </a:spcAft>
              <a:buClr>
                <a:schemeClr val="dk2"/>
              </a:buClr>
              <a:buFont typeface="Arial"/>
              <a:buNone/>
              <a:defRPr/>
            </a:lvl2pPr>
            <a:lvl3pPr algn="r" rtl="0" marR="0" indent="0" marL="0">
              <a:lnSpc>
                <a:spcPct val="100000"/>
              </a:lnSpc>
              <a:spcBef>
                <a:spcPts val="0"/>
              </a:spcBef>
              <a:spcAft>
                <a:spcPts val="0"/>
              </a:spcAft>
              <a:buClr>
                <a:schemeClr val="dk2"/>
              </a:buClr>
              <a:buFont typeface="Arial"/>
              <a:buNone/>
              <a:defRPr/>
            </a:lvl3pPr>
            <a:lvl4pPr algn="r" rtl="0" marR="0" indent="0" marL="0">
              <a:lnSpc>
                <a:spcPct val="100000"/>
              </a:lnSpc>
              <a:spcBef>
                <a:spcPts val="0"/>
              </a:spcBef>
              <a:spcAft>
                <a:spcPts val="0"/>
              </a:spcAft>
              <a:buClr>
                <a:schemeClr val="dk2"/>
              </a:buClr>
              <a:buFont typeface="Arial"/>
              <a:buNone/>
              <a:defRPr/>
            </a:lvl4pPr>
            <a:lvl5pPr algn="r" rtl="0" marR="0" indent="0" marL="0">
              <a:lnSpc>
                <a:spcPct val="100000"/>
              </a:lnSpc>
              <a:spcBef>
                <a:spcPts val="0"/>
              </a:spcBef>
              <a:spcAft>
                <a:spcPts val="0"/>
              </a:spcAft>
              <a:buClr>
                <a:schemeClr val="dk2"/>
              </a:buClr>
              <a:buFont typeface="Arial"/>
              <a:buNone/>
              <a:defRPr/>
            </a:lvl5pPr>
            <a:lvl6pPr algn="r" rtl="0" marR="0" indent="0" marL="0">
              <a:lnSpc>
                <a:spcPct val="100000"/>
              </a:lnSpc>
              <a:spcBef>
                <a:spcPts val="0"/>
              </a:spcBef>
              <a:spcAft>
                <a:spcPts val="0"/>
              </a:spcAft>
              <a:buClr>
                <a:schemeClr val="dk2"/>
              </a:buClr>
              <a:buFont typeface="Arial"/>
              <a:buNone/>
              <a:defRPr/>
            </a:lvl6pPr>
            <a:lvl7pPr algn="r" rtl="0" marR="0" indent="0" marL="0">
              <a:lnSpc>
                <a:spcPct val="100000"/>
              </a:lnSpc>
              <a:spcBef>
                <a:spcPts val="0"/>
              </a:spcBef>
              <a:spcAft>
                <a:spcPts val="0"/>
              </a:spcAft>
              <a:buClr>
                <a:schemeClr val="dk2"/>
              </a:buClr>
              <a:buFont typeface="Arial"/>
              <a:buNone/>
              <a:defRPr/>
            </a:lvl7pPr>
            <a:lvl8pPr algn="r" rtl="0" marR="0" indent="0" marL="0">
              <a:lnSpc>
                <a:spcPct val="100000"/>
              </a:lnSpc>
              <a:spcBef>
                <a:spcPts val="0"/>
              </a:spcBef>
              <a:spcAft>
                <a:spcPts val="0"/>
              </a:spcAft>
              <a:buClr>
                <a:schemeClr val="dk2"/>
              </a:buClr>
              <a:buFont typeface="Arial"/>
              <a:buNone/>
              <a:defRPr/>
            </a:lvl8pPr>
            <a:lvl9pPr algn="r" rtl="0" marR="0" indent="0" marL="0">
              <a:lnSpc>
                <a:spcPct val="100000"/>
              </a:lnSpc>
              <a:spcBef>
                <a:spcPts val="0"/>
              </a:spcBef>
              <a:spcAft>
                <a:spcPts val="0"/>
              </a:spcAft>
              <a:buClr>
                <a:schemeClr val="dk2"/>
              </a:buClr>
              <a:buFont typeface="Arial"/>
              <a:buNone/>
              <a:defRPr/>
            </a:lvl9pPr>
          </a:lstStyle>
          <a:p/>
        </p:txBody>
      </p:sp>
      <p:sp>
        <p:nvSpPr>
          <p:cNvPr id="28" name="Shape 28"/>
          <p:cNvSpPr txBox="1"/>
          <p:nvPr>
            <p:ph type="ctrTitle"/>
          </p:nvPr>
        </p:nvSpPr>
        <p:spPr>
          <a:xfrm>
            <a:off y="1992917" x="685800"/>
            <a:ext cy="1159799" cx="7772400"/>
          </a:xfrm>
          <a:prstGeom prst="rect">
            <a:avLst/>
          </a:prstGeom>
          <a:noFill/>
          <a:ln>
            <a:noFill/>
          </a:ln>
        </p:spPr>
        <p:txBody>
          <a:bodyPr bIns="91425" rIns="91425" lIns="91425" tIns="91425" anchor="ctr" anchorCtr="0"/>
          <a:lstStyle>
            <a:lvl1pPr algn="ctr" rtl="0" marR="0" indent="0" marL="0">
              <a:lnSpc>
                <a:spcPct val="100000"/>
              </a:lnSpc>
              <a:spcBef>
                <a:spcPts val="0"/>
              </a:spcBef>
              <a:spcAft>
                <a:spcPts val="0"/>
              </a:spcAft>
              <a:buClr>
                <a:srgbClr val="1C4587"/>
              </a:buClr>
              <a:buSzPct val="100000"/>
              <a:buFont typeface="Arial"/>
              <a:buNone/>
              <a:defRPr sz="3000"/>
            </a:lvl1pPr>
            <a:lvl2pPr algn="ctr" rtl="0" marR="0" indent="0" marL="0">
              <a:lnSpc>
                <a:spcPct val="100000"/>
              </a:lnSpc>
              <a:spcBef>
                <a:spcPts val="0"/>
              </a:spcBef>
              <a:spcAft>
                <a:spcPts val="0"/>
              </a:spcAft>
              <a:buClr>
                <a:srgbClr val="1C4587"/>
              </a:buClr>
              <a:buSzPct val="100000"/>
              <a:buFont typeface="Arial"/>
              <a:buNone/>
              <a:defRPr sz="3000"/>
            </a:lvl2pPr>
            <a:lvl3pPr algn="ctr" rtl="0" marR="0" indent="0" marL="0">
              <a:spcBef>
                <a:spcPts val="0"/>
              </a:spcBef>
              <a:buClr>
                <a:srgbClr val="1C4587"/>
              </a:buClr>
              <a:buSzPct val="100000"/>
              <a:buFont typeface="Arial"/>
              <a:buNone/>
              <a:defRPr sz="3000"/>
            </a:lvl3pPr>
            <a:lvl4pPr algn="ctr" rtl="0" marR="0" indent="0" marL="0">
              <a:spcBef>
                <a:spcPts val="0"/>
              </a:spcBef>
              <a:buClr>
                <a:srgbClr val="1C4587"/>
              </a:buClr>
              <a:buSzPct val="100000"/>
              <a:buFont typeface="Arial"/>
              <a:buNone/>
              <a:defRPr sz="3000"/>
            </a:lvl4pPr>
            <a:lvl5pPr algn="ctr" rtl="0" marR="0" indent="0" marL="0">
              <a:spcBef>
                <a:spcPts val="0"/>
              </a:spcBef>
              <a:buClr>
                <a:srgbClr val="1C4587"/>
              </a:buClr>
              <a:buSzPct val="100000"/>
              <a:buFont typeface="Arial"/>
              <a:buNone/>
              <a:defRPr sz="3000"/>
            </a:lvl5pPr>
            <a:lvl6pPr algn="ctr" rtl="0" marR="0" indent="0" marL="0">
              <a:spcBef>
                <a:spcPts val="0"/>
              </a:spcBef>
              <a:buClr>
                <a:srgbClr val="1C4587"/>
              </a:buClr>
              <a:buSzPct val="100000"/>
              <a:buFont typeface="Arial"/>
              <a:buNone/>
              <a:defRPr sz="3000"/>
            </a:lvl6pPr>
            <a:lvl7pPr algn="ctr" rtl="0" marR="0" indent="0" marL="0">
              <a:spcBef>
                <a:spcPts val="0"/>
              </a:spcBef>
              <a:buClr>
                <a:srgbClr val="1C4587"/>
              </a:buClr>
              <a:buSzPct val="100000"/>
              <a:buFont typeface="Arial"/>
              <a:buNone/>
              <a:defRPr sz="3000"/>
            </a:lvl7pPr>
            <a:lvl8pPr algn="ctr" rtl="0" marR="0" indent="0" marL="0">
              <a:spcBef>
                <a:spcPts val="0"/>
              </a:spcBef>
              <a:buClr>
                <a:srgbClr val="1C4587"/>
              </a:buClr>
              <a:buSzPct val="100000"/>
              <a:buFont typeface="Arial"/>
              <a:buNone/>
              <a:defRPr sz="3000"/>
            </a:lvl8pPr>
            <a:lvl9pPr algn="ctr" rtl="0" marR="0" indent="0" marL="0">
              <a:spcBef>
                <a:spcPts val="0"/>
              </a:spcBef>
              <a:buClr>
                <a:srgbClr val="1C4587"/>
              </a:buClr>
              <a:buSzPct val="100000"/>
              <a:buFont typeface="Arial"/>
              <a:buNone/>
              <a:defRPr sz="3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29" name="Shape 29"/>
        <p:cNvGrpSpPr/>
        <p:nvPr/>
      </p:nvGrpSpPr>
      <p:grpSpPr>
        <a:xfrm>
          <a:off y="0" x="0"/>
          <a:ext cy="0" cx="0"/>
          <a:chOff y="0" x="0"/>
          <a:chExt cy="0" cx="0"/>
        </a:xfrm>
      </p:grpSpPr>
      <p:sp>
        <p:nvSpPr>
          <p:cNvPr id="30" name="Shape 30"/>
          <p:cNvSpPr txBox="1"/>
          <p:nvPr>
            <p:ph type="title"/>
          </p:nvPr>
        </p:nvSpPr>
        <p:spPr>
          <a:xfrm>
            <a:off y="-51825" x="228600"/>
            <a:ext cy="657900" cx="8229600"/>
          </a:xfrm>
          <a:prstGeom prst="rect">
            <a:avLst/>
          </a:prstGeom>
          <a:noFill/>
          <a:ln>
            <a:noFill/>
          </a:ln>
        </p:spPr>
        <p:txBody>
          <a:bodyPr bIns="91425" rIns="91425" lIns="91425" tIns="91425" anchor="b" anchorCtr="0"/>
          <a:lstStyle>
            <a:lvl1pPr rtl="0">
              <a:spcBef>
                <a:spcPts val="0"/>
              </a:spcBef>
              <a:buSzPct val="100000"/>
              <a:defRPr sz="2200"/>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p:txBody>
      </p:sp>
      <p:sp>
        <p:nvSpPr>
          <p:cNvPr id="31" name="Shape 31"/>
          <p:cNvSpPr txBox="1"/>
          <p:nvPr>
            <p:ph idx="1" type="body"/>
          </p:nvPr>
        </p:nvSpPr>
        <p:spPr>
          <a:xfrm>
            <a:off y="895351" x="381000"/>
            <a:ext cy="3725699" cx="8229600"/>
          </a:xfrm>
          <a:prstGeom prst="rect">
            <a:avLst/>
          </a:prstGeom>
          <a:noFill/>
          <a:ln>
            <a:noFill/>
          </a:ln>
        </p:spPr>
        <p:txBody>
          <a:bodyPr bIns="91425" rIns="91425" lIns="91425" tIns="91425" anchor="t" anchorCtr="0"/>
          <a:lstStyle>
            <a:lvl1pPr rtl="0">
              <a:spcBef>
                <a:spcPts val="0"/>
              </a:spcBef>
              <a:buClr>
                <a:srgbClr val="1C4587"/>
              </a:buClr>
              <a:buSzPct val="100000"/>
              <a:buFont typeface="HiraKakuPro-W3"/>
              <a:defRPr sz="1800">
                <a:solidFill>
                  <a:srgbClr val="1C4587"/>
                </a:solidFill>
                <a:latin typeface="HiraKakuPro-W3"/>
                <a:ea typeface="HiraKakuPro-W3"/>
                <a:cs typeface="HiraKakuPro-W3"/>
                <a:sym typeface="HiraKakuPro-W3"/>
              </a:defRPr>
            </a:lvl1pPr>
            <a:lvl2pPr rtl="0">
              <a:spcBef>
                <a:spcPts val="0"/>
              </a:spcBef>
              <a:buClr>
                <a:srgbClr val="1155CC"/>
              </a:buClr>
              <a:buSzPct val="100000"/>
              <a:buFont typeface="HiraKakuPro-W3"/>
              <a:defRPr sz="1800">
                <a:solidFill>
                  <a:srgbClr val="1155CC"/>
                </a:solidFill>
                <a:latin typeface="HiraKakuPro-W3"/>
                <a:ea typeface="HiraKakuPro-W3"/>
                <a:cs typeface="HiraKakuPro-W3"/>
                <a:sym typeface="HiraKakuPro-W3"/>
              </a:defRPr>
            </a:lvl2pPr>
            <a:lvl3pPr rtl="0">
              <a:spcBef>
                <a:spcPts val="0"/>
              </a:spcBef>
              <a:buClr>
                <a:srgbClr val="3C78D8"/>
              </a:buClr>
              <a:buSzPct val="100000"/>
              <a:buFont typeface="HiraKakuPro-W3"/>
              <a:defRPr sz="1800">
                <a:solidFill>
                  <a:srgbClr val="3C78D8"/>
                </a:solidFill>
                <a:latin typeface="HiraKakuPro-W3"/>
                <a:ea typeface="HiraKakuPro-W3"/>
                <a:cs typeface="HiraKakuPro-W3"/>
                <a:sym typeface="HiraKakuPro-W3"/>
              </a:defRPr>
            </a:lvl3pPr>
            <a:lvl4pPr rtl="0">
              <a:spcBef>
                <a:spcPts val="0"/>
              </a:spcBef>
              <a:buSzPct val="100000"/>
              <a:buFont typeface="HiraKakuPro-W3"/>
              <a:defRPr sz="1800">
                <a:latin typeface="HiraKakuPro-W3"/>
                <a:ea typeface="HiraKakuPro-W3"/>
                <a:cs typeface="HiraKakuPro-W3"/>
                <a:sym typeface="HiraKakuPro-W3"/>
              </a:defRPr>
            </a:lvl4pPr>
            <a:lvl5pPr rtl="0">
              <a:spcBef>
                <a:spcPts val="0"/>
              </a:spcBef>
              <a:buSzPct val="100000"/>
              <a:buFont typeface="HiraKakuPro-W3"/>
              <a:defRPr sz="1800">
                <a:latin typeface="HiraKakuPro-W3"/>
                <a:ea typeface="HiraKakuPro-W3"/>
                <a:cs typeface="HiraKakuPro-W3"/>
                <a:sym typeface="HiraKakuPro-W3"/>
              </a:defRPr>
            </a:lvl5pPr>
            <a:lvl6pPr rtl="0">
              <a:spcBef>
                <a:spcPts val="0"/>
              </a:spcBef>
              <a:buSzPct val="100000"/>
              <a:buFont typeface="HiraKakuPro-W3"/>
              <a:defRPr sz="1800">
                <a:latin typeface="HiraKakuPro-W3"/>
                <a:ea typeface="HiraKakuPro-W3"/>
                <a:cs typeface="HiraKakuPro-W3"/>
                <a:sym typeface="HiraKakuPro-W3"/>
              </a:defRPr>
            </a:lvl6pPr>
            <a:lvl7pPr rtl="0">
              <a:spcBef>
                <a:spcPts val="0"/>
              </a:spcBef>
              <a:buSzPct val="100000"/>
              <a:buFont typeface="HiraKakuPro-W3"/>
              <a:defRPr sz="1800">
                <a:latin typeface="HiraKakuPro-W3"/>
                <a:ea typeface="HiraKakuPro-W3"/>
                <a:cs typeface="HiraKakuPro-W3"/>
                <a:sym typeface="HiraKakuPro-W3"/>
              </a:defRPr>
            </a:lvl7pPr>
            <a:lvl8pPr rtl="0">
              <a:spcBef>
                <a:spcPts val="0"/>
              </a:spcBef>
              <a:buSzPct val="100000"/>
              <a:buFont typeface="HiraKakuPro-W3"/>
              <a:defRPr sz="1800">
                <a:latin typeface="HiraKakuPro-W3"/>
                <a:ea typeface="HiraKakuPro-W3"/>
                <a:cs typeface="HiraKakuPro-W3"/>
                <a:sym typeface="HiraKakuPro-W3"/>
              </a:defRPr>
            </a:lvl8pPr>
            <a:lvl9pPr rtl="0">
              <a:spcBef>
                <a:spcPts val="0"/>
              </a:spcBef>
              <a:buSzPct val="100000"/>
              <a:buFont typeface="HiraKakuPro-W3"/>
              <a:defRPr sz="1800">
                <a:latin typeface="HiraKakuPro-W3"/>
                <a:ea typeface="HiraKakuPro-W3"/>
                <a:cs typeface="HiraKakuPro-W3"/>
                <a:sym typeface="HiraKakuPro-W3"/>
              </a:defRPr>
            </a:lvl9pPr>
          </a:lstStyle>
          <a:p/>
        </p:txBody>
      </p:sp>
      <p:pic>
        <p:nvPicPr>
          <p:cNvPr id="32" name="Shape 32"/>
          <p:cNvPicPr preferRelativeResize="0"/>
          <p:nvPr/>
        </p:nvPicPr>
        <p:blipFill>
          <a:blip r:embed="rId2">
            <a:alphaModFix/>
          </a:blip>
          <a:stretch>
            <a:fillRect/>
          </a:stretch>
        </p:blipFill>
        <p:spPr>
          <a:xfrm>
            <a:off y="74444" x="7718090"/>
            <a:ext cy="431000" cx="1314950"/>
          </a:xfrm>
          <a:prstGeom prst="rect">
            <a:avLst/>
          </a:prstGeom>
          <a:noFill/>
          <a:ln>
            <a:noFill/>
          </a:ln>
        </p:spPr>
      </p:pic>
      <p:cxnSp>
        <p:nvCxnSpPr>
          <p:cNvPr id="33" name="Shape 33"/>
          <p:cNvCxnSpPr/>
          <p:nvPr/>
        </p:nvCxnSpPr>
        <p:spPr>
          <a:xfrm>
            <a:off y="665188" x="208950"/>
            <a:ext cy="0" cx="8726099"/>
          </a:xfrm>
          <a:prstGeom prst="straightConnector1">
            <a:avLst/>
          </a:prstGeom>
          <a:noFill/>
          <a:ln w="19050" cap="flat">
            <a:solidFill>
              <a:srgbClr val="1C4587"/>
            </a:solidFill>
            <a:prstDash val="solid"/>
            <a:round/>
            <a:headEnd w="lg" len="lg" type="none"/>
            <a:tailEnd w="lg" len="lg"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説明 1">
    <p:bg>
      <p:bgPr>
        <a:solidFill>
          <a:srgbClr val="FFFFFF"/>
        </a:solidFill>
      </p:bgPr>
    </p:bg>
    <p:spTree>
      <p:nvGrpSpPr>
        <p:cNvPr id="34" name="Shape 34"/>
        <p:cNvGrpSpPr/>
        <p:nvPr/>
      </p:nvGrpSpPr>
      <p:grpSpPr>
        <a:xfrm>
          <a:off y="0" x="0"/>
          <a:ext cy="0" cx="0"/>
          <a:chOff y="0" x="0"/>
          <a:chExt cy="0" cx="0"/>
        </a:xfrm>
      </p:grpSpPr>
      <p:pic>
        <p:nvPicPr>
          <p:cNvPr id="35" name="Shape 35"/>
          <p:cNvPicPr preferRelativeResize="0"/>
          <p:nvPr/>
        </p:nvPicPr>
        <p:blipFill>
          <a:blip r:embed="rId2">
            <a:alphaModFix/>
          </a:blip>
          <a:stretch>
            <a:fillRect/>
          </a:stretch>
        </p:blipFill>
        <p:spPr>
          <a:xfrm>
            <a:off y="2009775" x="2857500"/>
            <a:ext cy="1123950" cx="34290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Target="../slideLayouts/slideLayout2.xml" Type="http://schemas.openxmlformats.org/officeDocument/2006/relationships/slideLayout" Id="rId2"/><Relationship Target="../slideLayouts/slideLayout1.xml" Type="http://schemas.openxmlformats.org/officeDocument/2006/relationships/slideLayout" Id="rId1"/><Relationship Target="../slideLayouts/slideLayout4.xml" Type="http://schemas.openxmlformats.org/officeDocument/2006/relationships/slideLayout" Id="rId4"/><Relationship Target="../slideLayouts/slideLayout3.xml" Type="http://schemas.openxmlformats.org/officeDocument/2006/relationships/slideLayout" Id="rId3"/><Relationship Target="../slideLayouts/slideLayout6.xml" Type="http://schemas.openxmlformats.org/officeDocument/2006/relationships/slideLayout" Id="rId6"/><Relationship Target="../slideLayouts/slideLayout5.xml" Type="http://schemas.openxmlformats.org/officeDocument/2006/relationships/slideLayout" Id="rId5"/><Relationship Target="../theme/theme2.xml" Type="http://schemas.openxmlformats.org/officeDocument/2006/relationships/theme" Id="rId7"/></Relationships>
</file>

<file path=ppt/slideMasters/_rels/slideMaster2.xml.rels><?xml version="1.0" encoding="UTF-8" standalone="yes"?><Relationships xmlns="http://schemas.openxmlformats.org/package/2006/relationships"><Relationship Target="../slideLayouts/slideLayout8.xml" Type="http://schemas.openxmlformats.org/officeDocument/2006/relationships/slideLayout" Id="rId2"/><Relationship Target="../slideLayouts/slideLayout7.xml" Type="http://schemas.openxmlformats.org/officeDocument/2006/relationships/slideLayout" Id="rId1"/><Relationship Target="../theme/theme4.xml" Type="http://schemas.openxmlformats.org/officeDocument/2006/relationships/theme" Id="rId4"/><Relationship Target="../slideLayouts/slideLayout9.xml" Type="http://schemas.openxmlformats.org/officeDocument/2006/relationships/slideLayout" Id="rId3"/></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id="4" name="Shape 4"/>
        <p:cNvGrpSpPr/>
        <p:nvPr/>
      </p:nvGrpSpPr>
      <p:grpSpPr>
        <a:xfrm>
          <a:off y="0" x="0"/>
          <a:ext cy="0" cx="0"/>
          <a:chOff y="0" x="0"/>
          <a:chExt cy="0" cx="0"/>
        </a:xfrm>
      </p:grpSpPr>
      <p:sp>
        <p:nvSpPr>
          <p:cNvPr id="5" name="Shape 5"/>
          <p:cNvSpPr txBox="1"/>
          <p:nvPr>
            <p:ph type="title"/>
          </p:nvPr>
        </p:nvSpPr>
        <p:spPr>
          <a:xfrm>
            <a:off y="205978" x="457200"/>
            <a:ext cy="857250" cx="8229600"/>
          </a:xfrm>
          <a:prstGeom prst="rect">
            <a:avLst/>
          </a:prstGeom>
          <a:noFill/>
          <a:ln>
            <a:noFill/>
          </a:ln>
        </p:spPr>
        <p:txBody>
          <a:bodyPr bIns="91425" rIns="91425" lIns="91425" tIns="91425" anchor="b" anchorCtr="0"/>
          <a:lstStyle>
            <a:lvl1pPr>
              <a:spcBef>
                <a:spcPts val="0"/>
              </a:spcBef>
              <a:buClr>
                <a:schemeClr val="dk1"/>
              </a:buClr>
              <a:buSzPct val="100000"/>
              <a:buNone/>
              <a:defRPr b="1" sz="3600">
                <a:solidFill>
                  <a:schemeClr val="dk1"/>
                </a:solidFill>
              </a:defRPr>
            </a:lvl1pPr>
            <a:lvl2pPr>
              <a:spcBef>
                <a:spcPts val="0"/>
              </a:spcBef>
              <a:buClr>
                <a:schemeClr val="dk1"/>
              </a:buClr>
              <a:buSzPct val="100000"/>
              <a:buNone/>
              <a:defRPr b="1" sz="3600">
                <a:solidFill>
                  <a:schemeClr val="dk1"/>
                </a:solidFill>
              </a:defRPr>
            </a:lvl2pPr>
            <a:lvl3pPr>
              <a:spcBef>
                <a:spcPts val="0"/>
              </a:spcBef>
              <a:buClr>
                <a:schemeClr val="dk1"/>
              </a:buClr>
              <a:buSzPct val="100000"/>
              <a:buNone/>
              <a:defRPr b="1" sz="3600">
                <a:solidFill>
                  <a:schemeClr val="dk1"/>
                </a:solidFill>
              </a:defRPr>
            </a:lvl3pPr>
            <a:lvl4pPr>
              <a:spcBef>
                <a:spcPts val="0"/>
              </a:spcBef>
              <a:buClr>
                <a:schemeClr val="dk1"/>
              </a:buClr>
              <a:buSzPct val="100000"/>
              <a:buNone/>
              <a:defRPr b="1" sz="3600">
                <a:solidFill>
                  <a:schemeClr val="dk1"/>
                </a:solidFill>
              </a:defRPr>
            </a:lvl4pPr>
            <a:lvl5pPr>
              <a:spcBef>
                <a:spcPts val="0"/>
              </a:spcBef>
              <a:buClr>
                <a:schemeClr val="dk1"/>
              </a:buClr>
              <a:buSzPct val="100000"/>
              <a:buNone/>
              <a:defRPr b="1" sz="3600">
                <a:solidFill>
                  <a:schemeClr val="dk1"/>
                </a:solidFill>
              </a:defRPr>
            </a:lvl5pPr>
            <a:lvl6pPr>
              <a:spcBef>
                <a:spcPts val="0"/>
              </a:spcBef>
              <a:buClr>
                <a:schemeClr val="dk1"/>
              </a:buClr>
              <a:buSzPct val="100000"/>
              <a:buNone/>
              <a:defRPr b="1" sz="3600">
                <a:solidFill>
                  <a:schemeClr val="dk1"/>
                </a:solidFill>
              </a:defRPr>
            </a:lvl6pPr>
            <a:lvl7pPr>
              <a:spcBef>
                <a:spcPts val="0"/>
              </a:spcBef>
              <a:buClr>
                <a:schemeClr val="dk1"/>
              </a:buClr>
              <a:buSzPct val="100000"/>
              <a:buNone/>
              <a:defRPr b="1" sz="3600">
                <a:solidFill>
                  <a:schemeClr val="dk1"/>
                </a:solidFill>
              </a:defRPr>
            </a:lvl7pPr>
            <a:lvl8pPr>
              <a:spcBef>
                <a:spcPts val="0"/>
              </a:spcBef>
              <a:buClr>
                <a:schemeClr val="dk1"/>
              </a:buClr>
              <a:buSzPct val="100000"/>
              <a:buNone/>
              <a:defRPr b="1" sz="3600">
                <a:solidFill>
                  <a:schemeClr val="dk1"/>
                </a:solidFill>
              </a:defRPr>
            </a:lvl8pPr>
            <a:lvl9pPr>
              <a:spcBef>
                <a:spcPts val="0"/>
              </a:spcBef>
              <a:buClr>
                <a:schemeClr val="dk1"/>
              </a:buClr>
              <a:buSzPct val="100000"/>
              <a:buNone/>
              <a:defRPr b="1" sz="3600">
                <a:solidFill>
                  <a:schemeClr val="dk1"/>
                </a:solidFill>
              </a:defRPr>
            </a:lvl9pPr>
          </a:lstStyle>
          <a:p/>
        </p:txBody>
      </p:sp>
      <p:sp>
        <p:nvSpPr>
          <p:cNvPr id="6" name="Shape 6"/>
          <p:cNvSpPr txBox="1"/>
          <p:nvPr>
            <p:ph idx="1" type="body"/>
          </p:nvPr>
        </p:nvSpPr>
        <p:spPr>
          <a:xfrm>
            <a:off y="1200150" x="457200"/>
            <a:ext cy="3725680" cx="8229600"/>
          </a:xfrm>
          <a:prstGeom prst="rect">
            <a:avLst/>
          </a:prstGeom>
          <a:noFill/>
          <a:ln>
            <a:noFill/>
          </a:ln>
        </p:spPr>
        <p:txBody>
          <a:bodyPr bIns="91425" rIns="91425" lIns="91425" tIns="91425" anchor="t" anchorCtr="0"/>
          <a:lstStyle>
            <a:lvl1pPr>
              <a:spcBef>
                <a:spcPts val="600"/>
              </a:spcBef>
              <a:buClr>
                <a:schemeClr val="dk1"/>
              </a:buClr>
              <a:buSzPct val="100000"/>
              <a:defRPr sz="3000">
                <a:solidFill>
                  <a:schemeClr val="dk1"/>
                </a:solidFill>
              </a:defRPr>
            </a:lvl1pPr>
            <a:lvl2pPr>
              <a:spcBef>
                <a:spcPts val="480"/>
              </a:spcBef>
              <a:buClr>
                <a:schemeClr val="dk1"/>
              </a:buClr>
              <a:buSzPct val="100000"/>
              <a:defRPr sz="2400">
                <a:solidFill>
                  <a:schemeClr val="dk1"/>
                </a:solidFill>
              </a:defRPr>
            </a:lvl2pPr>
            <a:lvl3pPr>
              <a:spcBef>
                <a:spcPts val="480"/>
              </a:spcBef>
              <a:buClr>
                <a:schemeClr val="dk1"/>
              </a:buClr>
              <a:buSzPct val="100000"/>
              <a:defRPr sz="2400">
                <a:solidFill>
                  <a:schemeClr val="dk1"/>
                </a:solidFill>
              </a:defRPr>
            </a:lvl3pPr>
            <a:lvl4pPr>
              <a:spcBef>
                <a:spcPts val="360"/>
              </a:spcBef>
              <a:buClr>
                <a:schemeClr val="dk1"/>
              </a:buClr>
              <a:buSzPct val="100000"/>
              <a:defRPr sz="1800">
                <a:solidFill>
                  <a:schemeClr val="dk1"/>
                </a:solidFill>
              </a:defRPr>
            </a:lvl4pPr>
            <a:lvl5pPr>
              <a:spcBef>
                <a:spcPts val="360"/>
              </a:spcBef>
              <a:buClr>
                <a:schemeClr val="dk1"/>
              </a:buClr>
              <a:buSzPct val="100000"/>
              <a:defRPr sz="1800">
                <a:solidFill>
                  <a:schemeClr val="dk1"/>
                </a:solidFill>
              </a:defRPr>
            </a:lvl5pPr>
            <a:lvl6pPr>
              <a:spcBef>
                <a:spcPts val="360"/>
              </a:spcBef>
              <a:buClr>
                <a:schemeClr val="dk1"/>
              </a:buClr>
              <a:buSzPct val="100000"/>
              <a:defRPr sz="1800">
                <a:solidFill>
                  <a:schemeClr val="dk1"/>
                </a:solidFill>
              </a:defRPr>
            </a:lvl6pPr>
            <a:lvl7pPr>
              <a:spcBef>
                <a:spcPts val="360"/>
              </a:spcBef>
              <a:buClr>
                <a:schemeClr val="dk1"/>
              </a:buClr>
              <a:buSzPct val="100000"/>
              <a:defRPr sz="1800">
                <a:solidFill>
                  <a:schemeClr val="dk1"/>
                </a:solidFill>
              </a:defRPr>
            </a:lvl7pPr>
            <a:lvl8pPr>
              <a:spcBef>
                <a:spcPts val="360"/>
              </a:spcBef>
              <a:buClr>
                <a:schemeClr val="dk1"/>
              </a:buClr>
              <a:buSzPct val="100000"/>
              <a:defRPr sz="1800">
                <a:solidFill>
                  <a:schemeClr val="dk1"/>
                </a:solidFill>
              </a:defRPr>
            </a:lvl8pPr>
            <a:lvl9pPr>
              <a:spcBef>
                <a:spcPts val="360"/>
              </a:spcBef>
              <a:buClr>
                <a:schemeClr val="dk1"/>
              </a:buClr>
              <a:buSzPct val="100000"/>
              <a:defRPr sz="1800">
                <a:solidFill>
                  <a:schemeClr val="dk1"/>
                </a:solidFill>
              </a:defRPr>
            </a:lvl9pPr>
          </a:lstStyle>
          <a:p/>
        </p:txBody>
      </p:sp>
    </p:spTree>
  </p:cSld>
  <p:clrMap accent2="accent2" accent3="accent3" accent4="accent4" accent5="accent5" accent6="accent6" hlink="hlink" tx2="lt2" tx1="dk1" bg2="dk2" bg1="lt1" folHlink="folHlink" accent1="accent1"/>
  <p:sldLayoutIdLst>
    <p:sldLayoutId id="2147483648" r:id="rId1"/>
    <p:sldLayoutId id="2147483649" r:id="rId2"/>
    <p:sldLayoutId id="2147483650" r:id="rId3"/>
    <p:sldLayoutId id="2147483651" r:id="rId4"/>
    <p:sldLayoutId id="2147483652" r:id="rId5"/>
    <p:sldLayoutId id="2147483653" r:id="rId6"/>
  </p:sldLayoutIdLst>
  <p:txStyles>
    <p:title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p:titleStyle>
    <p:body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bodyStyle>
    <p:other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rgbClr val="FFFFFF"/>
        </a:solidFill>
      </p:bgPr>
    </p:bg>
    <p:spTree>
      <p:nvGrpSpPr>
        <p:cNvPr id="22" name="Shape 22"/>
        <p:cNvGrpSpPr/>
        <p:nvPr/>
      </p:nvGrpSpPr>
      <p:grpSpPr>
        <a:xfrm>
          <a:off y="0" x="0"/>
          <a:ext cy="0" cx="0"/>
          <a:chOff y="0" x="0"/>
          <a:chExt cy="0" cx="0"/>
        </a:xfrm>
      </p:grpSpPr>
      <p:sp>
        <p:nvSpPr>
          <p:cNvPr id="23" name="Shape 23"/>
          <p:cNvSpPr txBox="1"/>
          <p:nvPr>
            <p:ph idx="1" type="body"/>
          </p:nvPr>
        </p:nvSpPr>
        <p:spPr>
          <a:xfrm>
            <a:off y="1200151" x="609600"/>
            <a:ext cy="3725699" cx="8229600"/>
          </a:xfrm>
          <a:prstGeom prst="rect">
            <a:avLst/>
          </a:prstGeom>
          <a:noFill/>
          <a:ln>
            <a:noFill/>
          </a:ln>
        </p:spPr>
        <p:txBody>
          <a:bodyPr bIns="91425" rIns="91425" lIns="91425" tIns="91425" anchor="t" anchorCtr="0"/>
          <a:lstStyle>
            <a:lvl1pPr algn="l" rtl="0" marR="0" indent="0" marL="0">
              <a:lnSpc>
                <a:spcPct val="100000"/>
              </a:lnSpc>
              <a:spcBef>
                <a:spcPts val="600"/>
              </a:spcBef>
              <a:spcAft>
                <a:spcPts val="0"/>
              </a:spcAft>
              <a:buClr>
                <a:srgbClr val="1C4587"/>
              </a:buClr>
              <a:buSzPct val="100000"/>
              <a:buNone/>
              <a:defRPr sz="1800">
                <a:solidFill>
                  <a:srgbClr val="1C4587"/>
                </a:solidFill>
              </a:defRPr>
            </a:lvl1pPr>
            <a:lvl2pPr algn="l" rtl="0" marR="0" indent="0" marL="0">
              <a:lnSpc>
                <a:spcPct val="100000"/>
              </a:lnSpc>
              <a:spcBef>
                <a:spcPts val="480"/>
              </a:spcBef>
              <a:spcAft>
                <a:spcPts val="0"/>
              </a:spcAft>
              <a:buClr>
                <a:srgbClr val="1155CC"/>
              </a:buClr>
              <a:buSzPct val="100000"/>
              <a:buNone/>
              <a:defRPr sz="1800">
                <a:solidFill>
                  <a:srgbClr val="1155CC"/>
                </a:solidFill>
              </a:defRPr>
            </a:lvl2pPr>
            <a:lvl3pPr algn="l" rtl="0" marR="0" indent="0" marL="0">
              <a:lnSpc>
                <a:spcPct val="100000"/>
              </a:lnSpc>
              <a:spcBef>
                <a:spcPts val="480"/>
              </a:spcBef>
              <a:spcAft>
                <a:spcPts val="0"/>
              </a:spcAft>
              <a:buClr>
                <a:srgbClr val="3C78D8"/>
              </a:buClr>
              <a:buSzPct val="100000"/>
              <a:buNone/>
              <a:defRPr sz="1800">
                <a:solidFill>
                  <a:srgbClr val="3C78D8"/>
                </a:solidFill>
              </a:defRPr>
            </a:lvl3pPr>
            <a:lvl4pPr algn="l" rtl="0" marR="0" indent="0" marL="0">
              <a:lnSpc>
                <a:spcPct val="100000"/>
              </a:lnSpc>
              <a:spcBef>
                <a:spcPts val="360"/>
              </a:spcBef>
              <a:spcAft>
                <a:spcPts val="0"/>
              </a:spcAft>
              <a:buClr>
                <a:schemeClr val="dk2"/>
              </a:buClr>
              <a:buSzPct val="100000"/>
              <a:buNone/>
              <a:defRPr sz="1800"/>
            </a:lvl4pPr>
            <a:lvl5pPr algn="l" rtl="0" marR="0" indent="0" marL="0">
              <a:lnSpc>
                <a:spcPct val="100000"/>
              </a:lnSpc>
              <a:spcBef>
                <a:spcPts val="360"/>
              </a:spcBef>
              <a:spcAft>
                <a:spcPts val="0"/>
              </a:spcAft>
              <a:buClr>
                <a:schemeClr val="dk2"/>
              </a:buClr>
              <a:buSzPct val="100000"/>
              <a:buNone/>
              <a:defRPr sz="1800"/>
            </a:lvl5pPr>
            <a:lvl6pPr algn="l" rtl="0" marR="0" indent="0" marL="0">
              <a:lnSpc>
                <a:spcPct val="100000"/>
              </a:lnSpc>
              <a:spcBef>
                <a:spcPts val="360"/>
              </a:spcBef>
              <a:spcAft>
                <a:spcPts val="0"/>
              </a:spcAft>
              <a:buClr>
                <a:schemeClr val="dk2"/>
              </a:buClr>
              <a:buSzPct val="100000"/>
              <a:buNone/>
              <a:defRPr sz="1800"/>
            </a:lvl6pPr>
            <a:lvl7pPr algn="l" rtl="0" marR="0" indent="0" marL="0">
              <a:lnSpc>
                <a:spcPct val="100000"/>
              </a:lnSpc>
              <a:spcBef>
                <a:spcPts val="360"/>
              </a:spcBef>
              <a:spcAft>
                <a:spcPts val="0"/>
              </a:spcAft>
              <a:buClr>
                <a:schemeClr val="dk2"/>
              </a:buClr>
              <a:buSzPct val="100000"/>
              <a:buNone/>
              <a:defRPr sz="1800"/>
            </a:lvl7pPr>
            <a:lvl8pPr algn="l" rtl="0" marR="0" indent="0" marL="0">
              <a:lnSpc>
                <a:spcPct val="100000"/>
              </a:lnSpc>
              <a:spcBef>
                <a:spcPts val="360"/>
              </a:spcBef>
              <a:spcAft>
                <a:spcPts val="0"/>
              </a:spcAft>
              <a:buClr>
                <a:schemeClr val="dk2"/>
              </a:buClr>
              <a:buSzPct val="100000"/>
              <a:buNone/>
              <a:defRPr sz="1800"/>
            </a:lvl8pPr>
            <a:lvl9pPr algn="l" rtl="0" marR="0" indent="0" marL="0">
              <a:lnSpc>
                <a:spcPct val="100000"/>
              </a:lnSpc>
              <a:spcBef>
                <a:spcPts val="360"/>
              </a:spcBef>
              <a:spcAft>
                <a:spcPts val="0"/>
              </a:spcAft>
              <a:buClr>
                <a:schemeClr val="dk2"/>
              </a:buClr>
              <a:buSzPct val="100000"/>
              <a:buNone/>
              <a:defRPr sz="1800"/>
            </a:lvl9pPr>
          </a:lstStyle>
          <a:p/>
        </p:txBody>
      </p:sp>
      <p:sp>
        <p:nvSpPr>
          <p:cNvPr id="24" name="Shape 24"/>
          <p:cNvSpPr txBox="1"/>
          <p:nvPr>
            <p:ph type="title"/>
          </p:nvPr>
        </p:nvSpPr>
        <p:spPr>
          <a:xfrm>
            <a:off y="127149" x="228600"/>
            <a:ext cy="631500" cx="8229600"/>
          </a:xfrm>
          <a:prstGeom prst="rect">
            <a:avLst/>
          </a:prstGeom>
          <a:noFill/>
          <a:ln>
            <a:noFill/>
          </a:ln>
        </p:spPr>
        <p:txBody>
          <a:bodyPr bIns="91425" rIns="91425" lIns="91425" tIns="91425" anchor="b" anchorCtr="0"/>
          <a:lstStyle>
            <a:lvl1pPr algn="l" rtl="0" marR="0" indent="0" marL="0">
              <a:lnSpc>
                <a:spcPct val="100000"/>
              </a:lnSpc>
              <a:spcBef>
                <a:spcPts val="0"/>
              </a:spcBef>
              <a:spcAft>
                <a:spcPts val="0"/>
              </a:spcAft>
              <a:buClr>
                <a:srgbClr val="1C4587"/>
              </a:buClr>
              <a:buSzPct val="100000"/>
              <a:buNone/>
              <a:defRPr b="1" sz="2400">
                <a:solidFill>
                  <a:srgbClr val="1C4587"/>
                </a:solidFill>
              </a:defRPr>
            </a:lvl1pPr>
            <a:lvl2pPr algn="l" rtl="0" marR="0" indent="0" marL="0">
              <a:lnSpc>
                <a:spcPct val="100000"/>
              </a:lnSpc>
              <a:spcBef>
                <a:spcPts val="0"/>
              </a:spcBef>
              <a:spcAft>
                <a:spcPts val="0"/>
              </a:spcAft>
              <a:buClr>
                <a:srgbClr val="1155CC"/>
              </a:buClr>
              <a:buSzPct val="100000"/>
              <a:buNone/>
              <a:defRPr sz="1800">
                <a:solidFill>
                  <a:srgbClr val="1155CC"/>
                </a:solidFill>
              </a:defRPr>
            </a:lvl2pPr>
            <a:lvl3pPr algn="l" rtl="0" marR="0" indent="0" marL="0">
              <a:spcBef>
                <a:spcPts val="0"/>
              </a:spcBef>
              <a:buClr>
                <a:srgbClr val="1155CC"/>
              </a:buClr>
              <a:buSzPct val="100000"/>
              <a:buNone/>
              <a:defRPr sz="1800">
                <a:solidFill>
                  <a:srgbClr val="1155CC"/>
                </a:solidFill>
              </a:defRPr>
            </a:lvl3pPr>
            <a:lvl4pPr algn="l" rtl="0" marR="0" indent="0" marL="0">
              <a:spcBef>
                <a:spcPts val="0"/>
              </a:spcBef>
              <a:buClr>
                <a:srgbClr val="1155CC"/>
              </a:buClr>
              <a:buSzPct val="100000"/>
              <a:buNone/>
              <a:defRPr sz="1800">
                <a:solidFill>
                  <a:srgbClr val="1155CC"/>
                </a:solidFill>
              </a:defRPr>
            </a:lvl4pPr>
            <a:lvl5pPr algn="l" rtl="0" marR="0" indent="0" marL="0">
              <a:spcBef>
                <a:spcPts val="0"/>
              </a:spcBef>
              <a:buClr>
                <a:srgbClr val="1155CC"/>
              </a:buClr>
              <a:buSzPct val="100000"/>
              <a:buNone/>
              <a:defRPr sz="1800">
                <a:solidFill>
                  <a:srgbClr val="1155CC"/>
                </a:solidFill>
              </a:defRPr>
            </a:lvl5pPr>
            <a:lvl6pPr algn="l" rtl="0" marR="0" indent="0" marL="0">
              <a:spcBef>
                <a:spcPts val="0"/>
              </a:spcBef>
              <a:buClr>
                <a:srgbClr val="1155CC"/>
              </a:buClr>
              <a:buSzPct val="100000"/>
              <a:buNone/>
              <a:defRPr sz="1800">
                <a:solidFill>
                  <a:srgbClr val="1155CC"/>
                </a:solidFill>
              </a:defRPr>
            </a:lvl6pPr>
            <a:lvl7pPr algn="l" rtl="0" marR="0" indent="0" marL="0">
              <a:spcBef>
                <a:spcPts val="0"/>
              </a:spcBef>
              <a:buClr>
                <a:srgbClr val="1155CC"/>
              </a:buClr>
              <a:buSzPct val="100000"/>
              <a:buNone/>
              <a:defRPr sz="1800">
                <a:solidFill>
                  <a:srgbClr val="1155CC"/>
                </a:solidFill>
              </a:defRPr>
            </a:lvl7pPr>
            <a:lvl8pPr algn="l" rtl="0" marR="0" indent="0" marL="0">
              <a:spcBef>
                <a:spcPts val="0"/>
              </a:spcBef>
              <a:buClr>
                <a:srgbClr val="1155CC"/>
              </a:buClr>
              <a:buSzPct val="100000"/>
              <a:buNone/>
              <a:defRPr sz="1800">
                <a:solidFill>
                  <a:srgbClr val="1155CC"/>
                </a:solidFill>
              </a:defRPr>
            </a:lvl8pPr>
            <a:lvl9pPr algn="l" rtl="0" marR="0" indent="0" marL="0">
              <a:spcBef>
                <a:spcPts val="0"/>
              </a:spcBef>
              <a:buClr>
                <a:srgbClr val="1155CC"/>
              </a:buClr>
              <a:buSzPct val="100000"/>
              <a:buNone/>
              <a:defRPr sz="1800">
                <a:solidFill>
                  <a:srgbClr val="1155CC"/>
                </a:solidFill>
              </a:defRPr>
            </a:lvl9pPr>
          </a:lstStyle>
          <a:p/>
        </p:txBody>
      </p:sp>
      <p:sp>
        <p:nvSpPr>
          <p:cNvPr id="25" name="Shape 25"/>
          <p:cNvSpPr txBox="1"/>
          <p:nvPr/>
        </p:nvSpPr>
        <p:spPr>
          <a:xfrm>
            <a:off y="4898569" x="1811151"/>
            <a:ext cy="163200" cx="5331599"/>
          </a:xfrm>
          <a:prstGeom prst="rect">
            <a:avLst/>
          </a:prstGeom>
          <a:noFill/>
          <a:ln>
            <a:noFill/>
          </a:ln>
        </p:spPr>
        <p:txBody>
          <a:bodyPr bIns="91425" rIns="91425" lIns="91425" tIns="91425" anchor="ctr" anchorCtr="0">
            <a:noAutofit/>
          </a:bodyPr>
          <a:lstStyle/>
          <a:p>
            <a:pPr algn="ctr" rtl="0" lvl="0" marR="0" indent="0" marL="0">
              <a:lnSpc>
                <a:spcPct val="100000"/>
              </a:lnSpc>
              <a:spcBef>
                <a:spcPts val="0"/>
              </a:spcBef>
              <a:spcAft>
                <a:spcPts val="0"/>
              </a:spcAft>
              <a:buClr>
                <a:schemeClr val="dk2"/>
              </a:buClr>
              <a:buSzPct val="25000"/>
              <a:buFont typeface="Arial"/>
              <a:buNone/>
            </a:pPr>
            <a:r>
              <a:rPr strike="noStrike" u="none" b="0" cap="none" baseline="0" sz="800" lang="ja" i="0">
                <a:solidFill>
                  <a:schemeClr val="dk2"/>
                </a:solidFill>
                <a:latin typeface="Arial"/>
                <a:ea typeface="Arial"/>
                <a:cs typeface="Arial"/>
                <a:sym typeface="Arial"/>
              </a:rPr>
              <a:t>Copyright 2012-2014 © freee K. K.</a:t>
            </a:r>
          </a:p>
        </p:txBody>
      </p:sp>
    </p:spTree>
  </p:cSld>
  <p:clrMap accent2="accent2" accent3="accent3" accent4="accent4" accent5="accent5" accent6="accent6" hlink="hlink" tx2="lt2" tx1="dk1" bg2="dk2" bg1="lt1" folHlink="folHlink" accent1="accent1"/>
  <p:sldLayoutIdLst>
    <p:sldLayoutId id="2147483654" r:id="rId1"/>
    <p:sldLayoutId id="2147483655" r:id="rId2"/>
    <p:sldLayoutId id="2147483656" r:id="rId3"/>
  </p:sldLayoutIdLst>
  <p:txStyles>
    <p:title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p:titleStyle>
    <p:body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bodyStyle>
    <p:other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Target="../notesSlides/notesSlide1.xml" Type="http://schemas.openxmlformats.org/officeDocument/2006/relationships/notesSlide" Id="rId2"/><Relationship Target="../slideLayouts/slideLayout7.xml" Type="http://schemas.openxmlformats.org/officeDocument/2006/relationships/slideLayout" Id="rId1"/><Relationship Target="../media/image00.png" Type="http://schemas.openxmlformats.org/officeDocument/2006/relationships/image" Id="rId3"/></Relationships>
</file>

<file path=ppt/slides/_rels/slide2.xml.rels><?xml version="1.0" encoding="UTF-8" standalone="yes"?><Relationships xmlns="http://schemas.openxmlformats.org/package/2006/relationships"><Relationship Target="../notesSlides/notesSlide2.xml" Type="http://schemas.openxmlformats.org/officeDocument/2006/relationships/notesSlide" Id="rId2"/><Relationship Target="../slideLayouts/slideLayout8.xml" Type="http://schemas.openxmlformats.org/officeDocument/2006/relationships/slideLayout" Id="rId1"/><Relationship Target="../comments/comment1.xml" Type="http://schemas.openxmlformats.org/officeDocument/2006/relationships/comments" Id="rId3"/></Relationships>
</file>

<file path=ppt/slides/_rels/slide3.xml.rels><?xml version="1.0" encoding="UTF-8" standalone="yes"?><Relationships xmlns="http://schemas.openxmlformats.org/package/2006/relationships"><Relationship Target="../notesSlides/notesSlide3.xml" Type="http://schemas.openxmlformats.org/officeDocument/2006/relationships/notesSlide" Id="rId2"/><Relationship Target="../slideLayouts/slideLayout8.xml" Type="http://schemas.openxmlformats.org/officeDocument/2006/relationships/slideLayout" Id="rId1"/><Relationship Target="../media/image04.png" Type="http://schemas.openxmlformats.org/officeDocument/2006/relationships/image" Id="rId4"/><Relationship Target="../comments/comment2.xml" Type="http://schemas.openxmlformats.org/officeDocument/2006/relationships/comments" Id="rId3"/></Relationships>
</file>

<file path=ppt/slides/_rels/slide4.xml.rels><?xml version="1.0" encoding="UTF-8" standalone="yes"?><Relationships xmlns="http://schemas.openxmlformats.org/package/2006/relationships"><Relationship Target="../notesSlides/notesSlide4.xml" Type="http://schemas.openxmlformats.org/officeDocument/2006/relationships/notesSlide" Id="rId2"/><Relationship Target="../slideLayouts/slideLayout8.xml" Type="http://schemas.openxmlformats.org/officeDocument/2006/relationships/slideLayout" Id="rId1"/><Relationship Target="../media/image22.png" Type="http://schemas.openxmlformats.org/officeDocument/2006/relationships/image" Id="rId3"/></Relationships>
</file>

<file path=ppt/slides/_rels/slide5.xml.rels><?xml version="1.0" encoding="UTF-8" standalone="yes"?><Relationships xmlns="http://schemas.openxmlformats.org/package/2006/relationships"><Relationship Target="../notesSlides/notesSlide5.xml" Type="http://schemas.openxmlformats.org/officeDocument/2006/relationships/notesSlide" Id="rId2"/><Relationship Target="../slideLayouts/slideLayout8.xml" Type="http://schemas.openxmlformats.org/officeDocument/2006/relationships/slideLayout" Id="rId1"/></Relationships>
</file>

<file path=ppt/slides/_rels/slide6.xml.rels><?xml version="1.0" encoding="UTF-8" standalone="yes"?><Relationships xmlns="http://schemas.openxmlformats.org/package/2006/relationships"><Relationship Target="../notesSlides/notesSlide6.xml" Type="http://schemas.openxmlformats.org/officeDocument/2006/relationships/notesSlide" Id="rId2"/><Relationship Target="../slideLayouts/slideLayout8.xml" Type="http://schemas.openxmlformats.org/officeDocument/2006/relationships/slideLayout" Id="rId1"/></Relationships>
</file>

<file path=ppt/slides/_rels/slide7.xml.rels><?xml version="1.0" encoding="UTF-8" standalone="yes"?><Relationships xmlns="http://schemas.openxmlformats.org/package/2006/relationships"><Relationship Target="../notesSlides/notesSlide7.xml" Type="http://schemas.openxmlformats.org/officeDocument/2006/relationships/notesSlide" Id="rId2"/><Relationship Target="../slideLayouts/slideLayout8.xml" Type="http://schemas.openxmlformats.org/officeDocument/2006/relationships/slideLayout" Id="rId1"/><Relationship Target="../media/image07.png" Type="http://schemas.openxmlformats.org/officeDocument/2006/relationships/image" Id="rId4"/><Relationship Target="../media/image11.png" Type="http://schemas.openxmlformats.org/officeDocument/2006/relationships/image" Id="rId3"/></Relationships>
</file>

<file path=ppt/slides/_rels/slide8.xml.rels><?xml version="1.0" encoding="UTF-8" standalone="yes"?><Relationships xmlns="http://schemas.openxmlformats.org/package/2006/relationships"><Relationship Target="../notesSlides/notesSlide8.xml" Type="http://schemas.openxmlformats.org/officeDocument/2006/relationships/notesSlide" Id="rId2"/><Relationship Target="../slideLayouts/slideLayout8.xml" Type="http://schemas.openxmlformats.org/officeDocument/2006/relationships/slideLayout" Id="rId1"/><Relationship Target="../media/image10.png" Type="http://schemas.openxmlformats.org/officeDocument/2006/relationships/image" Id="rId4"/><Relationship Target="../media/image00.png" Type="http://schemas.openxmlformats.org/officeDocument/2006/relationships/image" Id="rId3"/><Relationship Target="../media/image12.png" Type="http://schemas.openxmlformats.org/officeDocument/2006/relationships/image" Id="rId6"/><Relationship Target="../media/image14.png" Type="http://schemas.openxmlformats.org/officeDocument/2006/relationships/image" Id="rId5"/><Relationship Target="../media/image19.png" Type="http://schemas.openxmlformats.org/officeDocument/2006/relationships/image" Id="rId7"/></Relationships>
</file>

<file path=ppt/slides/_rels/slide9.xml.rels><?xml version="1.0" encoding="UTF-8" standalone="yes"?><Relationships xmlns="http://schemas.openxmlformats.org/package/2006/relationships"><Relationship Target="../notesSlides/notesSlide9.xml" Type="http://schemas.openxmlformats.org/officeDocument/2006/relationships/notesSlide" Id="rId2"/><Relationship Target="../slideLayouts/slideLayout8.xml" Type="http://schemas.openxmlformats.org/officeDocument/2006/relationships/slideLayout" Id="rId1"/><Relationship Target="../media/image03.png" Type="http://schemas.openxmlformats.org/officeDocument/2006/relationships/image" Id="rId4"/><Relationship Target="../media/image05.png" Type="http://schemas.openxmlformats.org/officeDocument/2006/relationships/image" Id="rId3"/><Relationship Target="../media/image06.png" Type="http://schemas.openxmlformats.org/officeDocument/2006/relationships/image" Id="rId6"/><Relationship Target="../media/image12.png" Type="http://schemas.openxmlformats.org/officeDocument/2006/relationships/image" Id="rId5"/><Relationship Target="../media/image08.png" Type="http://schemas.openxmlformats.org/officeDocument/2006/relationships/image" Id="rId7"/></Relationships>
</file>

<file path=ppt/slides/_rels/slide10.xml.rels><?xml version="1.0" encoding="UTF-8" standalone="yes"?><Relationships xmlns="http://schemas.openxmlformats.org/package/2006/relationships"><Relationship Target="../notesSlides/notesSlide10.xml" Type="http://schemas.openxmlformats.org/officeDocument/2006/relationships/notesSlide" Id="rId2"/><Relationship Target="../slideLayouts/slideLayout8.xml" Type="http://schemas.openxmlformats.org/officeDocument/2006/relationships/slideLayout" Id="rId1"/><Relationship Target="../media/image09.png" Type="http://schemas.openxmlformats.org/officeDocument/2006/relationships/image" Id="rId4"/><Relationship Target="../media/image15.png" Type="http://schemas.openxmlformats.org/officeDocument/2006/relationships/image" Id="rId3"/><Relationship Target="../media/image24.png" Type="http://schemas.openxmlformats.org/officeDocument/2006/relationships/image" Id="rId5"/></Relationships>
</file>

<file path=ppt/slides/_rels/slide11.xml.rels><?xml version="1.0" encoding="UTF-8" standalone="yes"?><Relationships xmlns="http://schemas.openxmlformats.org/package/2006/relationships"><Relationship Target="../notesSlides/notesSlide11.xml" Type="http://schemas.openxmlformats.org/officeDocument/2006/relationships/notesSlide" Id="rId2"/><Relationship Target="../slideLayouts/slideLayout8.xml" Type="http://schemas.openxmlformats.org/officeDocument/2006/relationships/slideLayout" Id="rId1"/></Relationships>
</file>

<file path=ppt/slides/_rels/slide12.xml.rels><?xml version="1.0" encoding="UTF-8" standalone="yes"?><Relationships xmlns="http://schemas.openxmlformats.org/package/2006/relationships"><Relationship Target="../notesSlides/notesSlide12.xml" Type="http://schemas.openxmlformats.org/officeDocument/2006/relationships/notesSlide" Id="rId2"/><Relationship Target="../slideLayouts/slideLayout8.xml" Type="http://schemas.openxmlformats.org/officeDocument/2006/relationships/slideLayout" Id="rId1"/><Relationship Target="../media/image18.png" Type="http://schemas.openxmlformats.org/officeDocument/2006/relationships/image" Id="rId4"/><Relationship Target="../media/image13.png" Type="http://schemas.openxmlformats.org/officeDocument/2006/relationships/image" Id="rId3"/></Relationships>
</file>

<file path=ppt/slides/_rels/slide13.xml.rels><?xml version="1.0" encoding="UTF-8" standalone="yes"?><Relationships xmlns="http://schemas.openxmlformats.org/package/2006/relationships"><Relationship Target="../notesSlides/notesSlide13.xml" Type="http://schemas.openxmlformats.org/officeDocument/2006/relationships/notesSlide" Id="rId2"/><Relationship Target="../slideLayouts/slideLayout8.xml" Type="http://schemas.openxmlformats.org/officeDocument/2006/relationships/slideLayout" Id="rId1"/><Relationship Target="../media/image21.jpg" Type="http://schemas.openxmlformats.org/officeDocument/2006/relationships/image" Id="rId3"/></Relationships>
</file>

<file path=ppt/slides/_rels/slide14.xml.rels><?xml version="1.0" encoding="UTF-8" standalone="yes"?><Relationships xmlns="http://schemas.openxmlformats.org/package/2006/relationships"><Relationship Target="../notesSlides/notesSlide14.xml" Type="http://schemas.openxmlformats.org/officeDocument/2006/relationships/notesSlide" Id="rId2"/><Relationship Target="../slideLayouts/slideLayout8.xml" Type="http://schemas.openxmlformats.org/officeDocument/2006/relationships/slideLayout" Id="rId1"/><Relationship Target="../media/image23.jpg" Type="http://schemas.openxmlformats.org/officeDocument/2006/relationships/image" Id="rId3"/></Relationships>
</file>

<file path=ppt/slides/_rels/slide15.xml.rels><?xml version="1.0" encoding="UTF-8" standalone="yes"?><Relationships xmlns="http://schemas.openxmlformats.org/package/2006/relationships"><Relationship Target="../notesSlides/notesSlide15.xml" Type="http://schemas.openxmlformats.org/officeDocument/2006/relationships/notesSlide" Id="rId2"/><Relationship Target="../slideLayouts/slideLayout8.xml" Type="http://schemas.openxmlformats.org/officeDocument/2006/relationships/slideLayout" Id="rId1"/><Relationship Target="../media/image20.jpg" Type="http://schemas.openxmlformats.org/officeDocument/2006/relationships/image" Id="rId3"/></Relationships>
</file>

<file path=ppt/slides/_rels/slide16.xml.rels><?xml version="1.0" encoding="UTF-8" standalone="yes"?><Relationships xmlns="http://schemas.openxmlformats.org/package/2006/relationships"><Relationship Target="../notesSlides/notesSlide16.xml" Type="http://schemas.openxmlformats.org/officeDocument/2006/relationships/notesSlide" Id="rId2"/><Relationship Target="../slideLayouts/slideLayout8.xml" Type="http://schemas.openxmlformats.org/officeDocument/2006/relationships/slideLayout" Id="rId1"/><Relationship Target="../media/image16.jpg" Type="http://schemas.openxmlformats.org/officeDocument/2006/relationships/image" Id="rId3"/></Relationships>
</file>

<file path=ppt/slides/_rels/slide17.xml.rels><?xml version="1.0" encoding="UTF-8" standalone="yes"?><Relationships xmlns="http://schemas.openxmlformats.org/package/2006/relationships"><Relationship Target="../notesSlides/notesSlide17.xml" Type="http://schemas.openxmlformats.org/officeDocument/2006/relationships/notesSlide" Id="rId2"/><Relationship Target="../slideLayouts/slideLayout7.xml" Type="http://schemas.openxmlformats.org/officeDocument/2006/relationships/slideLayout" Id="rId1"/><Relationship Target="../media/image17.png" Type="http://schemas.openxmlformats.org/officeDocument/2006/relationships/image" Id="rId3"/></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36" name="Shape 36"/>
        <p:cNvGrpSpPr/>
        <p:nvPr/>
      </p:nvGrpSpPr>
      <p:grpSpPr>
        <a:xfrm>
          <a:off y="0" x="0"/>
          <a:ext cy="0" cx="0"/>
          <a:chOff y="0" x="0"/>
          <a:chExt cy="0" cx="0"/>
        </a:xfrm>
      </p:grpSpPr>
      <p:pic>
        <p:nvPicPr>
          <p:cNvPr id="37" name="Shape 37"/>
          <p:cNvPicPr preferRelativeResize="0"/>
          <p:nvPr/>
        </p:nvPicPr>
        <p:blipFill>
          <a:blip r:embed="rId3">
            <a:alphaModFix/>
          </a:blip>
          <a:stretch>
            <a:fillRect/>
          </a:stretch>
        </p:blipFill>
        <p:spPr>
          <a:xfrm>
            <a:off y="2004687" x="2841949"/>
            <a:ext cy="1134125" cx="3460100"/>
          </a:xfrm>
          <a:prstGeom prst="rect">
            <a:avLst/>
          </a:prstGeom>
          <a:noFill/>
          <a:ln>
            <a:noFill/>
          </a:ln>
        </p:spPr>
      </p:pic>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1" name="Shape 41"/>
        <p:cNvGrpSpPr/>
        <p:nvPr/>
      </p:nvGrpSpPr>
      <p:grpSpPr>
        <a:xfrm>
          <a:off y="0" x="0"/>
          <a:ext cy="0" cx="0"/>
          <a:chOff y="0" x="0"/>
          <a:chExt cy="0" cx="0"/>
        </a:xfrm>
      </p:grpSpPr>
      <p:sp>
        <p:nvSpPr>
          <p:cNvPr id="42" name="Shape 42"/>
          <p:cNvSpPr/>
          <p:nvPr/>
        </p:nvSpPr>
        <p:spPr>
          <a:xfrm>
            <a:off y="2164212" x="5525725"/>
            <a:ext cy="1960799" cx="3184200"/>
          </a:xfrm>
          <a:prstGeom prst="rect">
            <a:avLst/>
          </a:prstGeom>
          <a:noFill/>
          <a:ln w="19050" cap="flat">
            <a:solidFill>
              <a:srgbClr val="37A3AB"/>
            </a:solidFill>
            <a:prstDash val="solid"/>
            <a:round/>
            <a:headEnd w="med" len="med" type="none"/>
            <a:tailEnd w="med" len="med" type="none"/>
          </a:ln>
        </p:spPr>
        <p:txBody>
          <a:bodyPr bIns="91425" rIns="91425" lIns="91425" tIns="91425" anchor="ctr" anchorCtr="0">
            <a:noAutofit/>
          </a:bodyPr>
          <a:lstStyle/>
          <a:p>
            <a:pPr>
              <a:spcBef>
                <a:spcPts val="0"/>
              </a:spcBef>
              <a:buNone/>
            </a:pPr>
            <a:r>
              <a:t/>
            </a:r>
            <a:endParaRPr/>
          </a:p>
        </p:txBody>
      </p:sp>
      <p:sp>
        <p:nvSpPr>
          <p:cNvPr id="43" name="Shape 43"/>
          <p:cNvSpPr/>
          <p:nvPr/>
        </p:nvSpPr>
        <p:spPr>
          <a:xfrm>
            <a:off y="1898874" x="406650"/>
            <a:ext cy="2635499" cx="3905700"/>
          </a:xfrm>
          <a:prstGeom prst="rect">
            <a:avLst/>
          </a:prstGeom>
          <a:noFill/>
          <a:ln w="19050" cap="flat">
            <a:solidFill>
              <a:srgbClr val="3A81BA"/>
            </a:solidFill>
            <a:prstDash val="solid"/>
            <a:round/>
            <a:headEnd w="med" len="med" type="none"/>
            <a:tailEnd w="med" len="med" type="none"/>
          </a:ln>
        </p:spPr>
        <p:txBody>
          <a:bodyPr bIns="91425" rIns="91425" lIns="91425" tIns="91425" anchor="ctr" anchorCtr="0">
            <a:noAutofit/>
          </a:bodyPr>
          <a:lstStyle/>
          <a:p>
            <a:pPr>
              <a:spcBef>
                <a:spcPts val="0"/>
              </a:spcBef>
              <a:buNone/>
            </a:pPr>
            <a:r>
              <a:t/>
            </a:r>
            <a:endParaRPr/>
          </a:p>
        </p:txBody>
      </p:sp>
      <p:sp>
        <p:nvSpPr>
          <p:cNvPr id="44" name="Shape 44"/>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給与計算</a:t>
            </a:r>
            <a:r>
              <a:rPr b="1" lang="ja">
                <a:solidFill>
                  <a:srgbClr val="3A81BA"/>
                </a:solidFill>
                <a:latin typeface="Arial"/>
                <a:ea typeface="Arial"/>
                <a:cs typeface="Arial"/>
                <a:sym typeface="Arial"/>
              </a:rPr>
              <a:t>とは？</a:t>
            </a:r>
          </a:p>
        </p:txBody>
      </p:sp>
      <p:sp>
        <p:nvSpPr>
          <p:cNvPr id="45" name="Shape 45"/>
          <p:cNvSpPr txBox="1"/>
          <p:nvPr>
            <p:ph idx="1" type="body"/>
          </p:nvPr>
        </p:nvSpPr>
        <p:spPr>
          <a:xfrm>
            <a:off y="798850" x="618324"/>
            <a:ext cy="465300" cx="8432099"/>
          </a:xfrm>
          <a:prstGeom prst="rect">
            <a:avLst/>
          </a:prstGeom>
        </p:spPr>
        <p:txBody>
          <a:bodyPr bIns="91425" rIns="91425" lIns="91425" tIns="91425" anchor="t" anchorCtr="0">
            <a:noAutofit/>
          </a:bodyPr>
          <a:lstStyle/>
          <a:p>
            <a:pPr rtl="0" lvl="0">
              <a:spcBef>
                <a:spcPts val="0"/>
              </a:spcBef>
              <a:buNone/>
            </a:pPr>
            <a:r>
              <a:rPr lang="ja">
                <a:solidFill>
                  <a:srgbClr val="1C4587"/>
                </a:solidFill>
                <a:latin typeface="Arial"/>
                <a:ea typeface="Arial"/>
                <a:cs typeface="Arial"/>
                <a:sym typeface="Arial"/>
              </a:rPr>
              <a:t>従業員や事業所の各種情報を集計し、給与明細を作成するまでの一連の業務</a:t>
            </a:r>
          </a:p>
        </p:txBody>
      </p:sp>
      <p:sp>
        <p:nvSpPr>
          <p:cNvPr id="46" name="Shape 46"/>
          <p:cNvSpPr txBox="1"/>
          <p:nvPr/>
        </p:nvSpPr>
        <p:spPr>
          <a:xfrm>
            <a:off y="1297262" x="1840050"/>
            <a:ext cy="457200" cx="1217999"/>
          </a:xfrm>
          <a:prstGeom prst="rect">
            <a:avLst/>
          </a:prstGeom>
          <a:noFill/>
          <a:ln>
            <a:noFill/>
          </a:ln>
        </p:spPr>
        <p:txBody>
          <a:bodyPr bIns="91425" rIns="91425" lIns="91425" tIns="91425" anchor="t" anchorCtr="0">
            <a:noAutofit/>
          </a:bodyPr>
          <a:lstStyle/>
          <a:p>
            <a:pPr rtl="0" lvl="0">
              <a:spcBef>
                <a:spcPts val="0"/>
              </a:spcBef>
              <a:buNone/>
            </a:pPr>
            <a:r>
              <a:rPr b="1" sz="2400" lang="ja">
                <a:solidFill>
                  <a:srgbClr val="3A81BA"/>
                </a:solidFill>
              </a:rPr>
              <a:t>Input</a:t>
            </a:r>
          </a:p>
        </p:txBody>
      </p:sp>
      <p:sp>
        <p:nvSpPr>
          <p:cNvPr id="47" name="Shape 47"/>
          <p:cNvSpPr txBox="1"/>
          <p:nvPr/>
        </p:nvSpPr>
        <p:spPr>
          <a:xfrm>
            <a:off y="1563876" x="6470750"/>
            <a:ext cy="457200" cx="1217999"/>
          </a:xfrm>
          <a:prstGeom prst="rect">
            <a:avLst/>
          </a:prstGeom>
          <a:noFill/>
          <a:ln>
            <a:noFill/>
          </a:ln>
        </p:spPr>
        <p:txBody>
          <a:bodyPr bIns="91425" rIns="91425" lIns="91425" tIns="91425" anchor="t" anchorCtr="0">
            <a:noAutofit/>
          </a:bodyPr>
          <a:lstStyle/>
          <a:p>
            <a:pPr rtl="0" lvl="0">
              <a:spcBef>
                <a:spcPts val="0"/>
              </a:spcBef>
              <a:buNone/>
            </a:pPr>
            <a:r>
              <a:rPr b="1" sz="2400" lang="ja">
                <a:solidFill>
                  <a:srgbClr val="37A3AB"/>
                </a:solidFill>
              </a:rPr>
              <a:t>Output</a:t>
            </a:r>
          </a:p>
        </p:txBody>
      </p:sp>
      <p:sp>
        <p:nvSpPr>
          <p:cNvPr id="48" name="Shape 48"/>
          <p:cNvSpPr/>
          <p:nvPr/>
        </p:nvSpPr>
        <p:spPr>
          <a:xfrm>
            <a:off y="2302275" x="4622594"/>
            <a:ext cy="1803900" cx="646499"/>
          </a:xfrm>
          <a:prstGeom prst="chevron">
            <a:avLst>
              <a:gd fmla="val 68120" name="adj"/>
            </a:avLst>
          </a:prstGeom>
          <a:solidFill>
            <a:srgbClr val="3A81BA"/>
          </a:solidFill>
          <a:ln>
            <a:noFill/>
          </a:ln>
        </p:spPr>
        <p:txBody>
          <a:bodyPr bIns="91425" rIns="91425" lIns="91425" tIns="91425" anchor="ctr" anchorCtr="0">
            <a:noAutofit/>
          </a:bodyPr>
          <a:lstStyle/>
          <a:p>
            <a:pPr>
              <a:spcBef>
                <a:spcPts val="0"/>
              </a:spcBef>
              <a:buNone/>
            </a:pPr>
            <a:r>
              <a:t/>
            </a:r>
            <a:endParaRPr/>
          </a:p>
        </p:txBody>
      </p:sp>
      <p:sp>
        <p:nvSpPr>
          <p:cNvPr id="49" name="Shape 49"/>
          <p:cNvSpPr txBox="1"/>
          <p:nvPr>
            <p:ph idx="2" type="body"/>
          </p:nvPr>
        </p:nvSpPr>
        <p:spPr>
          <a:xfrm>
            <a:off y="2302012" x="5825675"/>
            <a:ext cy="1076700" cx="3489600"/>
          </a:xfrm>
          <a:prstGeom prst="rect">
            <a:avLst/>
          </a:prstGeom>
        </p:spPr>
        <p:txBody>
          <a:bodyPr bIns="91425" rIns="91425" lIns="91425" tIns="91425" anchor="t" anchorCtr="0">
            <a:noAutofit/>
          </a:bodyPr>
          <a:lstStyle/>
          <a:p>
            <a:pPr rtl="0" lvl="0" indent="-342900" marL="457200">
              <a:lnSpc>
                <a:spcPct val="150000"/>
              </a:lnSpc>
              <a:spcBef>
                <a:spcPts val="0"/>
              </a:spcBef>
              <a:buClr>
                <a:srgbClr val="37A3AB"/>
              </a:buClr>
              <a:buSzPct val="100000"/>
              <a:buFont typeface="Arial"/>
              <a:buChar char="●"/>
            </a:pPr>
            <a:r>
              <a:rPr lang="ja">
                <a:solidFill>
                  <a:srgbClr val="37A3AB"/>
                </a:solidFill>
                <a:latin typeface="Arial"/>
                <a:ea typeface="Arial"/>
                <a:cs typeface="Arial"/>
                <a:sym typeface="Arial"/>
              </a:rPr>
              <a:t>給与明細の作成</a:t>
            </a:r>
          </a:p>
          <a:p>
            <a:pPr rtl="0" lvl="0" indent="-342900" marL="457200">
              <a:lnSpc>
                <a:spcPct val="150000"/>
              </a:lnSpc>
              <a:spcBef>
                <a:spcPts val="0"/>
              </a:spcBef>
              <a:buClr>
                <a:srgbClr val="37A3AB"/>
              </a:buClr>
              <a:buSzPct val="100000"/>
              <a:buFont typeface="Arial"/>
              <a:buChar char="●"/>
            </a:pPr>
            <a:r>
              <a:rPr lang="ja">
                <a:solidFill>
                  <a:srgbClr val="37A3AB"/>
                </a:solidFill>
                <a:latin typeface="Arial"/>
                <a:ea typeface="Arial"/>
                <a:cs typeface="Arial"/>
                <a:sym typeface="Arial"/>
              </a:rPr>
              <a:t>会計への反映</a:t>
            </a:r>
          </a:p>
          <a:p>
            <a:pPr rtl="0" lvl="0" indent="-342900" marL="457200">
              <a:lnSpc>
                <a:spcPct val="150000"/>
              </a:lnSpc>
              <a:spcBef>
                <a:spcPts val="0"/>
              </a:spcBef>
              <a:buClr>
                <a:srgbClr val="37A3AB"/>
              </a:buClr>
              <a:buSzPct val="100000"/>
              <a:buFont typeface="Arial"/>
              <a:buChar char="●"/>
            </a:pPr>
            <a:r>
              <a:rPr lang="ja">
                <a:solidFill>
                  <a:srgbClr val="37A3AB"/>
                </a:solidFill>
                <a:latin typeface="Arial"/>
                <a:ea typeface="Arial"/>
                <a:cs typeface="Arial"/>
                <a:sym typeface="Arial"/>
              </a:rPr>
              <a:t>振込・納付</a:t>
            </a:r>
          </a:p>
          <a:p>
            <a:pPr rtl="0" lvl="0" indent="-342900" marL="457200">
              <a:lnSpc>
                <a:spcPct val="150000"/>
              </a:lnSpc>
              <a:spcBef>
                <a:spcPts val="0"/>
              </a:spcBef>
              <a:buClr>
                <a:srgbClr val="37A3AB"/>
              </a:buClr>
              <a:buSzPct val="100000"/>
              <a:buFont typeface="Arial"/>
              <a:buChar char="●"/>
            </a:pPr>
            <a:r>
              <a:rPr lang="ja">
                <a:solidFill>
                  <a:srgbClr val="37A3AB"/>
                </a:solidFill>
                <a:latin typeface="Arial"/>
                <a:ea typeface="Arial"/>
                <a:cs typeface="Arial"/>
                <a:sym typeface="Arial"/>
              </a:rPr>
              <a:t>年末調整</a:t>
            </a:r>
          </a:p>
        </p:txBody>
      </p:sp>
      <p:sp>
        <p:nvSpPr>
          <p:cNvPr id="50" name="Shape 50"/>
          <p:cNvSpPr txBox="1"/>
          <p:nvPr/>
        </p:nvSpPr>
        <p:spPr>
          <a:xfrm>
            <a:off y="1968987" x="584000"/>
            <a:ext cy="457200" cx="3657600"/>
          </a:xfrm>
          <a:prstGeom prst="rect">
            <a:avLst/>
          </a:prstGeom>
          <a:noFill/>
          <a:ln>
            <a:noFill/>
          </a:ln>
        </p:spPr>
        <p:txBody>
          <a:bodyPr bIns="91425" rIns="91425" lIns="91425" tIns="91425" anchor="t" anchorCtr="0">
            <a:noAutofit/>
          </a:bodyPr>
          <a:lstStyle/>
          <a:p>
            <a:pPr rtl="0" lvl="0">
              <a:spcBef>
                <a:spcPts val="0"/>
              </a:spcBef>
              <a:buNone/>
            </a:pPr>
            <a:r>
              <a:rPr sz="1800" lang="ja">
                <a:solidFill>
                  <a:srgbClr val="3A81BA"/>
                </a:solidFill>
              </a:rPr>
              <a:t>従業員の基礎情報</a:t>
            </a:r>
          </a:p>
        </p:txBody>
      </p:sp>
      <p:sp>
        <p:nvSpPr>
          <p:cNvPr id="51" name="Shape 51"/>
          <p:cNvSpPr txBox="1"/>
          <p:nvPr/>
        </p:nvSpPr>
        <p:spPr>
          <a:xfrm>
            <a:off y="2810950" x="2646750"/>
            <a:ext cy="457200" cx="1419900"/>
          </a:xfrm>
          <a:prstGeom prst="rect">
            <a:avLst/>
          </a:prstGeom>
          <a:noFill/>
          <a:ln>
            <a:noFill/>
          </a:ln>
        </p:spPr>
        <p:txBody>
          <a:bodyPr bIns="91425" rIns="91425" lIns="91425" tIns="91425" anchor="t" anchorCtr="0">
            <a:noAutofit/>
          </a:bodyPr>
          <a:lstStyle/>
          <a:p>
            <a:pPr rtl="0" lvl="0">
              <a:spcBef>
                <a:spcPts val="0"/>
              </a:spcBef>
              <a:buNone/>
            </a:pPr>
            <a:r>
              <a:rPr sz="2200" lang="ja">
                <a:solidFill>
                  <a:srgbClr val="3A81BA"/>
                </a:solidFill>
              </a:rPr>
              <a:t>雇用契約</a:t>
            </a:r>
          </a:p>
        </p:txBody>
      </p:sp>
      <p:sp>
        <p:nvSpPr>
          <p:cNvPr id="52" name="Shape 52"/>
          <p:cNvSpPr txBox="1"/>
          <p:nvPr/>
        </p:nvSpPr>
        <p:spPr>
          <a:xfrm>
            <a:off y="2427962" x="607700"/>
            <a:ext cy="457200" cx="2855700"/>
          </a:xfrm>
          <a:prstGeom prst="rect">
            <a:avLst/>
          </a:prstGeom>
          <a:noFill/>
          <a:ln>
            <a:noFill/>
          </a:ln>
        </p:spPr>
        <p:txBody>
          <a:bodyPr bIns="91425" rIns="91425" lIns="91425" tIns="91425" anchor="t" anchorCtr="0">
            <a:noAutofit/>
          </a:bodyPr>
          <a:lstStyle/>
          <a:p>
            <a:pPr rtl="0" lvl="0">
              <a:spcBef>
                <a:spcPts val="0"/>
              </a:spcBef>
              <a:buNone/>
            </a:pPr>
            <a:r>
              <a:rPr sz="2400" lang="ja">
                <a:solidFill>
                  <a:srgbClr val="3A81BA"/>
                </a:solidFill>
              </a:rPr>
              <a:t>就業規則</a:t>
            </a:r>
          </a:p>
        </p:txBody>
      </p:sp>
      <p:sp>
        <p:nvSpPr>
          <p:cNvPr id="53" name="Shape 53"/>
          <p:cNvSpPr txBox="1"/>
          <p:nvPr/>
        </p:nvSpPr>
        <p:spPr>
          <a:xfrm>
            <a:off y="3420250" x="1043750"/>
            <a:ext cy="457200" cx="2855700"/>
          </a:xfrm>
          <a:prstGeom prst="rect">
            <a:avLst/>
          </a:prstGeom>
          <a:noFill/>
          <a:ln>
            <a:noFill/>
          </a:ln>
        </p:spPr>
        <p:txBody>
          <a:bodyPr bIns="91425" rIns="91425" lIns="91425" tIns="91425" anchor="t" anchorCtr="0">
            <a:noAutofit/>
          </a:bodyPr>
          <a:lstStyle/>
          <a:p>
            <a:pPr rtl="0" lvl="0">
              <a:spcBef>
                <a:spcPts val="0"/>
              </a:spcBef>
              <a:buNone/>
            </a:pPr>
            <a:r>
              <a:rPr sz="2400" lang="ja">
                <a:solidFill>
                  <a:srgbClr val="3A81BA"/>
                </a:solidFill>
              </a:rPr>
              <a:t>勤怠管理</a:t>
            </a:r>
          </a:p>
          <a:p>
            <a:pPr rtl="0" lvl="0">
              <a:spcBef>
                <a:spcPts val="0"/>
              </a:spcBef>
              <a:buNone/>
            </a:pPr>
            <a:r>
              <a:t/>
            </a:r>
            <a:endParaRPr sz="2000">
              <a:solidFill>
                <a:srgbClr val="3A81BA"/>
              </a:solidFill>
            </a:endParaRPr>
          </a:p>
        </p:txBody>
      </p:sp>
      <p:sp>
        <p:nvSpPr>
          <p:cNvPr id="54" name="Shape 54"/>
          <p:cNvSpPr txBox="1"/>
          <p:nvPr/>
        </p:nvSpPr>
        <p:spPr>
          <a:xfrm>
            <a:off y="3307086" x="2482731"/>
            <a:ext cy="457200" cx="1347899"/>
          </a:xfrm>
          <a:prstGeom prst="rect">
            <a:avLst/>
          </a:prstGeom>
          <a:noFill/>
          <a:ln>
            <a:noFill/>
          </a:ln>
        </p:spPr>
        <p:txBody>
          <a:bodyPr bIns="91425" rIns="91425" lIns="91425" tIns="91425" anchor="t" anchorCtr="0">
            <a:noAutofit/>
          </a:bodyPr>
          <a:lstStyle/>
          <a:p>
            <a:pPr rtl="0" lvl="0">
              <a:spcBef>
                <a:spcPts val="0"/>
              </a:spcBef>
              <a:buNone/>
            </a:pPr>
            <a:r>
              <a:rPr sz="1600" lang="ja">
                <a:solidFill>
                  <a:srgbClr val="3A81BA"/>
                </a:solidFill>
              </a:rPr>
              <a:t>事業所情報</a:t>
            </a:r>
          </a:p>
        </p:txBody>
      </p:sp>
      <p:sp>
        <p:nvSpPr>
          <p:cNvPr id="55" name="Shape 55"/>
          <p:cNvSpPr txBox="1"/>
          <p:nvPr/>
        </p:nvSpPr>
        <p:spPr>
          <a:xfrm>
            <a:off y="3039312" x="464100"/>
            <a:ext cy="457200" cx="2855700"/>
          </a:xfrm>
          <a:prstGeom prst="rect">
            <a:avLst/>
          </a:prstGeom>
          <a:noFill/>
          <a:ln>
            <a:noFill/>
          </a:ln>
        </p:spPr>
        <p:txBody>
          <a:bodyPr bIns="91425" rIns="91425" lIns="91425" tIns="91425" anchor="t" anchorCtr="0">
            <a:noAutofit/>
          </a:bodyPr>
          <a:lstStyle/>
          <a:p>
            <a:pPr rtl="0" lvl="0">
              <a:spcBef>
                <a:spcPts val="0"/>
              </a:spcBef>
              <a:buNone/>
            </a:pPr>
            <a:r>
              <a:rPr lang="ja">
                <a:solidFill>
                  <a:srgbClr val="3A81BA"/>
                </a:solidFill>
              </a:rPr>
              <a:t>標準報酬月額決定通知書</a:t>
            </a:r>
          </a:p>
        </p:txBody>
      </p:sp>
      <p:sp>
        <p:nvSpPr>
          <p:cNvPr id="56" name="Shape 56"/>
          <p:cNvSpPr txBox="1"/>
          <p:nvPr/>
        </p:nvSpPr>
        <p:spPr>
          <a:xfrm>
            <a:off y="4155525" x="1420750"/>
            <a:ext cy="457200" cx="3581399"/>
          </a:xfrm>
          <a:prstGeom prst="rect">
            <a:avLst/>
          </a:prstGeom>
          <a:noFill/>
          <a:ln>
            <a:noFill/>
          </a:ln>
        </p:spPr>
        <p:txBody>
          <a:bodyPr bIns="91425" rIns="91425" lIns="91425" tIns="91425" anchor="t" anchorCtr="0">
            <a:noAutofit/>
          </a:bodyPr>
          <a:lstStyle/>
          <a:p>
            <a:pPr rtl="0" lvl="0">
              <a:spcBef>
                <a:spcPts val="0"/>
              </a:spcBef>
              <a:buNone/>
            </a:pPr>
            <a:r>
              <a:rPr lang="ja">
                <a:solidFill>
                  <a:srgbClr val="3A81BA"/>
                </a:solidFill>
              </a:rPr>
              <a:t>各市町村区からの住民税通知書</a:t>
            </a:r>
          </a:p>
        </p:txBody>
      </p:sp>
      <p:sp>
        <p:nvSpPr>
          <p:cNvPr id="57" name="Shape 57"/>
          <p:cNvSpPr txBox="1"/>
          <p:nvPr/>
        </p:nvSpPr>
        <p:spPr>
          <a:xfrm>
            <a:off y="2430875" x="2118625"/>
            <a:ext cy="457200" cx="2855700"/>
          </a:xfrm>
          <a:prstGeom prst="rect">
            <a:avLst/>
          </a:prstGeom>
          <a:noFill/>
          <a:ln>
            <a:noFill/>
          </a:ln>
        </p:spPr>
        <p:txBody>
          <a:bodyPr bIns="91425" rIns="91425" lIns="91425" tIns="91425" anchor="t" anchorCtr="0">
            <a:noAutofit/>
          </a:bodyPr>
          <a:lstStyle/>
          <a:p>
            <a:pPr rtl="0" lvl="0">
              <a:spcBef>
                <a:spcPts val="0"/>
              </a:spcBef>
              <a:buNone/>
            </a:pPr>
            <a:r>
              <a:rPr lang="ja">
                <a:solidFill>
                  <a:srgbClr val="3A81BA"/>
                </a:solidFill>
              </a:rPr>
              <a:t>法制度・保険料率改定</a:t>
            </a:r>
          </a:p>
        </p:txBody>
      </p:sp>
      <p:sp>
        <p:nvSpPr>
          <p:cNvPr id="58" name="Shape 58"/>
          <p:cNvSpPr txBox="1"/>
          <p:nvPr/>
        </p:nvSpPr>
        <p:spPr>
          <a:xfrm>
            <a:off y="1999325" x="2817575"/>
            <a:ext cy="457200" cx="2855700"/>
          </a:xfrm>
          <a:prstGeom prst="rect">
            <a:avLst/>
          </a:prstGeom>
          <a:noFill/>
          <a:ln>
            <a:noFill/>
          </a:ln>
        </p:spPr>
        <p:txBody>
          <a:bodyPr bIns="91425" rIns="91425" lIns="91425" tIns="91425" anchor="t" anchorCtr="0">
            <a:noAutofit/>
          </a:bodyPr>
          <a:lstStyle/>
          <a:p>
            <a:pPr rtl="0" lvl="0">
              <a:spcBef>
                <a:spcPts val="0"/>
              </a:spcBef>
              <a:buNone/>
            </a:pPr>
            <a:r>
              <a:rPr sz="1600" lang="ja">
                <a:solidFill>
                  <a:srgbClr val="3A81BA"/>
                </a:solidFill>
              </a:rPr>
              <a:t>人事情報</a:t>
            </a:r>
          </a:p>
        </p:txBody>
      </p:sp>
      <p:sp>
        <p:nvSpPr>
          <p:cNvPr id="59" name="Shape 59"/>
          <p:cNvSpPr txBox="1"/>
          <p:nvPr/>
        </p:nvSpPr>
        <p:spPr>
          <a:xfrm>
            <a:off y="3697455" x="2720700"/>
            <a:ext cy="457200" cx="1347899"/>
          </a:xfrm>
          <a:prstGeom prst="rect">
            <a:avLst/>
          </a:prstGeom>
          <a:noFill/>
          <a:ln>
            <a:noFill/>
          </a:ln>
        </p:spPr>
        <p:txBody>
          <a:bodyPr bIns="91425" rIns="91425" lIns="91425" tIns="91425" anchor="t" anchorCtr="0">
            <a:noAutofit/>
          </a:bodyPr>
          <a:lstStyle/>
          <a:p>
            <a:pPr rtl="0" lvl="0">
              <a:spcBef>
                <a:spcPts val="0"/>
              </a:spcBef>
              <a:buNone/>
            </a:pPr>
            <a:r>
              <a:rPr sz="1800" lang="ja">
                <a:solidFill>
                  <a:srgbClr val="3A81BA"/>
                </a:solidFill>
              </a:rPr>
              <a:t>前職の情報</a:t>
            </a:r>
          </a:p>
        </p:txBody>
      </p:sp>
      <p:sp>
        <p:nvSpPr>
          <p:cNvPr id="60" name="Shape 60"/>
          <p:cNvSpPr txBox="1"/>
          <p:nvPr/>
        </p:nvSpPr>
        <p:spPr>
          <a:xfrm>
            <a:off y="3877631" x="469700"/>
            <a:ext cy="457200" cx="3581399"/>
          </a:xfrm>
          <a:prstGeom prst="rect">
            <a:avLst/>
          </a:prstGeom>
          <a:noFill/>
          <a:ln>
            <a:noFill/>
          </a:ln>
        </p:spPr>
        <p:txBody>
          <a:bodyPr bIns="91425" rIns="91425" lIns="91425" tIns="91425" anchor="t" anchorCtr="0">
            <a:noAutofit/>
          </a:bodyPr>
          <a:lstStyle/>
          <a:p>
            <a:pPr rtl="0" lvl="0">
              <a:spcBef>
                <a:spcPts val="0"/>
              </a:spcBef>
              <a:buNone/>
            </a:pPr>
            <a:r>
              <a:rPr sz="1600" lang="ja">
                <a:solidFill>
                  <a:srgbClr val="3A81BA"/>
                </a:solidFill>
              </a:rPr>
              <a:t>扶養者情報</a:t>
            </a: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4" name="Shape 64"/>
        <p:cNvGrpSpPr/>
        <p:nvPr/>
      </p:nvGrpSpPr>
      <p:grpSpPr>
        <a:xfrm>
          <a:off y="0" x="0"/>
          <a:ext cy="0" cx="0"/>
          <a:chOff y="0" x="0"/>
          <a:chExt cy="0" cx="0"/>
        </a:xfrm>
      </p:grpSpPr>
      <p:sp>
        <p:nvSpPr>
          <p:cNvPr id="65" name="Shape 65"/>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給与計算</a:t>
            </a:r>
            <a:r>
              <a:rPr b="1" lang="ja">
                <a:solidFill>
                  <a:srgbClr val="3A81BA"/>
                </a:solidFill>
                <a:latin typeface="Arial"/>
                <a:ea typeface="Arial"/>
                <a:cs typeface="Arial"/>
                <a:sym typeface="Arial"/>
              </a:rPr>
              <a:t>とは？</a:t>
            </a:r>
          </a:p>
        </p:txBody>
      </p:sp>
      <p:sp>
        <p:nvSpPr>
          <p:cNvPr id="66" name="Shape 66"/>
          <p:cNvSpPr txBox="1"/>
          <p:nvPr>
            <p:ph idx="1" type="body"/>
          </p:nvPr>
        </p:nvSpPr>
        <p:spPr>
          <a:xfrm>
            <a:off y="798850" x="618324"/>
            <a:ext cy="465300" cx="8432099"/>
          </a:xfrm>
          <a:prstGeom prst="rect">
            <a:avLst/>
          </a:prstGeom>
        </p:spPr>
        <p:txBody>
          <a:bodyPr bIns="91425" rIns="91425" lIns="91425" tIns="91425" anchor="t" anchorCtr="0">
            <a:noAutofit/>
          </a:bodyPr>
          <a:lstStyle/>
          <a:p>
            <a:pPr rtl="0" lvl="0">
              <a:spcBef>
                <a:spcPts val="0"/>
              </a:spcBef>
              <a:buNone/>
            </a:pPr>
            <a:r>
              <a:rPr lang="ja">
                <a:solidFill>
                  <a:srgbClr val="1C4587"/>
                </a:solidFill>
                <a:latin typeface="Arial"/>
                <a:ea typeface="Arial"/>
                <a:cs typeface="Arial"/>
                <a:sym typeface="Arial"/>
              </a:rPr>
              <a:t>スモールビジネスの経営者にとって、給与計算は大きな負担になっている</a:t>
            </a:r>
          </a:p>
        </p:txBody>
      </p:sp>
      <p:pic>
        <p:nvPicPr>
          <p:cNvPr id="67" name="Shape 67"/>
          <p:cNvPicPr preferRelativeResize="0"/>
          <p:nvPr/>
        </p:nvPicPr>
        <p:blipFill>
          <a:blip r:embed="rId4">
            <a:alphaModFix/>
          </a:blip>
          <a:stretch>
            <a:fillRect/>
          </a:stretch>
        </p:blipFill>
        <p:spPr>
          <a:xfrm>
            <a:off y="1453575" x="496943"/>
            <a:ext cy="2505925" cx="4157299"/>
          </a:xfrm>
          <a:prstGeom prst="rect">
            <a:avLst/>
          </a:prstGeom>
          <a:noFill/>
          <a:ln>
            <a:noFill/>
          </a:ln>
        </p:spPr>
      </p:pic>
      <p:sp>
        <p:nvSpPr>
          <p:cNvPr id="68" name="Shape 68"/>
          <p:cNvSpPr txBox="1"/>
          <p:nvPr/>
        </p:nvSpPr>
        <p:spPr>
          <a:xfrm>
            <a:off y="3234645" x="1879030"/>
            <a:ext cy="457200" cx="1659600"/>
          </a:xfrm>
          <a:prstGeom prst="rect">
            <a:avLst/>
          </a:prstGeom>
          <a:noFill/>
          <a:ln>
            <a:noFill/>
          </a:ln>
        </p:spPr>
        <p:txBody>
          <a:bodyPr bIns="91425" rIns="91425" lIns="91425" tIns="91425" anchor="t" anchorCtr="0">
            <a:noAutofit/>
          </a:bodyPr>
          <a:lstStyle/>
          <a:p>
            <a:pPr rtl="0" lvl="0">
              <a:spcBef>
                <a:spcPts val="0"/>
              </a:spcBef>
              <a:buNone/>
            </a:pPr>
            <a:r>
              <a:rPr lang="ja">
                <a:solidFill>
                  <a:srgbClr val="FFFFFF"/>
                </a:solidFill>
              </a:rPr>
              <a:t>自社で内製 85%</a:t>
            </a:r>
          </a:p>
        </p:txBody>
      </p:sp>
      <p:sp>
        <p:nvSpPr>
          <p:cNvPr id="69" name="Shape 69"/>
          <p:cNvSpPr txBox="1"/>
          <p:nvPr/>
        </p:nvSpPr>
        <p:spPr>
          <a:xfrm>
            <a:off y="4072755" x="646370"/>
            <a:ext cy="457200" cx="5681400"/>
          </a:xfrm>
          <a:prstGeom prst="rect">
            <a:avLst/>
          </a:prstGeom>
          <a:noFill/>
          <a:ln>
            <a:noFill/>
          </a:ln>
        </p:spPr>
        <p:txBody>
          <a:bodyPr bIns="91425" rIns="91425" lIns="91425" tIns="91425" anchor="t" anchorCtr="0">
            <a:noAutofit/>
          </a:bodyPr>
          <a:lstStyle/>
          <a:p>
            <a:pPr rtl="0" lvl="0">
              <a:lnSpc>
                <a:spcPct val="115000"/>
              </a:lnSpc>
              <a:spcBef>
                <a:spcPts val="0"/>
              </a:spcBef>
              <a:buNone/>
            </a:pPr>
            <a:r>
              <a:rPr lang="ja">
                <a:solidFill>
                  <a:srgbClr val="3A81BA"/>
                </a:solidFill>
              </a:rPr>
              <a:t>中小企業の85%が給与計算業務を自社で内製し、</a:t>
            </a:r>
          </a:p>
          <a:p>
            <a:pPr rtl="0" lvl="0">
              <a:lnSpc>
                <a:spcPct val="115000"/>
              </a:lnSpc>
              <a:spcBef>
                <a:spcPts val="0"/>
              </a:spcBef>
              <a:buNone/>
            </a:pPr>
            <a:r>
              <a:rPr lang="ja">
                <a:solidFill>
                  <a:srgbClr val="3A81BA"/>
                </a:solidFill>
              </a:rPr>
              <a:t>その半分が経営者によって行われている</a:t>
            </a:r>
          </a:p>
        </p:txBody>
      </p:sp>
      <p:sp>
        <p:nvSpPr>
          <p:cNvPr id="70" name="Shape 70"/>
          <p:cNvSpPr txBox="1"/>
          <p:nvPr/>
        </p:nvSpPr>
        <p:spPr>
          <a:xfrm>
            <a:off y="1725987" x="5600725"/>
            <a:ext cy="457200" cx="5681400"/>
          </a:xfrm>
          <a:prstGeom prst="rect">
            <a:avLst/>
          </a:prstGeom>
          <a:noFill/>
          <a:ln>
            <a:noFill/>
          </a:ln>
        </p:spPr>
        <p:txBody>
          <a:bodyPr bIns="91425" rIns="91425" lIns="91425" tIns="91425" anchor="t" anchorCtr="0">
            <a:noAutofit/>
          </a:bodyPr>
          <a:lstStyle/>
          <a:p>
            <a:pPr rtl="0" lvl="0">
              <a:lnSpc>
                <a:spcPct val="115000"/>
              </a:lnSpc>
              <a:spcBef>
                <a:spcPts val="0"/>
              </a:spcBef>
              <a:buNone/>
            </a:pPr>
            <a:r>
              <a:rPr sz="1800" lang="ja">
                <a:solidFill>
                  <a:srgbClr val="3A81BA"/>
                </a:solidFill>
              </a:rPr>
              <a:t>従業員1人あたり、</a:t>
            </a:r>
          </a:p>
          <a:p>
            <a:pPr rtl="0" lvl="0">
              <a:lnSpc>
                <a:spcPct val="115000"/>
              </a:lnSpc>
              <a:spcBef>
                <a:spcPts val="0"/>
              </a:spcBef>
              <a:buNone/>
            </a:pPr>
            <a:r>
              <a:rPr b="1" sz="3000" lang="ja">
                <a:solidFill>
                  <a:srgbClr val="52ABB7"/>
                </a:solidFill>
              </a:rPr>
              <a:t>月平均28分</a:t>
            </a:r>
            <a:r>
              <a:rPr sz="1800" lang="ja">
                <a:solidFill>
                  <a:srgbClr val="3A81BA"/>
                </a:solidFill>
              </a:rPr>
              <a:t>のコスト</a:t>
            </a:r>
          </a:p>
          <a:p>
            <a:pPr rtl="0" lvl="0">
              <a:lnSpc>
                <a:spcPct val="115000"/>
              </a:lnSpc>
              <a:spcBef>
                <a:spcPts val="0"/>
              </a:spcBef>
              <a:buNone/>
            </a:pPr>
            <a:r>
              <a:t/>
            </a:r>
            <a:endParaRPr sz="1800">
              <a:solidFill>
                <a:srgbClr val="3A81BA"/>
              </a:solidFill>
            </a:endParaRPr>
          </a:p>
        </p:txBody>
      </p:sp>
      <p:sp>
        <p:nvSpPr>
          <p:cNvPr id="71" name="Shape 71"/>
          <p:cNvSpPr txBox="1"/>
          <p:nvPr/>
        </p:nvSpPr>
        <p:spPr>
          <a:xfrm>
            <a:off y="2814200" x="5600714"/>
            <a:ext cy="457200" cx="5681400"/>
          </a:xfrm>
          <a:prstGeom prst="rect">
            <a:avLst/>
          </a:prstGeom>
          <a:noFill/>
          <a:ln>
            <a:noFill/>
          </a:ln>
        </p:spPr>
        <p:txBody>
          <a:bodyPr bIns="91425" rIns="91425" lIns="91425" tIns="91425" anchor="t" anchorCtr="0">
            <a:noAutofit/>
          </a:bodyPr>
          <a:lstStyle/>
          <a:p>
            <a:pPr rtl="0">
              <a:lnSpc>
                <a:spcPct val="115000"/>
              </a:lnSpc>
              <a:spcBef>
                <a:spcPts val="0"/>
              </a:spcBef>
              <a:buNone/>
            </a:pPr>
            <a:r>
              <a:rPr sz="1800" lang="ja">
                <a:solidFill>
                  <a:srgbClr val="3A81BA"/>
                </a:solidFill>
              </a:rPr>
              <a:t>従業員20人の場合、</a:t>
            </a:r>
          </a:p>
          <a:p>
            <a:pPr rtl="0" lvl="0">
              <a:lnSpc>
                <a:spcPct val="115000"/>
              </a:lnSpc>
              <a:spcBef>
                <a:spcPts val="0"/>
              </a:spcBef>
              <a:buNone/>
            </a:pPr>
            <a:r>
              <a:rPr b="1" sz="3000" lang="ja">
                <a:solidFill>
                  <a:srgbClr val="52ABB7"/>
                </a:solidFill>
              </a:rPr>
              <a:t>1年で112時間</a:t>
            </a:r>
            <a:r>
              <a:rPr sz="1800" lang="ja">
                <a:solidFill>
                  <a:srgbClr val="3A81BA"/>
                </a:solidFill>
              </a:rPr>
              <a:t>のコスト</a:t>
            </a:r>
          </a:p>
        </p:txBody>
      </p:sp>
      <p:sp>
        <p:nvSpPr>
          <p:cNvPr id="72" name="Shape 72"/>
          <p:cNvSpPr txBox="1"/>
          <p:nvPr/>
        </p:nvSpPr>
        <p:spPr>
          <a:xfrm>
            <a:off y="4804975" x="6392675"/>
            <a:ext cy="457200" cx="3657600"/>
          </a:xfrm>
          <a:prstGeom prst="rect">
            <a:avLst/>
          </a:prstGeom>
          <a:noFill/>
          <a:ln>
            <a:noFill/>
          </a:ln>
        </p:spPr>
        <p:txBody>
          <a:bodyPr bIns="91425" rIns="91425" lIns="91425" tIns="91425" anchor="t" anchorCtr="0">
            <a:noAutofit/>
          </a:bodyPr>
          <a:lstStyle/>
          <a:p>
            <a:pPr rtl="0" lvl="0">
              <a:spcBef>
                <a:spcPts val="0"/>
              </a:spcBef>
              <a:buNone/>
            </a:pPr>
            <a:r>
              <a:rPr sz="1000" lang="ja">
                <a:solidFill>
                  <a:srgbClr val="3A81BA"/>
                </a:solidFill>
              </a:rPr>
              <a:t>※5-30人の経営者を対象にした弊社調査より</a:t>
            </a:r>
          </a:p>
        </p:txBody>
      </p:sp>
      <p:sp>
        <p:nvSpPr>
          <p:cNvPr id="73" name="Shape 73"/>
          <p:cNvSpPr/>
          <p:nvPr/>
        </p:nvSpPr>
        <p:spPr>
          <a:xfrm>
            <a:off y="1845075" x="4470194"/>
            <a:ext cy="1803900" cx="646499"/>
          </a:xfrm>
          <a:prstGeom prst="chevron">
            <a:avLst>
              <a:gd fmla="val 68120" name="adj"/>
            </a:avLst>
          </a:prstGeom>
          <a:solidFill>
            <a:srgbClr val="3A81BA"/>
          </a:solidFill>
          <a:ln>
            <a:noFill/>
          </a:ln>
        </p:spPr>
        <p:txBody>
          <a:bodyPr bIns="91425" rIns="91425" lIns="91425" tIns="91425" anchor="ctr" anchorCtr="0">
            <a:noAutofit/>
          </a:bodyPr>
          <a:lstStyle/>
          <a:p>
            <a:pPr>
              <a:spcBef>
                <a:spcPts val="0"/>
              </a:spcBef>
              <a:buNone/>
            </a:pPr>
            <a:r>
              <a:t/>
            </a:r>
            <a:endParaRP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7" name="Shape 77"/>
        <p:cNvGrpSpPr/>
        <p:nvPr/>
      </p:nvGrpSpPr>
      <p:grpSpPr>
        <a:xfrm>
          <a:off y="0" x="0"/>
          <a:ext cy="0" cx="0"/>
          <a:chOff y="0" x="0"/>
          <a:chExt cy="0" cx="0"/>
        </a:xfrm>
      </p:grpSpPr>
      <p:sp>
        <p:nvSpPr>
          <p:cNvPr id="78" name="Shape 78"/>
          <p:cNvSpPr txBox="1"/>
          <p:nvPr>
            <p:ph type="title"/>
          </p:nvPr>
        </p:nvSpPr>
        <p:spPr>
          <a:xfrm>
            <a:off y="-51825" x="228600"/>
            <a:ext cy="657900" cx="8229600"/>
          </a:xfrm>
          <a:prstGeom prst="rect">
            <a:avLst/>
          </a:prstGeom>
        </p:spPr>
        <p:txBody>
          <a:bodyPr bIns="91425" rIns="91425" lIns="91425" tIns="91425" anchor="b" anchorCtr="0">
            <a:noAutofit/>
          </a:bodyPr>
          <a:lstStyle/>
          <a:p>
            <a:pPr>
              <a:spcBef>
                <a:spcPts val="0"/>
              </a:spcBef>
              <a:buNone/>
            </a:pPr>
            <a:r>
              <a:rPr b="1" lang="ja">
                <a:solidFill>
                  <a:srgbClr val="3A81BA"/>
                </a:solidFill>
                <a:latin typeface="Arial"/>
                <a:ea typeface="Arial"/>
                <a:cs typeface="Arial"/>
                <a:sym typeface="Arial"/>
              </a:rPr>
              <a:t>クラウド給与計算ソフトfreee(フリー)とは？</a:t>
            </a:r>
          </a:p>
        </p:txBody>
      </p:sp>
      <p:sp>
        <p:nvSpPr>
          <p:cNvPr id="79" name="Shape 79"/>
          <p:cNvSpPr txBox="1"/>
          <p:nvPr>
            <p:ph idx="1" type="body"/>
          </p:nvPr>
        </p:nvSpPr>
        <p:spPr>
          <a:xfrm>
            <a:off y="798862" x="770737"/>
            <a:ext cy="465300" cx="8356799"/>
          </a:xfrm>
          <a:prstGeom prst="rect">
            <a:avLst/>
          </a:prstGeom>
        </p:spPr>
        <p:txBody>
          <a:bodyPr bIns="91425" rIns="91425" lIns="91425" tIns="91425" anchor="t" anchorCtr="0">
            <a:noAutofit/>
          </a:bodyPr>
          <a:lstStyle/>
          <a:p>
            <a:pPr>
              <a:spcBef>
                <a:spcPts val="0"/>
              </a:spcBef>
              <a:buNone/>
            </a:pPr>
            <a:r>
              <a:rPr lang="ja">
                <a:solidFill>
                  <a:srgbClr val="1C4587"/>
                </a:solidFill>
                <a:latin typeface="Arial"/>
                <a:ea typeface="Arial"/>
                <a:cs typeface="Arial"/>
                <a:sym typeface="Arial"/>
              </a:rPr>
              <a:t>面倒な給与計算から経営者を解放する為の、新しい形の給与計算ソフト</a:t>
            </a:r>
          </a:p>
        </p:txBody>
      </p:sp>
      <p:pic>
        <p:nvPicPr>
          <p:cNvPr id="80" name="Shape 80"/>
          <p:cNvPicPr preferRelativeResize="0"/>
          <p:nvPr/>
        </p:nvPicPr>
        <p:blipFill>
          <a:blip r:embed="rId3">
            <a:alphaModFix/>
          </a:blip>
          <a:stretch>
            <a:fillRect/>
          </a:stretch>
        </p:blipFill>
        <p:spPr>
          <a:xfrm>
            <a:off y="1408831" x="1782925"/>
            <a:ext cy="3259799" cx="5529443"/>
          </a:xfrm>
          <a:prstGeom prst="rect">
            <a:avLst/>
          </a:prstGeom>
          <a:noFill/>
          <a:ln w="19050" cap="flat">
            <a:solidFill>
              <a:srgbClr val="3A81BA"/>
            </a:solidFill>
            <a:prstDash val="solid"/>
            <a:round/>
            <a:headEnd w="med" len="med" type="none"/>
            <a:tailEnd w="med" len="med" type="none"/>
          </a:ln>
        </p:spPr>
      </p:pic>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4" name="Shape 84"/>
        <p:cNvGrpSpPr/>
        <p:nvPr/>
      </p:nvGrpSpPr>
      <p:grpSpPr>
        <a:xfrm>
          <a:off y="0" x="0"/>
          <a:ext cy="0" cx="0"/>
          <a:chOff y="0" x="0"/>
          <a:chExt cy="0" cx="0"/>
        </a:xfrm>
      </p:grpSpPr>
      <p:sp>
        <p:nvSpPr>
          <p:cNvPr id="85" name="Shape 85"/>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これまでの給与計算ソフトの問題点</a:t>
            </a:r>
          </a:p>
        </p:txBody>
      </p:sp>
      <p:sp>
        <p:nvSpPr>
          <p:cNvPr id="86" name="Shape 86"/>
          <p:cNvSpPr txBox="1"/>
          <p:nvPr/>
        </p:nvSpPr>
        <p:spPr>
          <a:xfrm>
            <a:off y="898150" x="1252500"/>
            <a:ext cy="3586800" cx="7357500"/>
          </a:xfrm>
          <a:prstGeom prst="rect">
            <a:avLst/>
          </a:prstGeom>
          <a:noFill/>
          <a:ln>
            <a:noFill/>
          </a:ln>
        </p:spPr>
        <p:txBody>
          <a:bodyPr bIns="91425" rIns="91425" lIns="91425" tIns="91425" anchor="ctr" anchorCtr="0">
            <a:noAutofit/>
          </a:bodyPr>
          <a:lstStyle/>
          <a:p>
            <a:pPr rtl="0" indent="0" marL="0">
              <a:spcBef>
                <a:spcPts val="0"/>
              </a:spcBef>
              <a:buNone/>
            </a:pPr>
            <a:r>
              <a:rPr b="1" sz="1800" lang="ja">
                <a:solidFill>
                  <a:srgbClr val="1C4587"/>
                </a:solidFill>
              </a:rPr>
              <a:t>初期設定が、大変</a:t>
            </a:r>
          </a:p>
          <a:p>
            <a:pPr rtl="0" indent="0" marL="0">
              <a:spcBef>
                <a:spcPts val="0"/>
              </a:spcBef>
              <a:buNone/>
            </a:pPr>
            <a:r>
              <a:t/>
            </a:r>
            <a:endParaRPr b="1" sz="600">
              <a:solidFill>
                <a:srgbClr val="1C4587"/>
              </a:solidFill>
            </a:endParaRPr>
          </a:p>
          <a:p>
            <a:pPr rtl="0" indent="0" marL="0">
              <a:spcBef>
                <a:spcPts val="0"/>
              </a:spcBef>
              <a:buNone/>
            </a:pPr>
            <a:r>
              <a:rPr sz="1800" lang="ja">
                <a:solidFill>
                  <a:srgbClr val="1C4587"/>
                </a:solidFill>
              </a:rPr>
              <a:t>　・入力する項目数が膨大で、専門知識が必要</a:t>
            </a:r>
          </a:p>
          <a:p>
            <a:pPr rtl="0" lvl="0" indent="0" marL="0">
              <a:spcBef>
                <a:spcPts val="0"/>
              </a:spcBef>
              <a:buNone/>
            </a:pPr>
            <a:r>
              <a:t/>
            </a:r>
            <a:endParaRPr sz="1800">
              <a:solidFill>
                <a:srgbClr val="1C4587"/>
              </a:solidFill>
            </a:endParaRPr>
          </a:p>
          <a:p>
            <a:pPr rtl="0">
              <a:spcBef>
                <a:spcPts val="0"/>
              </a:spcBef>
              <a:buNone/>
            </a:pPr>
            <a:r>
              <a:rPr b="1" sz="1800" lang="ja">
                <a:solidFill>
                  <a:srgbClr val="1C4587"/>
                </a:solidFill>
              </a:rPr>
              <a:t>従業員との情報共有が、面倒</a:t>
            </a:r>
          </a:p>
          <a:p>
            <a:pPr rtl="0" lvl="0">
              <a:spcBef>
                <a:spcPts val="0"/>
              </a:spcBef>
              <a:buNone/>
            </a:pPr>
            <a:r>
              <a:t/>
            </a:r>
            <a:endParaRPr b="1" sz="600">
              <a:solidFill>
                <a:srgbClr val="1C4587"/>
              </a:solidFill>
            </a:endParaRPr>
          </a:p>
          <a:p>
            <a:pPr rtl="0" indent="0" marL="0">
              <a:spcBef>
                <a:spcPts val="0"/>
              </a:spcBef>
              <a:buNone/>
            </a:pPr>
            <a:r>
              <a:rPr sz="1800" lang="ja">
                <a:solidFill>
                  <a:srgbClr val="1C4587"/>
                </a:solidFill>
              </a:rPr>
              <a:t>　・従業員情報の管理や、給与明細を1枚1枚作成する手間</a:t>
            </a:r>
          </a:p>
          <a:p>
            <a:pPr rtl="0" lvl="0" indent="0" marL="0">
              <a:spcBef>
                <a:spcPts val="0"/>
              </a:spcBef>
              <a:buNone/>
            </a:pPr>
            <a:r>
              <a:t/>
            </a:r>
            <a:endParaRPr sz="1800">
              <a:solidFill>
                <a:srgbClr val="1C4587"/>
              </a:solidFill>
            </a:endParaRPr>
          </a:p>
          <a:p>
            <a:pPr rtl="0">
              <a:spcBef>
                <a:spcPts val="0"/>
              </a:spcBef>
              <a:buNone/>
            </a:pPr>
            <a:r>
              <a:rPr b="1" sz="1800" lang="ja">
                <a:solidFill>
                  <a:srgbClr val="1C4587"/>
                </a:solidFill>
              </a:rPr>
              <a:t>毎月の締め日に、作業が集中</a:t>
            </a:r>
          </a:p>
          <a:p>
            <a:pPr rtl="0" lvl="0">
              <a:spcBef>
                <a:spcPts val="0"/>
              </a:spcBef>
              <a:buNone/>
            </a:pPr>
            <a:r>
              <a:t/>
            </a:r>
            <a:endParaRPr b="1" sz="600">
              <a:solidFill>
                <a:srgbClr val="1C4587"/>
              </a:solidFill>
            </a:endParaRPr>
          </a:p>
          <a:p>
            <a:pPr rtl="0" indent="0" marL="0">
              <a:spcBef>
                <a:spcPts val="0"/>
              </a:spcBef>
              <a:buNone/>
            </a:pPr>
            <a:r>
              <a:rPr sz="1800" lang="ja">
                <a:solidFill>
                  <a:srgbClr val="1C4587"/>
                </a:solidFill>
              </a:rPr>
              <a:t>　・事業としてのコストも平行して計算する必要あり</a:t>
            </a:r>
          </a:p>
          <a:p>
            <a:pPr rtl="0" lvl="0" indent="0" marL="0">
              <a:spcBef>
                <a:spcPts val="0"/>
              </a:spcBef>
              <a:buNone/>
            </a:pPr>
            <a:r>
              <a:t/>
            </a:r>
            <a:endParaRPr sz="1800">
              <a:solidFill>
                <a:srgbClr val="1C4587"/>
              </a:solidFill>
            </a:endParaRPr>
          </a:p>
          <a:p>
            <a:pPr rtl="0">
              <a:spcBef>
                <a:spcPts val="0"/>
              </a:spcBef>
              <a:buNone/>
            </a:pPr>
            <a:r>
              <a:rPr b="1" sz="1800" lang="ja">
                <a:solidFill>
                  <a:srgbClr val="1C4587"/>
                </a:solidFill>
              </a:rPr>
              <a:t>税制や料率の改定に、アップデートが必要</a:t>
            </a:r>
          </a:p>
          <a:p>
            <a:pPr rtl="0" lvl="0">
              <a:spcBef>
                <a:spcPts val="0"/>
              </a:spcBef>
              <a:buNone/>
            </a:pPr>
            <a:r>
              <a:t/>
            </a:r>
            <a:endParaRPr b="1" sz="600">
              <a:solidFill>
                <a:srgbClr val="1C4587"/>
              </a:solidFill>
            </a:endParaRPr>
          </a:p>
          <a:p>
            <a:pPr rtl="0" lvl="0" indent="0" marL="0">
              <a:spcBef>
                <a:spcPts val="0"/>
              </a:spcBef>
              <a:buNone/>
            </a:pPr>
            <a:r>
              <a:rPr sz="1800" lang="ja">
                <a:solidFill>
                  <a:srgbClr val="1C4587"/>
                </a:solidFill>
              </a:rPr>
              <a:t>　・毎回アップデートが必要で、追加料金がかかることも</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0" name="Shape 90"/>
        <p:cNvGrpSpPr/>
        <p:nvPr/>
      </p:nvGrpSpPr>
      <p:grpSpPr>
        <a:xfrm>
          <a:off y="0" x="0"/>
          <a:ext cy="0" cx="0"/>
          <a:chOff y="0" x="0"/>
          <a:chExt cy="0" cx="0"/>
        </a:xfrm>
      </p:grpSpPr>
      <p:sp>
        <p:nvSpPr>
          <p:cNvPr id="91" name="Shape 91"/>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給与計算freeeの特徴</a:t>
            </a:r>
          </a:p>
        </p:txBody>
      </p:sp>
      <p:sp>
        <p:nvSpPr>
          <p:cNvPr id="92" name="Shape 92"/>
          <p:cNvSpPr txBox="1"/>
          <p:nvPr/>
        </p:nvSpPr>
        <p:spPr>
          <a:xfrm>
            <a:off y="898150" x="1252500"/>
            <a:ext cy="3586800" cx="6467400"/>
          </a:xfrm>
          <a:prstGeom prst="rect">
            <a:avLst/>
          </a:prstGeom>
          <a:noFill/>
          <a:ln>
            <a:noFill/>
          </a:ln>
        </p:spPr>
        <p:txBody>
          <a:bodyPr bIns="91425" rIns="91425" lIns="91425" tIns="91425" anchor="ctr" anchorCtr="0">
            <a:noAutofit/>
          </a:bodyPr>
          <a:lstStyle/>
          <a:p>
            <a:pPr rtl="0" lvl="0" indent="0" marL="0">
              <a:spcBef>
                <a:spcPts val="0"/>
              </a:spcBef>
              <a:buNone/>
            </a:pPr>
            <a:r>
              <a:rPr b="1" sz="1800" lang="ja">
                <a:solidFill>
                  <a:srgbClr val="1C4587"/>
                </a:solidFill>
              </a:rPr>
              <a:t>✔ 初期設定が、</a:t>
            </a:r>
            <a:r>
              <a:rPr b="1" sz="1800" lang="ja">
                <a:solidFill>
                  <a:srgbClr val="69B9CF"/>
                </a:solidFill>
              </a:rPr>
              <a:t>シンプル</a:t>
            </a:r>
          </a:p>
          <a:p>
            <a:pPr rtl="0" lvl="0" indent="0" marL="0">
              <a:spcBef>
                <a:spcPts val="0"/>
              </a:spcBef>
              <a:buNone/>
            </a:pPr>
            <a:r>
              <a:t/>
            </a:r>
            <a:endParaRPr b="1" sz="600">
              <a:solidFill>
                <a:srgbClr val="1C4587"/>
              </a:solidFill>
            </a:endParaRPr>
          </a:p>
          <a:p>
            <a:pPr rtl="0" lvl="0" indent="0" marL="0">
              <a:spcBef>
                <a:spcPts val="0"/>
              </a:spcBef>
              <a:buNone/>
            </a:pPr>
            <a:r>
              <a:rPr sz="1800" lang="ja">
                <a:solidFill>
                  <a:srgbClr val="1C4587"/>
                </a:solidFill>
              </a:rPr>
              <a:t>　・シンプルな画面に、必要最小限の情報を入力</a:t>
            </a:r>
          </a:p>
          <a:p>
            <a:pPr rtl="0" lvl="0" indent="0" marL="0">
              <a:spcBef>
                <a:spcPts val="0"/>
              </a:spcBef>
              <a:buNone/>
            </a:pPr>
            <a:r>
              <a:t/>
            </a:r>
            <a:endParaRPr sz="1800">
              <a:solidFill>
                <a:srgbClr val="1C4587"/>
              </a:solidFill>
            </a:endParaRPr>
          </a:p>
          <a:p>
            <a:pPr rtl="0" lvl="0">
              <a:spcBef>
                <a:spcPts val="0"/>
              </a:spcBef>
              <a:buNone/>
            </a:pPr>
            <a:r>
              <a:rPr b="1" sz="1800" lang="ja">
                <a:solidFill>
                  <a:srgbClr val="1C4587"/>
                </a:solidFill>
              </a:rPr>
              <a:t>✔ 従業員との情報共有が、</a:t>
            </a:r>
            <a:r>
              <a:rPr b="1" sz="1800" lang="ja">
                <a:solidFill>
                  <a:srgbClr val="69B9CF"/>
                </a:solidFill>
              </a:rPr>
              <a:t>かんたん</a:t>
            </a:r>
          </a:p>
          <a:p>
            <a:pPr rtl="0" lvl="0">
              <a:spcBef>
                <a:spcPts val="0"/>
              </a:spcBef>
              <a:buNone/>
            </a:pPr>
            <a:r>
              <a:t/>
            </a:r>
            <a:endParaRPr b="1" sz="600">
              <a:solidFill>
                <a:srgbClr val="1C4587"/>
              </a:solidFill>
            </a:endParaRPr>
          </a:p>
          <a:p>
            <a:pPr rtl="0" lvl="0" indent="0" marL="0">
              <a:spcBef>
                <a:spcPts val="0"/>
              </a:spcBef>
              <a:buNone/>
            </a:pPr>
            <a:r>
              <a:rPr sz="1800" lang="ja">
                <a:solidFill>
                  <a:srgbClr val="1C4587"/>
                </a:solidFill>
              </a:rPr>
              <a:t>　・従業員のアカウントを作成し、情報を相互にやり取り</a:t>
            </a:r>
          </a:p>
          <a:p>
            <a:pPr rtl="0" lvl="0" indent="0" marL="0">
              <a:spcBef>
                <a:spcPts val="0"/>
              </a:spcBef>
              <a:buNone/>
            </a:pPr>
            <a:r>
              <a:t/>
            </a:r>
            <a:endParaRPr sz="1800">
              <a:solidFill>
                <a:srgbClr val="1C4587"/>
              </a:solidFill>
            </a:endParaRPr>
          </a:p>
          <a:p>
            <a:pPr rtl="0" lvl="0">
              <a:spcBef>
                <a:spcPts val="0"/>
              </a:spcBef>
              <a:buNone/>
            </a:pPr>
            <a:r>
              <a:rPr b="1" sz="1800" lang="ja">
                <a:solidFill>
                  <a:srgbClr val="1C4587"/>
                </a:solidFill>
              </a:rPr>
              <a:t>✔ 毎月の締め日に、</a:t>
            </a:r>
            <a:r>
              <a:rPr b="1" sz="1800" lang="ja">
                <a:solidFill>
                  <a:srgbClr val="69B9CF"/>
                </a:solidFill>
              </a:rPr>
              <a:t>ワンクリック</a:t>
            </a:r>
          </a:p>
          <a:p>
            <a:pPr rtl="0" lvl="0">
              <a:spcBef>
                <a:spcPts val="0"/>
              </a:spcBef>
              <a:buNone/>
            </a:pPr>
            <a:r>
              <a:t/>
            </a:r>
            <a:endParaRPr b="1" sz="600">
              <a:solidFill>
                <a:srgbClr val="1C4587"/>
              </a:solidFill>
            </a:endParaRPr>
          </a:p>
          <a:p>
            <a:pPr rtl="0" lvl="0" indent="0" marL="0">
              <a:spcBef>
                <a:spcPts val="0"/>
              </a:spcBef>
              <a:buNone/>
            </a:pPr>
            <a:r>
              <a:rPr sz="1800" lang="ja">
                <a:solidFill>
                  <a:srgbClr val="1C4587"/>
                </a:solidFill>
              </a:rPr>
              <a:t>　・必要な作業をワンクリックに全て集約</a:t>
            </a:r>
          </a:p>
          <a:p>
            <a:pPr rtl="0" lvl="0" indent="0" marL="0">
              <a:spcBef>
                <a:spcPts val="0"/>
              </a:spcBef>
              <a:buNone/>
            </a:pPr>
            <a:r>
              <a:t/>
            </a:r>
            <a:endParaRPr sz="1800">
              <a:solidFill>
                <a:srgbClr val="1C4587"/>
              </a:solidFill>
            </a:endParaRPr>
          </a:p>
          <a:p>
            <a:pPr rtl="0" lvl="0">
              <a:spcBef>
                <a:spcPts val="0"/>
              </a:spcBef>
              <a:buNone/>
            </a:pPr>
            <a:r>
              <a:rPr b="1" sz="1800" lang="ja">
                <a:solidFill>
                  <a:srgbClr val="1C4587"/>
                </a:solidFill>
              </a:rPr>
              <a:t>✔ 税制や料率の改定に、</a:t>
            </a:r>
            <a:r>
              <a:rPr b="1" sz="1800" lang="ja">
                <a:solidFill>
                  <a:srgbClr val="69B9CF"/>
                </a:solidFill>
              </a:rPr>
              <a:t>自動で対応</a:t>
            </a:r>
          </a:p>
          <a:p>
            <a:pPr rtl="0" lvl="0">
              <a:spcBef>
                <a:spcPts val="0"/>
              </a:spcBef>
              <a:buNone/>
            </a:pPr>
            <a:r>
              <a:t/>
            </a:r>
            <a:endParaRPr b="1" sz="600">
              <a:solidFill>
                <a:srgbClr val="1C4587"/>
              </a:solidFill>
            </a:endParaRPr>
          </a:p>
          <a:p>
            <a:pPr rtl="0" lvl="0" indent="0" marL="0">
              <a:spcBef>
                <a:spcPts val="0"/>
              </a:spcBef>
              <a:buNone/>
            </a:pPr>
            <a:r>
              <a:rPr sz="1800" lang="ja">
                <a:solidFill>
                  <a:srgbClr val="1C4587"/>
                </a:solidFill>
              </a:rPr>
              <a:t>　・クラウドなのでアップデートは自動</a:t>
            </a: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6" name="Shape 96"/>
        <p:cNvGrpSpPr/>
        <p:nvPr/>
      </p:nvGrpSpPr>
      <p:grpSpPr>
        <a:xfrm>
          <a:off y="0" x="0"/>
          <a:ext cy="0" cx="0"/>
          <a:chOff y="0" x="0"/>
          <a:chExt cy="0" cx="0"/>
        </a:xfrm>
      </p:grpSpPr>
      <p:sp>
        <p:nvSpPr>
          <p:cNvPr id="97" name="Shape 97"/>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初期設定が、シンプル</a:t>
            </a:r>
          </a:p>
        </p:txBody>
      </p:sp>
      <p:pic>
        <p:nvPicPr>
          <p:cNvPr id="98" name="Shape 98"/>
          <p:cNvPicPr preferRelativeResize="0"/>
          <p:nvPr/>
        </p:nvPicPr>
        <p:blipFill rotWithShape="1">
          <a:blip r:embed="rId3">
            <a:alphaModFix/>
          </a:blip>
          <a:srcRect t="0" b="41141" r="1136" l="0"/>
          <a:stretch/>
        </p:blipFill>
        <p:spPr>
          <a:xfrm>
            <a:off y="1124800" x="409950"/>
            <a:ext cy="1543580" cx="5311925"/>
          </a:xfrm>
          <a:prstGeom prst="rect">
            <a:avLst/>
          </a:prstGeom>
          <a:noFill/>
          <a:ln w="9525" cap="flat">
            <a:solidFill>
              <a:srgbClr val="3A81BA"/>
            </a:solidFill>
            <a:prstDash val="solid"/>
            <a:round/>
            <a:headEnd w="med" len="med" type="none"/>
            <a:tailEnd w="med" len="med" type="none"/>
          </a:ln>
        </p:spPr>
      </p:pic>
      <p:sp>
        <p:nvSpPr>
          <p:cNvPr id="99" name="Shape 99"/>
          <p:cNvSpPr txBox="1"/>
          <p:nvPr>
            <p:ph idx="1" type="body"/>
          </p:nvPr>
        </p:nvSpPr>
        <p:spPr>
          <a:xfrm>
            <a:off y="2828150" x="721399"/>
            <a:ext cy="465300" cx="5000400"/>
          </a:xfrm>
          <a:prstGeom prst="rect">
            <a:avLst/>
          </a:prstGeom>
        </p:spPr>
        <p:txBody>
          <a:bodyPr bIns="91425" rIns="91425" lIns="91425" tIns="91425" anchor="t" anchorCtr="0">
            <a:noAutofit/>
          </a:bodyPr>
          <a:lstStyle/>
          <a:p>
            <a:pPr rtl="0" lvl="0">
              <a:spcBef>
                <a:spcPts val="0"/>
              </a:spcBef>
              <a:buNone/>
            </a:pPr>
            <a:r>
              <a:rPr sz="1600" lang="ja">
                <a:latin typeface="Arial"/>
                <a:ea typeface="Arial"/>
                <a:cs typeface="Arial"/>
                <a:sym typeface="Arial"/>
              </a:rPr>
              <a:t>登録する情報は必要最小限なので、初心者にも安心</a:t>
            </a:r>
          </a:p>
        </p:txBody>
      </p:sp>
      <p:sp>
        <p:nvSpPr>
          <p:cNvPr id="100" name="Shape 100"/>
          <p:cNvSpPr txBox="1"/>
          <p:nvPr>
            <p:ph idx="2" type="body"/>
          </p:nvPr>
        </p:nvSpPr>
        <p:spPr>
          <a:xfrm>
            <a:off y="722650" x="889524"/>
            <a:ext cy="465300" cx="4599900"/>
          </a:xfrm>
          <a:prstGeom prst="rect">
            <a:avLst/>
          </a:prstGeom>
        </p:spPr>
        <p:txBody>
          <a:bodyPr bIns="91425" rIns="91425" lIns="91425" tIns="91425" anchor="t" anchorCtr="0">
            <a:noAutofit/>
          </a:bodyPr>
          <a:lstStyle/>
          <a:p>
            <a:pPr rtl="0" lvl="0">
              <a:spcBef>
                <a:spcPts val="0"/>
              </a:spcBef>
              <a:buNone/>
            </a:pPr>
            <a:r>
              <a:rPr sz="1600" lang="ja">
                <a:latin typeface="Arial"/>
                <a:ea typeface="Arial"/>
                <a:cs typeface="Arial"/>
                <a:sym typeface="Arial"/>
              </a:rPr>
              <a:t>次やることが一目で分かる、シンプルな画面設計</a:t>
            </a:r>
          </a:p>
        </p:txBody>
      </p:sp>
      <p:pic>
        <p:nvPicPr>
          <p:cNvPr id="101" name="Shape 101"/>
          <p:cNvPicPr preferRelativeResize="0"/>
          <p:nvPr/>
        </p:nvPicPr>
        <p:blipFill>
          <a:blip r:embed="rId4">
            <a:alphaModFix/>
          </a:blip>
          <a:stretch>
            <a:fillRect/>
          </a:stretch>
        </p:blipFill>
        <p:spPr>
          <a:xfrm>
            <a:off y="3237862" x="541647"/>
            <a:ext cy="1595280" cx="5048530"/>
          </a:xfrm>
          <a:prstGeom prst="rect">
            <a:avLst/>
          </a:prstGeom>
          <a:noFill/>
          <a:ln w="9525" cap="flat">
            <a:solidFill>
              <a:srgbClr val="3A81BA"/>
            </a:solidFill>
            <a:prstDash val="solid"/>
            <a:round/>
            <a:headEnd w="med" len="med" type="none"/>
            <a:tailEnd w="med" len="med" type="none"/>
          </a:ln>
        </p:spPr>
      </p:pic>
      <p:sp>
        <p:nvSpPr>
          <p:cNvPr id="102" name="Shape 102"/>
          <p:cNvSpPr/>
          <p:nvPr/>
        </p:nvSpPr>
        <p:spPr>
          <a:xfrm>
            <a:off y="2252262" x="5899256"/>
            <a:ext cy="1136099" cx="520800"/>
          </a:xfrm>
          <a:prstGeom prst="rightArrow">
            <a:avLst>
              <a:gd fmla="val 50000" name="adj1"/>
              <a:gd fmla="val 61770" name="adj2"/>
            </a:avLst>
          </a:prstGeom>
          <a:solidFill>
            <a:srgbClr val="9FC5E8"/>
          </a:solidFill>
          <a:ln>
            <a:noFill/>
          </a:ln>
        </p:spPr>
        <p:txBody>
          <a:bodyPr bIns="91425" rIns="91425" lIns="91425" tIns="91425" anchor="ctr" anchorCtr="0">
            <a:noAutofit/>
          </a:bodyPr>
          <a:lstStyle/>
          <a:p>
            <a:pPr>
              <a:spcBef>
                <a:spcPts val="0"/>
              </a:spcBef>
              <a:buNone/>
            </a:pPr>
            <a:r>
              <a:t/>
            </a:r>
            <a:endParaRPr/>
          </a:p>
        </p:txBody>
      </p:sp>
      <p:sp>
        <p:nvSpPr>
          <p:cNvPr id="103" name="Shape 103"/>
          <p:cNvSpPr txBox="1"/>
          <p:nvPr/>
        </p:nvSpPr>
        <p:spPr>
          <a:xfrm>
            <a:off y="2326975" x="6421350"/>
            <a:ext cy="457200" cx="2635800"/>
          </a:xfrm>
          <a:prstGeom prst="rect">
            <a:avLst/>
          </a:prstGeom>
          <a:noFill/>
          <a:ln>
            <a:noFill/>
          </a:ln>
        </p:spPr>
        <p:txBody>
          <a:bodyPr bIns="91425" rIns="91425" lIns="91425" tIns="91425" anchor="t" anchorCtr="0">
            <a:noAutofit/>
          </a:bodyPr>
          <a:lstStyle/>
          <a:p>
            <a:pPr rtl="0">
              <a:spcBef>
                <a:spcPts val="0"/>
              </a:spcBef>
              <a:buNone/>
            </a:pPr>
            <a:r>
              <a:rPr b="1" sz="3600" lang="ja">
                <a:solidFill>
                  <a:srgbClr val="69B9CF"/>
                </a:solidFill>
              </a:rPr>
              <a:t>９割以上</a:t>
            </a:r>
          </a:p>
          <a:p>
            <a:pPr rtl="0">
              <a:spcBef>
                <a:spcPts val="0"/>
              </a:spcBef>
              <a:buNone/>
            </a:pPr>
            <a:r>
              <a:t/>
            </a:r>
            <a:endParaRPr b="1" sz="1200">
              <a:solidFill>
                <a:srgbClr val="69B9CF"/>
              </a:solidFill>
            </a:endParaRPr>
          </a:p>
          <a:p>
            <a:pPr>
              <a:spcBef>
                <a:spcPts val="0"/>
              </a:spcBef>
              <a:buNone/>
            </a:pPr>
            <a:r>
              <a:rPr sz="1800" lang="ja">
                <a:solidFill>
                  <a:srgbClr val="1C4587"/>
                </a:solidFill>
              </a:rPr>
              <a:t>がスムーズに設定完了</a:t>
            </a:r>
          </a:p>
        </p:txBody>
      </p:sp>
      <p:sp>
        <p:nvSpPr>
          <p:cNvPr id="104" name="Shape 104"/>
          <p:cNvSpPr txBox="1"/>
          <p:nvPr/>
        </p:nvSpPr>
        <p:spPr>
          <a:xfrm>
            <a:off y="1909700" x="6376800"/>
            <a:ext cy="457200" cx="2767199"/>
          </a:xfrm>
          <a:prstGeom prst="rect">
            <a:avLst/>
          </a:prstGeom>
          <a:noFill/>
          <a:ln>
            <a:noFill/>
          </a:ln>
        </p:spPr>
        <p:txBody>
          <a:bodyPr bIns="91425" rIns="91425" lIns="91425" tIns="91425" anchor="t" anchorCtr="0">
            <a:noAutofit/>
          </a:bodyPr>
          <a:lstStyle/>
          <a:p>
            <a:pPr>
              <a:spcBef>
                <a:spcPts val="0"/>
              </a:spcBef>
              <a:buNone/>
            </a:pPr>
            <a:r>
              <a:rPr sz="1600" lang="ja">
                <a:solidFill>
                  <a:srgbClr val="1C4587"/>
                </a:solidFill>
              </a:rPr>
              <a:t>ベータ版ユーザーのうち</a:t>
            </a: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8" name="Shape 108"/>
        <p:cNvGrpSpPr/>
        <p:nvPr/>
      </p:nvGrpSpPr>
      <p:grpSpPr>
        <a:xfrm>
          <a:off y="0" x="0"/>
          <a:ext cy="0" cx="0"/>
          <a:chOff y="0" x="0"/>
          <a:chExt cy="0" cx="0"/>
        </a:xfrm>
      </p:grpSpPr>
      <p:sp>
        <p:nvSpPr>
          <p:cNvPr id="109" name="Shape 109"/>
          <p:cNvSpPr/>
          <p:nvPr/>
        </p:nvSpPr>
        <p:spPr>
          <a:xfrm>
            <a:off y="1479025" x="877775"/>
            <a:ext cy="3087899" cx="7628999"/>
          </a:xfrm>
          <a:prstGeom prst="rect">
            <a:avLst/>
          </a:prstGeom>
          <a:noFill/>
          <a:ln w="9525" cap="flat">
            <a:solidFill>
              <a:srgbClr val="3A81BA"/>
            </a:solidFill>
            <a:prstDash val="solid"/>
            <a:round/>
            <a:headEnd w="med" len="med" type="none"/>
            <a:tailEnd w="med" len="med" type="none"/>
          </a:ln>
        </p:spPr>
        <p:txBody>
          <a:bodyPr bIns="91425" rIns="91425" lIns="91425" tIns="91425" anchor="ctr" anchorCtr="0">
            <a:noAutofit/>
          </a:bodyPr>
          <a:lstStyle/>
          <a:p>
            <a:pPr>
              <a:spcBef>
                <a:spcPts val="0"/>
              </a:spcBef>
              <a:buNone/>
            </a:pPr>
            <a:r>
              <a:t/>
            </a:r>
            <a:endParaRPr/>
          </a:p>
        </p:txBody>
      </p:sp>
      <p:sp>
        <p:nvSpPr>
          <p:cNvPr id="110" name="Shape 110"/>
          <p:cNvSpPr txBox="1"/>
          <p:nvPr>
            <p:ph type="title"/>
          </p:nvPr>
        </p:nvSpPr>
        <p:spPr>
          <a:xfrm>
            <a:off y="-51825" x="228600"/>
            <a:ext cy="657900" cx="8229600"/>
          </a:xfrm>
          <a:prstGeom prst="rect">
            <a:avLst/>
          </a:prstGeom>
        </p:spPr>
        <p:txBody>
          <a:bodyPr bIns="91425" rIns="91425" lIns="91425" tIns="91425" anchor="b" anchorCtr="0">
            <a:noAutofit/>
          </a:bodyPr>
          <a:lstStyle/>
          <a:p>
            <a:pPr lvl="0">
              <a:spcBef>
                <a:spcPts val="0"/>
              </a:spcBef>
              <a:buNone/>
            </a:pPr>
            <a:r>
              <a:rPr lang="ja">
                <a:solidFill>
                  <a:srgbClr val="3A81BA"/>
                </a:solidFill>
              </a:rPr>
              <a:t>従業員との情報共有が、かんたん</a:t>
            </a:r>
          </a:p>
        </p:txBody>
      </p:sp>
      <p:sp>
        <p:nvSpPr>
          <p:cNvPr id="111" name="Shape 111"/>
          <p:cNvSpPr txBox="1"/>
          <p:nvPr/>
        </p:nvSpPr>
        <p:spPr>
          <a:xfrm>
            <a:off y="752324" x="420350"/>
            <a:ext cy="756899" cx="8375699"/>
          </a:xfrm>
          <a:prstGeom prst="rect">
            <a:avLst/>
          </a:prstGeom>
          <a:noFill/>
          <a:ln>
            <a:noFill/>
          </a:ln>
        </p:spPr>
        <p:txBody>
          <a:bodyPr bIns="91425" rIns="91425" lIns="91425" tIns="91425" anchor="t" anchorCtr="0">
            <a:noAutofit/>
          </a:bodyPr>
          <a:lstStyle/>
          <a:p>
            <a:pPr rtl="0">
              <a:lnSpc>
                <a:spcPct val="115000"/>
              </a:lnSpc>
              <a:spcBef>
                <a:spcPts val="0"/>
              </a:spcBef>
              <a:buNone/>
            </a:pPr>
            <a:r>
              <a:rPr sz="1600" lang="ja">
                <a:solidFill>
                  <a:srgbClr val="1C4587"/>
                </a:solidFill>
              </a:rPr>
              <a:t>従業員専用アカウントを作成することで、従業員がfreee上で自分の勤務情報を</a:t>
            </a:r>
          </a:p>
          <a:p>
            <a:pPr rtl="0" lvl="0">
              <a:lnSpc>
                <a:spcPct val="115000"/>
              </a:lnSpc>
              <a:spcBef>
                <a:spcPts val="0"/>
              </a:spcBef>
              <a:buNone/>
            </a:pPr>
            <a:r>
              <a:rPr sz="1600" lang="ja">
                <a:solidFill>
                  <a:srgbClr val="1C4587"/>
                </a:solidFill>
              </a:rPr>
              <a:t>記録したり、給与明細を確認出来るようになり、管理コストが大幅に軽減</a:t>
            </a:r>
          </a:p>
        </p:txBody>
      </p:sp>
      <p:sp>
        <p:nvSpPr>
          <p:cNvPr id="112" name="Shape 112"/>
          <p:cNvSpPr/>
          <p:nvPr/>
        </p:nvSpPr>
        <p:spPr>
          <a:xfrm rot="-10799357">
            <a:off y="2394696" x="3449866"/>
            <a:ext cy="198899" cx="1605900"/>
          </a:xfrm>
          <a:prstGeom prst="rightArrow">
            <a:avLst>
              <a:gd fmla="val 50000" name="adj1"/>
              <a:gd fmla="val 126116" name="adj2"/>
            </a:avLst>
          </a:prstGeom>
          <a:solidFill>
            <a:srgbClr val="69B9CF"/>
          </a:solidFill>
          <a:ln>
            <a:noFill/>
          </a:ln>
        </p:spPr>
        <p:txBody>
          <a:bodyPr bIns="91425" rIns="91425" lIns="91425" tIns="91425" anchor="ctr" anchorCtr="0">
            <a:noAutofit/>
          </a:bodyPr>
          <a:lstStyle/>
          <a:p>
            <a:pPr rtl="0" lvl="0">
              <a:spcBef>
                <a:spcPts val="0"/>
              </a:spcBef>
              <a:buNone/>
            </a:pPr>
            <a:r>
              <a:t/>
            </a:r>
            <a:endParaRPr sz="1000"/>
          </a:p>
        </p:txBody>
      </p:sp>
      <p:sp>
        <p:nvSpPr>
          <p:cNvPr id="113" name="Shape 113"/>
          <p:cNvSpPr txBox="1"/>
          <p:nvPr/>
        </p:nvSpPr>
        <p:spPr>
          <a:xfrm>
            <a:off y="1708061" x="3085919"/>
            <a:ext cy="335400" cx="2376600"/>
          </a:xfrm>
          <a:prstGeom prst="rect">
            <a:avLst/>
          </a:prstGeom>
          <a:noFill/>
          <a:ln>
            <a:noFill/>
          </a:ln>
        </p:spPr>
        <p:txBody>
          <a:bodyPr bIns="91425" rIns="91425" lIns="91425" tIns="91425" anchor="t" anchorCtr="0">
            <a:noAutofit/>
          </a:bodyPr>
          <a:lstStyle/>
          <a:p>
            <a:pPr algn="ctr" rtl="0">
              <a:lnSpc>
                <a:spcPct val="115000"/>
              </a:lnSpc>
              <a:spcBef>
                <a:spcPts val="0"/>
              </a:spcBef>
              <a:buNone/>
            </a:pPr>
            <a:r>
              <a:rPr sz="1600" lang="ja">
                <a:solidFill>
                  <a:srgbClr val="69B9CF"/>
                </a:solidFill>
              </a:rPr>
              <a:t>個人情報の登録</a:t>
            </a:r>
          </a:p>
          <a:p>
            <a:pPr algn="ctr">
              <a:lnSpc>
                <a:spcPct val="115000"/>
              </a:lnSpc>
              <a:spcBef>
                <a:spcPts val="0"/>
              </a:spcBef>
              <a:buNone/>
            </a:pPr>
            <a:r>
              <a:rPr sz="1600" lang="ja">
                <a:solidFill>
                  <a:srgbClr val="69B9CF"/>
                </a:solidFill>
              </a:rPr>
              <a:t>勤怠の記録</a:t>
            </a:r>
          </a:p>
        </p:txBody>
      </p:sp>
      <p:sp>
        <p:nvSpPr>
          <p:cNvPr id="114" name="Shape 114"/>
          <p:cNvSpPr txBox="1"/>
          <p:nvPr/>
        </p:nvSpPr>
        <p:spPr>
          <a:xfrm>
            <a:off y="3877200" x="3526062"/>
            <a:ext cy="457200" cx="1605900"/>
          </a:xfrm>
          <a:prstGeom prst="rect">
            <a:avLst/>
          </a:prstGeom>
          <a:noFill/>
          <a:ln>
            <a:noFill/>
          </a:ln>
        </p:spPr>
        <p:txBody>
          <a:bodyPr bIns="91425" rIns="91425" lIns="91425" tIns="91425" anchor="t" anchorCtr="0">
            <a:noAutofit/>
          </a:bodyPr>
          <a:lstStyle/>
          <a:p>
            <a:pPr algn="l" rtl="0" lvl="0">
              <a:spcBef>
                <a:spcPts val="0"/>
              </a:spcBef>
              <a:buNone/>
            </a:pPr>
            <a:r>
              <a:rPr sz="1600" lang="ja">
                <a:solidFill>
                  <a:srgbClr val="E06666"/>
                </a:solidFill>
              </a:rPr>
              <a:t>給与明細の発行</a:t>
            </a:r>
          </a:p>
        </p:txBody>
      </p:sp>
      <p:pic>
        <p:nvPicPr>
          <p:cNvPr id="115" name="Shape 115"/>
          <p:cNvPicPr preferRelativeResize="0"/>
          <p:nvPr/>
        </p:nvPicPr>
        <p:blipFill>
          <a:blip r:embed="rId3">
            <a:alphaModFix/>
          </a:blip>
          <a:stretch>
            <a:fillRect/>
          </a:stretch>
        </p:blipFill>
        <p:spPr>
          <a:xfrm>
            <a:off y="2840916" x="3491031"/>
            <a:ext cy="526359" cx="1605899"/>
          </a:xfrm>
          <a:prstGeom prst="rect">
            <a:avLst/>
          </a:prstGeom>
          <a:noFill/>
          <a:ln>
            <a:noFill/>
          </a:ln>
        </p:spPr>
      </p:pic>
      <p:sp>
        <p:nvSpPr>
          <p:cNvPr id="116" name="Shape 116"/>
          <p:cNvSpPr/>
          <p:nvPr/>
        </p:nvSpPr>
        <p:spPr>
          <a:xfrm rot="642">
            <a:off y="3678090" x="3526072"/>
            <a:ext cy="198899" cx="1605900"/>
          </a:xfrm>
          <a:prstGeom prst="rightArrow">
            <a:avLst>
              <a:gd fmla="val 50000" name="adj1"/>
              <a:gd fmla="val 126116" name="adj2"/>
            </a:avLst>
          </a:prstGeom>
          <a:solidFill>
            <a:srgbClr val="E06666"/>
          </a:solidFill>
          <a:ln>
            <a:noFill/>
          </a:ln>
        </p:spPr>
        <p:txBody>
          <a:bodyPr bIns="91425" rIns="91425" lIns="91425" tIns="91425" anchor="ctr" anchorCtr="0">
            <a:noAutofit/>
          </a:bodyPr>
          <a:lstStyle/>
          <a:p>
            <a:pPr rtl="0" lvl="0">
              <a:spcBef>
                <a:spcPts val="0"/>
              </a:spcBef>
              <a:buNone/>
            </a:pPr>
            <a:r>
              <a:t/>
            </a:r>
            <a:endParaRPr sz="1000"/>
          </a:p>
        </p:txBody>
      </p:sp>
      <p:sp>
        <p:nvSpPr>
          <p:cNvPr id="117" name="Shape 117"/>
          <p:cNvSpPr txBox="1"/>
          <p:nvPr/>
        </p:nvSpPr>
        <p:spPr>
          <a:xfrm>
            <a:off y="1725531" x="6364082"/>
            <a:ext cy="335400" cx="990599"/>
          </a:xfrm>
          <a:prstGeom prst="rect">
            <a:avLst/>
          </a:prstGeom>
          <a:solidFill>
            <a:srgbClr val="69B9CF"/>
          </a:solidFill>
          <a:ln>
            <a:noFill/>
          </a:ln>
        </p:spPr>
        <p:txBody>
          <a:bodyPr bIns="91425" rIns="91425" lIns="91425" tIns="91425" anchor="ctr" anchorCtr="0">
            <a:noAutofit/>
          </a:bodyPr>
          <a:lstStyle/>
          <a:p>
            <a:pPr algn="ctr" rtl="0" lvl="0">
              <a:spcBef>
                <a:spcPts val="0"/>
              </a:spcBef>
              <a:buNone/>
            </a:pPr>
            <a:r>
              <a:rPr sz="1600" lang="ja">
                <a:solidFill>
                  <a:schemeClr val="lt1"/>
                </a:solidFill>
              </a:rPr>
              <a:t>従業員</a:t>
            </a:r>
          </a:p>
        </p:txBody>
      </p:sp>
      <p:sp>
        <p:nvSpPr>
          <p:cNvPr id="118" name="Shape 118"/>
          <p:cNvSpPr txBox="1"/>
          <p:nvPr/>
        </p:nvSpPr>
        <p:spPr>
          <a:xfrm>
            <a:off y="1996374" x="1721283"/>
            <a:ext cy="335400" cx="912599"/>
          </a:xfrm>
          <a:prstGeom prst="rect">
            <a:avLst/>
          </a:prstGeom>
          <a:solidFill>
            <a:srgbClr val="E06666"/>
          </a:solidFill>
          <a:ln>
            <a:noFill/>
          </a:ln>
        </p:spPr>
        <p:txBody>
          <a:bodyPr bIns="91425" rIns="91425" lIns="91425" tIns="91425" anchor="ctr" anchorCtr="0">
            <a:noAutofit/>
          </a:bodyPr>
          <a:lstStyle/>
          <a:p>
            <a:pPr algn="ctr" rtl="0" lvl="0">
              <a:spcBef>
                <a:spcPts val="0"/>
              </a:spcBef>
              <a:buNone/>
            </a:pPr>
            <a:r>
              <a:rPr sz="1600" lang="ja">
                <a:solidFill>
                  <a:schemeClr val="lt1"/>
                </a:solidFill>
              </a:rPr>
              <a:t>管理者</a:t>
            </a:r>
          </a:p>
        </p:txBody>
      </p:sp>
      <p:pic>
        <p:nvPicPr>
          <p:cNvPr id="119" name="Shape 119"/>
          <p:cNvPicPr preferRelativeResize="0"/>
          <p:nvPr/>
        </p:nvPicPr>
        <p:blipFill rotWithShape="1">
          <a:blip r:embed="rId4">
            <a:alphaModFix/>
          </a:blip>
          <a:srcRect t="0" b="0" r="0" l="17430"/>
          <a:stretch/>
        </p:blipFill>
        <p:spPr>
          <a:xfrm>
            <a:off y="2495594" x="1223049"/>
            <a:ext cy="1378505" cx="1861999"/>
          </a:xfrm>
          <a:prstGeom prst="rect">
            <a:avLst/>
          </a:prstGeom>
          <a:noFill/>
          <a:ln w="19050" cap="flat">
            <a:solidFill>
              <a:srgbClr val="E06666"/>
            </a:solidFill>
            <a:prstDash val="solid"/>
            <a:round/>
            <a:headEnd w="med" len="med" type="none"/>
            <a:tailEnd w="med" len="med" type="none"/>
          </a:ln>
        </p:spPr>
      </p:pic>
      <p:pic>
        <p:nvPicPr>
          <p:cNvPr id="120" name="Shape 120"/>
          <p:cNvPicPr preferRelativeResize="0"/>
          <p:nvPr/>
        </p:nvPicPr>
        <p:blipFill rotWithShape="1">
          <a:blip r:embed="rId5">
            <a:alphaModFix/>
          </a:blip>
          <a:srcRect t="0" b="0" r="14133" l="0"/>
          <a:stretch/>
        </p:blipFill>
        <p:spPr>
          <a:xfrm>
            <a:off y="3412027" x="5460549"/>
            <a:ext cy="987664" cx="1288854"/>
          </a:xfrm>
          <a:prstGeom prst="rect">
            <a:avLst/>
          </a:prstGeom>
          <a:noFill/>
          <a:ln w="19050" cap="flat">
            <a:solidFill>
              <a:srgbClr val="69B9CF"/>
            </a:solidFill>
            <a:prstDash val="solid"/>
            <a:round/>
            <a:headEnd w="med" len="med" type="none"/>
            <a:tailEnd w="med" len="med" type="none"/>
          </a:ln>
        </p:spPr>
      </p:pic>
      <p:pic>
        <p:nvPicPr>
          <p:cNvPr id="121" name="Shape 121"/>
          <p:cNvPicPr preferRelativeResize="0"/>
          <p:nvPr/>
        </p:nvPicPr>
        <p:blipFill>
          <a:blip r:embed="rId6">
            <a:alphaModFix/>
          </a:blip>
          <a:stretch>
            <a:fillRect/>
          </a:stretch>
        </p:blipFill>
        <p:spPr>
          <a:xfrm>
            <a:off y="2260175" x="6117776"/>
            <a:ext cy="979920" cx="1501092"/>
          </a:xfrm>
          <a:prstGeom prst="rect">
            <a:avLst/>
          </a:prstGeom>
          <a:noFill/>
          <a:ln w="19050" cap="flat">
            <a:solidFill>
              <a:srgbClr val="69B9CF"/>
            </a:solidFill>
            <a:prstDash val="solid"/>
            <a:round/>
            <a:headEnd w="med" len="med" type="none"/>
            <a:tailEnd w="med" len="med" type="none"/>
          </a:ln>
        </p:spPr>
      </p:pic>
      <p:pic>
        <p:nvPicPr>
          <p:cNvPr id="122" name="Shape 122"/>
          <p:cNvPicPr preferRelativeResize="0"/>
          <p:nvPr/>
        </p:nvPicPr>
        <p:blipFill rotWithShape="1">
          <a:blip r:embed="rId7">
            <a:alphaModFix/>
          </a:blip>
          <a:srcRect t="0" b="0" r="17067" l="0"/>
          <a:stretch/>
        </p:blipFill>
        <p:spPr>
          <a:xfrm>
            <a:off y="3412008" x="6990334"/>
            <a:ext cy="996236" cx="1244889"/>
          </a:xfrm>
          <a:prstGeom prst="rect">
            <a:avLst/>
          </a:prstGeom>
          <a:noFill/>
          <a:ln w="19050" cap="flat">
            <a:solidFill>
              <a:srgbClr val="69B9CF"/>
            </a:solidFill>
            <a:prstDash val="solid"/>
            <a:round/>
            <a:headEnd w="med" len="med" type="none"/>
            <a:tailEnd w="med" len="med" type="none"/>
          </a:ln>
        </p:spPr>
      </p:pic>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6" name="Shape 126"/>
        <p:cNvGrpSpPr/>
        <p:nvPr/>
      </p:nvGrpSpPr>
      <p:grpSpPr>
        <a:xfrm>
          <a:off y="0" x="0"/>
          <a:ext cy="0" cx="0"/>
          <a:chOff y="0" x="0"/>
          <a:chExt cy="0" cx="0"/>
        </a:xfrm>
      </p:grpSpPr>
      <p:sp>
        <p:nvSpPr>
          <p:cNvPr id="127" name="Shape 127"/>
          <p:cNvSpPr/>
          <p:nvPr/>
        </p:nvSpPr>
        <p:spPr>
          <a:xfrm>
            <a:off y="1522075" x="693325"/>
            <a:ext cy="3227999" cx="8102399"/>
          </a:xfrm>
          <a:prstGeom prst="rect">
            <a:avLst/>
          </a:prstGeom>
          <a:noFill/>
          <a:ln w="9525" cap="flat">
            <a:solidFill>
              <a:srgbClr val="3A81BA"/>
            </a:solidFill>
            <a:prstDash val="solid"/>
            <a:round/>
            <a:headEnd w="med" len="med" type="none"/>
            <a:tailEnd w="med" len="med" type="none"/>
          </a:ln>
        </p:spPr>
        <p:txBody>
          <a:bodyPr bIns="91425" rIns="91425" lIns="91425" tIns="91425" anchor="ctr" anchorCtr="0">
            <a:noAutofit/>
          </a:bodyPr>
          <a:lstStyle/>
          <a:p>
            <a:pPr>
              <a:spcBef>
                <a:spcPts val="0"/>
              </a:spcBef>
              <a:buNone/>
            </a:pPr>
            <a:r>
              <a:t/>
            </a:r>
            <a:endParaRPr/>
          </a:p>
        </p:txBody>
      </p:sp>
      <p:sp>
        <p:nvSpPr>
          <p:cNvPr id="128" name="Shape 128"/>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毎月の締め日に、ワンクリック</a:t>
            </a:r>
          </a:p>
        </p:txBody>
      </p:sp>
      <p:sp>
        <p:nvSpPr>
          <p:cNvPr id="129" name="Shape 129"/>
          <p:cNvSpPr txBox="1"/>
          <p:nvPr>
            <p:ph idx="1" type="body"/>
          </p:nvPr>
        </p:nvSpPr>
        <p:spPr>
          <a:xfrm>
            <a:off y="794675" x="566250"/>
            <a:ext cy="538800" cx="8229600"/>
          </a:xfrm>
          <a:prstGeom prst="rect">
            <a:avLst/>
          </a:prstGeom>
        </p:spPr>
        <p:txBody>
          <a:bodyPr bIns="91425" rIns="91425" lIns="91425" tIns="91425" anchor="t" anchorCtr="0">
            <a:noAutofit/>
          </a:bodyPr>
          <a:lstStyle/>
          <a:p>
            <a:pPr rtl="0">
              <a:lnSpc>
                <a:spcPct val="115000"/>
              </a:lnSpc>
              <a:spcBef>
                <a:spcPts val="0"/>
              </a:spcBef>
              <a:buNone/>
            </a:pPr>
            <a:r>
              <a:rPr sz="1600" lang="ja">
                <a:latin typeface="Arial"/>
                <a:ea typeface="Arial"/>
                <a:cs typeface="Arial"/>
                <a:sym typeface="Arial"/>
              </a:rPr>
              <a:t>毎月の給与締め日に「給与明細確定ボタン」をワンクリックするだけで、</a:t>
            </a:r>
          </a:p>
          <a:p>
            <a:pPr rtl="0" lvl="0">
              <a:lnSpc>
                <a:spcPct val="115000"/>
              </a:lnSpc>
              <a:spcBef>
                <a:spcPts val="0"/>
              </a:spcBef>
              <a:buNone/>
            </a:pPr>
            <a:r>
              <a:rPr sz="1600" lang="ja">
                <a:latin typeface="Arial"/>
                <a:ea typeface="Arial"/>
                <a:cs typeface="Arial"/>
                <a:sym typeface="Arial"/>
              </a:rPr>
              <a:t>給与明細の発行・人件費の算出・会計取引としての記帳が、ノンストップで全て完了</a:t>
            </a:r>
          </a:p>
        </p:txBody>
      </p:sp>
      <p:pic>
        <p:nvPicPr>
          <p:cNvPr id="130" name="Shape 130"/>
          <p:cNvPicPr preferRelativeResize="0"/>
          <p:nvPr/>
        </p:nvPicPr>
        <p:blipFill rotWithShape="1">
          <a:blip r:embed="rId3">
            <a:alphaModFix/>
          </a:blip>
          <a:srcRect t="17647" b="15735" r="5554" l="4565"/>
          <a:stretch/>
        </p:blipFill>
        <p:spPr>
          <a:xfrm>
            <a:off y="2847325" x="825675"/>
            <a:ext cy="275100" cx="1861650"/>
          </a:xfrm>
          <a:prstGeom prst="rect">
            <a:avLst/>
          </a:prstGeom>
          <a:noFill/>
          <a:ln w="9525" cap="flat">
            <a:solidFill>
              <a:srgbClr val="3A81BA"/>
            </a:solidFill>
            <a:prstDash val="solid"/>
            <a:round/>
            <a:headEnd w="med" len="med" type="none"/>
            <a:tailEnd w="med" len="med" type="none"/>
          </a:ln>
        </p:spPr>
      </p:pic>
      <p:pic>
        <p:nvPicPr>
          <p:cNvPr id="131" name="Shape 131"/>
          <p:cNvPicPr preferRelativeResize="0"/>
          <p:nvPr/>
        </p:nvPicPr>
        <p:blipFill>
          <a:blip r:embed="rId4">
            <a:alphaModFix/>
          </a:blip>
          <a:stretch>
            <a:fillRect/>
          </a:stretch>
        </p:blipFill>
        <p:spPr>
          <a:xfrm>
            <a:off y="3251200" x="1426122"/>
            <a:ext cy="347974" cx="357897"/>
          </a:xfrm>
          <a:prstGeom prst="rect">
            <a:avLst/>
          </a:prstGeom>
          <a:noFill/>
          <a:ln>
            <a:noFill/>
          </a:ln>
        </p:spPr>
      </p:pic>
      <p:sp>
        <p:nvSpPr>
          <p:cNvPr id="132" name="Shape 132"/>
          <p:cNvSpPr txBox="1"/>
          <p:nvPr/>
        </p:nvSpPr>
        <p:spPr>
          <a:xfrm rot="-1182657">
            <a:off y="3172917" x="1781712"/>
            <a:ext cy="457283" cx="971313"/>
          </a:xfrm>
          <a:prstGeom prst="rect">
            <a:avLst/>
          </a:prstGeom>
          <a:noFill/>
          <a:ln>
            <a:noFill/>
          </a:ln>
        </p:spPr>
        <p:txBody>
          <a:bodyPr bIns="91425" rIns="91425" lIns="91425" tIns="91425" anchor="t" anchorCtr="0">
            <a:noAutofit/>
          </a:bodyPr>
          <a:lstStyle/>
          <a:p>
            <a:pPr rtl="0" lvl="0">
              <a:spcBef>
                <a:spcPts val="0"/>
              </a:spcBef>
              <a:buNone/>
            </a:pPr>
            <a:r>
              <a:rPr b="1" lang="ja">
                <a:solidFill>
                  <a:srgbClr val="69B9CF"/>
                </a:solidFill>
              </a:rPr>
              <a:t>CLICK!</a:t>
            </a:r>
          </a:p>
        </p:txBody>
      </p:sp>
      <p:sp>
        <p:nvSpPr>
          <p:cNvPr id="133" name="Shape 133"/>
          <p:cNvSpPr/>
          <p:nvPr/>
        </p:nvSpPr>
        <p:spPr>
          <a:xfrm>
            <a:off y="2971237" x="2948489"/>
            <a:ext cy="275100" cx="595799"/>
          </a:xfrm>
          <a:prstGeom prst="rightArrow">
            <a:avLst>
              <a:gd fmla="val 50000" name="adj1"/>
              <a:gd fmla="val 50000" name="adj2"/>
            </a:avLst>
          </a:prstGeom>
          <a:solidFill>
            <a:srgbClr val="69B9CF"/>
          </a:solidFill>
          <a:ln>
            <a:noFill/>
          </a:ln>
        </p:spPr>
        <p:txBody>
          <a:bodyPr bIns="91425" rIns="91425" lIns="91425" tIns="91425" anchor="ctr" anchorCtr="0">
            <a:noAutofit/>
          </a:bodyPr>
          <a:lstStyle/>
          <a:p>
            <a:pPr rtl="0" lvl="0">
              <a:spcBef>
                <a:spcPts val="0"/>
              </a:spcBef>
              <a:buNone/>
            </a:pPr>
            <a:r>
              <a:t/>
            </a:r>
            <a:endParaRPr>
              <a:solidFill>
                <a:srgbClr val="1C4587"/>
              </a:solidFill>
            </a:endParaRPr>
          </a:p>
        </p:txBody>
      </p:sp>
      <p:sp>
        <p:nvSpPr>
          <p:cNvPr id="134" name="Shape 134"/>
          <p:cNvSpPr/>
          <p:nvPr/>
        </p:nvSpPr>
        <p:spPr>
          <a:xfrm rot="1924631">
            <a:off y="3708177" x="2925164"/>
            <a:ext cy="269894" cx="608969"/>
          </a:xfrm>
          <a:prstGeom prst="rightArrow">
            <a:avLst>
              <a:gd fmla="val 50000" name="adj1"/>
              <a:gd fmla="val 50000" name="adj2"/>
            </a:avLst>
          </a:prstGeom>
          <a:solidFill>
            <a:srgbClr val="69B9CF"/>
          </a:solidFill>
          <a:ln>
            <a:noFill/>
          </a:ln>
        </p:spPr>
        <p:txBody>
          <a:bodyPr bIns="91425" rIns="91425" lIns="91425" tIns="91425" anchor="ctr" anchorCtr="0">
            <a:noAutofit/>
          </a:bodyPr>
          <a:lstStyle/>
          <a:p>
            <a:pPr rtl="0" lvl="0">
              <a:spcBef>
                <a:spcPts val="0"/>
              </a:spcBef>
              <a:buNone/>
            </a:pPr>
            <a:r>
              <a:t/>
            </a:r>
            <a:endParaRPr>
              <a:solidFill>
                <a:srgbClr val="1C4587"/>
              </a:solidFill>
            </a:endParaRPr>
          </a:p>
        </p:txBody>
      </p:sp>
      <p:sp>
        <p:nvSpPr>
          <p:cNvPr id="135" name="Shape 135"/>
          <p:cNvSpPr/>
          <p:nvPr/>
        </p:nvSpPr>
        <p:spPr>
          <a:xfrm rot="-1926966">
            <a:off y="2085128" x="2881080"/>
            <a:ext cy="269894" cx="608874"/>
          </a:xfrm>
          <a:prstGeom prst="rightArrow">
            <a:avLst>
              <a:gd fmla="val 50000" name="adj1"/>
              <a:gd fmla="val 50000" name="adj2"/>
            </a:avLst>
          </a:prstGeom>
          <a:solidFill>
            <a:srgbClr val="69B9CF"/>
          </a:solidFill>
          <a:ln>
            <a:noFill/>
          </a:ln>
        </p:spPr>
        <p:txBody>
          <a:bodyPr bIns="91425" rIns="91425" lIns="91425" tIns="91425" anchor="ctr" anchorCtr="0">
            <a:noAutofit/>
          </a:bodyPr>
          <a:lstStyle/>
          <a:p>
            <a:pPr rtl="0" lvl="0">
              <a:spcBef>
                <a:spcPts val="0"/>
              </a:spcBef>
              <a:buNone/>
            </a:pPr>
            <a:r>
              <a:t/>
            </a:r>
            <a:endParaRPr>
              <a:solidFill>
                <a:srgbClr val="1C4587"/>
              </a:solidFill>
            </a:endParaRPr>
          </a:p>
        </p:txBody>
      </p:sp>
      <p:pic>
        <p:nvPicPr>
          <p:cNvPr id="136" name="Shape 136"/>
          <p:cNvPicPr preferRelativeResize="0"/>
          <p:nvPr/>
        </p:nvPicPr>
        <p:blipFill rotWithShape="1">
          <a:blip r:embed="rId5">
            <a:alphaModFix/>
          </a:blip>
          <a:srcRect t="13217" b="15025" r="0" l="0"/>
          <a:stretch/>
        </p:blipFill>
        <p:spPr>
          <a:xfrm>
            <a:off y="1668556" x="3960187"/>
            <a:ext cy="700524" cx="1548775"/>
          </a:xfrm>
          <a:prstGeom prst="rect">
            <a:avLst/>
          </a:prstGeom>
          <a:noFill/>
          <a:ln w="9525" cap="flat">
            <a:solidFill>
              <a:srgbClr val="3A81BA"/>
            </a:solidFill>
            <a:prstDash val="solid"/>
            <a:round/>
            <a:headEnd w="med" len="med" type="none"/>
            <a:tailEnd w="med" len="med" type="none"/>
          </a:ln>
        </p:spPr>
      </p:pic>
      <p:pic>
        <p:nvPicPr>
          <p:cNvPr id="137" name="Shape 137"/>
          <p:cNvPicPr preferRelativeResize="0"/>
          <p:nvPr/>
        </p:nvPicPr>
        <p:blipFill>
          <a:blip r:embed="rId6">
            <a:alphaModFix/>
          </a:blip>
          <a:stretch>
            <a:fillRect/>
          </a:stretch>
        </p:blipFill>
        <p:spPr>
          <a:xfrm>
            <a:off y="3866900" x="3945300"/>
            <a:ext cy="631899" cx="1622855"/>
          </a:xfrm>
          <a:prstGeom prst="rect">
            <a:avLst/>
          </a:prstGeom>
          <a:noFill/>
          <a:ln w="9525" cap="flat">
            <a:solidFill>
              <a:srgbClr val="3A81BA"/>
            </a:solidFill>
            <a:prstDash val="solid"/>
            <a:round/>
            <a:headEnd w="med" len="med" type="none"/>
            <a:tailEnd w="med" len="med" type="none"/>
          </a:ln>
        </p:spPr>
      </p:pic>
      <p:sp>
        <p:nvSpPr>
          <p:cNvPr id="138" name="Shape 138"/>
          <p:cNvSpPr txBox="1"/>
          <p:nvPr/>
        </p:nvSpPr>
        <p:spPr>
          <a:xfrm>
            <a:off y="1757011" x="5962350"/>
            <a:ext cy="457200" cx="2724300"/>
          </a:xfrm>
          <a:prstGeom prst="rect">
            <a:avLst/>
          </a:prstGeom>
          <a:noFill/>
          <a:ln>
            <a:noFill/>
          </a:ln>
        </p:spPr>
        <p:txBody>
          <a:bodyPr bIns="91425" rIns="91425" lIns="91425" tIns="91425" anchor="t" anchorCtr="0">
            <a:noAutofit/>
          </a:bodyPr>
          <a:lstStyle/>
          <a:p>
            <a:pPr rtl="0">
              <a:lnSpc>
                <a:spcPct val="115000"/>
              </a:lnSpc>
              <a:spcBef>
                <a:spcPts val="0"/>
              </a:spcBef>
              <a:buNone/>
            </a:pPr>
            <a:r>
              <a:rPr b="1" lang="ja">
                <a:solidFill>
                  <a:srgbClr val="3A81BA"/>
                </a:solidFill>
              </a:rPr>
              <a:t>給与明細の発行</a:t>
            </a:r>
          </a:p>
          <a:p>
            <a:pPr rtl="0" lvl="0">
              <a:lnSpc>
                <a:spcPct val="115000"/>
              </a:lnSpc>
              <a:spcBef>
                <a:spcPts val="0"/>
              </a:spcBef>
              <a:buNone/>
            </a:pPr>
            <a:r>
              <a:rPr lang="ja">
                <a:solidFill>
                  <a:srgbClr val="3A81BA"/>
                </a:solidFill>
              </a:rPr>
              <a:t>・従業員全員分を瞬時に共有</a:t>
            </a:r>
          </a:p>
        </p:txBody>
      </p:sp>
      <p:sp>
        <p:nvSpPr>
          <p:cNvPr id="139" name="Shape 139"/>
          <p:cNvSpPr txBox="1"/>
          <p:nvPr/>
        </p:nvSpPr>
        <p:spPr>
          <a:xfrm>
            <a:off y="3858550" x="5962350"/>
            <a:ext cy="457200" cx="2837400"/>
          </a:xfrm>
          <a:prstGeom prst="rect">
            <a:avLst/>
          </a:prstGeom>
          <a:noFill/>
          <a:ln>
            <a:noFill/>
          </a:ln>
        </p:spPr>
        <p:txBody>
          <a:bodyPr bIns="91425" rIns="91425" lIns="91425" tIns="91425" anchor="t" anchorCtr="0">
            <a:noAutofit/>
          </a:bodyPr>
          <a:lstStyle/>
          <a:p>
            <a:pPr rtl="0">
              <a:lnSpc>
                <a:spcPct val="115000"/>
              </a:lnSpc>
              <a:spcBef>
                <a:spcPts val="0"/>
              </a:spcBef>
              <a:buNone/>
            </a:pPr>
            <a:r>
              <a:rPr b="1" lang="ja">
                <a:solidFill>
                  <a:srgbClr val="3A81BA"/>
                </a:solidFill>
              </a:rPr>
              <a:t>会計freeeへの登録</a:t>
            </a:r>
          </a:p>
          <a:p>
            <a:pPr rtl="0" lvl="0">
              <a:lnSpc>
                <a:spcPct val="115000"/>
              </a:lnSpc>
              <a:spcBef>
                <a:spcPts val="0"/>
              </a:spcBef>
              <a:buNone/>
            </a:pPr>
            <a:r>
              <a:rPr lang="ja">
                <a:solidFill>
                  <a:srgbClr val="3A81BA"/>
                </a:solidFill>
              </a:rPr>
              <a:t>・会計取引としての記帳</a:t>
            </a:r>
          </a:p>
        </p:txBody>
      </p:sp>
      <p:sp>
        <p:nvSpPr>
          <p:cNvPr id="140" name="Shape 140"/>
          <p:cNvSpPr txBox="1"/>
          <p:nvPr/>
        </p:nvSpPr>
        <p:spPr>
          <a:xfrm>
            <a:off y="2756900" x="5962350"/>
            <a:ext cy="457200" cx="2724300"/>
          </a:xfrm>
          <a:prstGeom prst="rect">
            <a:avLst/>
          </a:prstGeom>
          <a:noFill/>
          <a:ln>
            <a:noFill/>
          </a:ln>
        </p:spPr>
        <p:txBody>
          <a:bodyPr bIns="91425" rIns="91425" lIns="91425" tIns="91425" anchor="t" anchorCtr="0">
            <a:noAutofit/>
          </a:bodyPr>
          <a:lstStyle/>
          <a:p>
            <a:pPr rtl="0">
              <a:lnSpc>
                <a:spcPct val="115000"/>
              </a:lnSpc>
              <a:spcBef>
                <a:spcPts val="0"/>
              </a:spcBef>
              <a:buNone/>
            </a:pPr>
            <a:r>
              <a:rPr b="1" lang="ja">
                <a:solidFill>
                  <a:srgbClr val="3A81BA"/>
                </a:solidFill>
              </a:rPr>
              <a:t>人件費の算出</a:t>
            </a:r>
          </a:p>
          <a:p>
            <a:pPr rtl="0" lvl="0">
              <a:lnSpc>
                <a:spcPct val="115000"/>
              </a:lnSpc>
              <a:spcBef>
                <a:spcPts val="0"/>
              </a:spcBef>
              <a:buNone/>
            </a:pPr>
            <a:r>
              <a:rPr lang="ja">
                <a:solidFill>
                  <a:srgbClr val="3A81BA"/>
                </a:solidFill>
              </a:rPr>
              <a:t>・会社の負担額を一目で確認</a:t>
            </a:r>
          </a:p>
        </p:txBody>
      </p:sp>
      <p:pic>
        <p:nvPicPr>
          <p:cNvPr id="141" name="Shape 141"/>
          <p:cNvPicPr preferRelativeResize="0"/>
          <p:nvPr/>
        </p:nvPicPr>
        <p:blipFill rotWithShape="1">
          <a:blip r:embed="rId7">
            <a:alphaModFix/>
          </a:blip>
          <a:srcRect t="0" b="16282" r="20711" l="21932"/>
          <a:stretch/>
        </p:blipFill>
        <p:spPr>
          <a:xfrm>
            <a:off y="2665900" x="3822500"/>
            <a:ext cy="885774" cx="1861650"/>
          </a:xfrm>
          <a:prstGeom prst="rect">
            <a:avLst/>
          </a:prstGeom>
          <a:noFill/>
          <a:ln w="9525" cap="flat">
            <a:solidFill>
              <a:srgbClr val="3A81BA"/>
            </a:solidFill>
            <a:prstDash val="solid"/>
            <a:round/>
            <a:headEnd w="med" len="med" type="none"/>
            <a:tailEnd w="med" len="med" type="none"/>
          </a:ln>
        </p:spPr>
      </p:pic>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5" name="Shape 145"/>
        <p:cNvGrpSpPr/>
        <p:nvPr/>
      </p:nvGrpSpPr>
      <p:grpSpPr>
        <a:xfrm>
          <a:off y="0" x="0"/>
          <a:ext cy="0" cx="0"/>
          <a:chOff y="0" x="0"/>
          <a:chExt cy="0" cx="0"/>
        </a:xfrm>
      </p:grpSpPr>
      <p:sp>
        <p:nvSpPr>
          <p:cNvPr id="146" name="Shape 146"/>
          <p:cNvSpPr/>
          <p:nvPr/>
        </p:nvSpPr>
        <p:spPr>
          <a:xfrm>
            <a:off y="1770700" x="693325"/>
            <a:ext cy="3054300" cx="3899100"/>
          </a:xfrm>
          <a:prstGeom prst="rect">
            <a:avLst/>
          </a:prstGeom>
          <a:noFill/>
          <a:ln w="9525" cap="flat">
            <a:solidFill>
              <a:srgbClr val="3A81BA"/>
            </a:solidFill>
            <a:prstDash val="solid"/>
            <a:round/>
            <a:headEnd w="med" len="med" type="none"/>
            <a:tailEnd w="med" len="med" type="none"/>
          </a:ln>
        </p:spPr>
        <p:txBody>
          <a:bodyPr bIns="91425" rIns="91425" lIns="91425" tIns="91425" anchor="ctr" anchorCtr="0">
            <a:noAutofit/>
          </a:bodyPr>
          <a:lstStyle/>
          <a:p>
            <a:pPr>
              <a:spcBef>
                <a:spcPts val="0"/>
              </a:spcBef>
              <a:buNone/>
            </a:pPr>
            <a:r>
              <a:t/>
            </a:r>
            <a:endParaRPr/>
          </a:p>
        </p:txBody>
      </p:sp>
      <p:sp>
        <p:nvSpPr>
          <p:cNvPr id="147" name="Shape 147"/>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税制や料率の改定に、自動で対応</a:t>
            </a:r>
          </a:p>
        </p:txBody>
      </p:sp>
      <p:sp>
        <p:nvSpPr>
          <p:cNvPr id="148" name="Shape 148"/>
          <p:cNvSpPr txBox="1"/>
          <p:nvPr>
            <p:ph idx="1" type="body"/>
          </p:nvPr>
        </p:nvSpPr>
        <p:spPr>
          <a:xfrm>
            <a:off y="794675" x="566250"/>
            <a:ext cy="538800" cx="8229600"/>
          </a:xfrm>
          <a:prstGeom prst="rect">
            <a:avLst/>
          </a:prstGeom>
        </p:spPr>
        <p:txBody>
          <a:bodyPr bIns="91425" rIns="91425" lIns="91425" tIns="91425" anchor="t" anchorCtr="0">
            <a:noAutofit/>
          </a:bodyPr>
          <a:lstStyle/>
          <a:p>
            <a:pPr rtl="0">
              <a:lnSpc>
                <a:spcPct val="115000"/>
              </a:lnSpc>
              <a:spcBef>
                <a:spcPts val="0"/>
              </a:spcBef>
              <a:buNone/>
            </a:pPr>
            <a:r>
              <a:rPr sz="1600" lang="ja">
                <a:latin typeface="Arial"/>
                <a:ea typeface="Arial"/>
                <a:cs typeface="Arial"/>
                <a:sym typeface="Arial"/>
              </a:rPr>
              <a:t>クラウドなので、税制や保険料率の改定にも自動で対応。アップデートの必要無し。</a:t>
            </a:r>
          </a:p>
          <a:p>
            <a:pPr rtl="0" lvl="0">
              <a:lnSpc>
                <a:spcPct val="115000"/>
              </a:lnSpc>
              <a:spcBef>
                <a:spcPts val="0"/>
              </a:spcBef>
              <a:buNone/>
            </a:pPr>
            <a:r>
              <a:rPr sz="1600" lang="ja">
                <a:latin typeface="Arial"/>
                <a:ea typeface="Arial"/>
                <a:cs typeface="Arial"/>
                <a:sym typeface="Arial"/>
              </a:rPr>
              <a:t>もちろん、次々におこなわれる機能改善や新機能の追加も、即座に反映</a:t>
            </a:r>
          </a:p>
        </p:txBody>
      </p:sp>
      <p:pic>
        <p:nvPicPr>
          <p:cNvPr id="149" name="Shape 149"/>
          <p:cNvPicPr preferRelativeResize="0"/>
          <p:nvPr/>
        </p:nvPicPr>
        <p:blipFill>
          <a:blip r:embed="rId3">
            <a:alphaModFix/>
          </a:blip>
          <a:stretch>
            <a:fillRect/>
          </a:stretch>
        </p:blipFill>
        <p:spPr>
          <a:xfrm>
            <a:off y="2385450" x="1110890"/>
            <a:ext cy="1320249" cx="3171908"/>
          </a:xfrm>
          <a:prstGeom prst="rect">
            <a:avLst/>
          </a:prstGeom>
          <a:noFill/>
          <a:ln w="9525" cap="flat">
            <a:solidFill>
              <a:srgbClr val="000000"/>
            </a:solidFill>
            <a:prstDash val="solid"/>
            <a:round/>
            <a:headEnd w="med" len="med" type="none"/>
            <a:tailEnd w="med" len="med" type="none"/>
          </a:ln>
        </p:spPr>
      </p:pic>
      <p:sp>
        <p:nvSpPr>
          <p:cNvPr id="150" name="Shape 150"/>
          <p:cNvSpPr txBox="1"/>
          <p:nvPr>
            <p:ph idx="2" type="body"/>
          </p:nvPr>
        </p:nvSpPr>
        <p:spPr>
          <a:xfrm>
            <a:off y="1582075" x="1368275"/>
            <a:ext cy="361800" cx="2400599"/>
          </a:xfrm>
          <a:prstGeom prst="rect">
            <a:avLst/>
          </a:prstGeom>
          <a:solidFill>
            <a:srgbClr val="6FA8DC"/>
          </a:solidFill>
          <a:ln w="9525" cap="flat">
            <a:solidFill>
              <a:srgbClr val="3A81BA"/>
            </a:solidFill>
            <a:prstDash val="solid"/>
            <a:round/>
            <a:headEnd w="med" len="med" type="none"/>
            <a:tailEnd w="med" len="med" type="none"/>
          </a:ln>
        </p:spPr>
        <p:txBody>
          <a:bodyPr bIns="91425" rIns="91425" lIns="91425" tIns="91425" anchor="t" anchorCtr="0">
            <a:noAutofit/>
          </a:bodyPr>
          <a:lstStyle/>
          <a:p>
            <a:pPr algn="ctr" rtl="0" lvl="0">
              <a:lnSpc>
                <a:spcPct val="115000"/>
              </a:lnSpc>
              <a:spcBef>
                <a:spcPts val="0"/>
              </a:spcBef>
              <a:buNone/>
            </a:pPr>
            <a:r>
              <a:rPr sz="1400" lang="ja">
                <a:solidFill>
                  <a:schemeClr val="lt1"/>
                </a:solidFill>
                <a:latin typeface="Arial"/>
                <a:ea typeface="Arial"/>
                <a:cs typeface="Arial"/>
                <a:sym typeface="Arial"/>
              </a:rPr>
              <a:t>税制や料率の改定に対応</a:t>
            </a:r>
          </a:p>
        </p:txBody>
      </p:sp>
      <p:sp>
        <p:nvSpPr>
          <p:cNvPr id="151" name="Shape 151"/>
          <p:cNvSpPr txBox="1"/>
          <p:nvPr/>
        </p:nvSpPr>
        <p:spPr>
          <a:xfrm>
            <a:off y="2019925" x="943750"/>
            <a:ext cy="457200" cx="3657600"/>
          </a:xfrm>
          <a:prstGeom prst="rect">
            <a:avLst/>
          </a:prstGeom>
          <a:noFill/>
          <a:ln>
            <a:noFill/>
          </a:ln>
        </p:spPr>
        <p:txBody>
          <a:bodyPr bIns="91425" rIns="91425" lIns="91425" tIns="91425" anchor="t" anchorCtr="0">
            <a:noAutofit/>
          </a:bodyPr>
          <a:lstStyle/>
          <a:p>
            <a:pPr>
              <a:spcBef>
                <a:spcPts val="0"/>
              </a:spcBef>
              <a:buNone/>
            </a:pPr>
            <a:r>
              <a:rPr lang="ja">
                <a:solidFill>
                  <a:srgbClr val="1C4587"/>
                </a:solidFill>
              </a:rPr>
              <a:t>例えば、毎年変わる厚生年金保険料率</a:t>
            </a:r>
          </a:p>
        </p:txBody>
      </p:sp>
      <p:pic>
        <p:nvPicPr>
          <p:cNvPr id="152" name="Shape 152"/>
          <p:cNvPicPr preferRelativeResize="0"/>
          <p:nvPr/>
        </p:nvPicPr>
        <p:blipFill>
          <a:blip r:embed="rId4">
            <a:alphaModFix/>
          </a:blip>
          <a:stretch>
            <a:fillRect/>
          </a:stretch>
        </p:blipFill>
        <p:spPr>
          <a:xfrm>
            <a:off y="4058426" x="1187500"/>
            <a:ext cy="657899" cx="2995900"/>
          </a:xfrm>
          <a:prstGeom prst="rect">
            <a:avLst/>
          </a:prstGeom>
          <a:noFill/>
          <a:ln w="9525" cap="flat">
            <a:solidFill>
              <a:schemeClr val="dk2"/>
            </a:solidFill>
            <a:prstDash val="solid"/>
            <a:round/>
            <a:headEnd w="med" len="med" type="none"/>
            <a:tailEnd w="med" len="med" type="none"/>
          </a:ln>
        </p:spPr>
      </p:pic>
      <p:sp>
        <p:nvSpPr>
          <p:cNvPr id="153" name="Shape 153"/>
          <p:cNvSpPr txBox="1"/>
          <p:nvPr/>
        </p:nvSpPr>
        <p:spPr>
          <a:xfrm>
            <a:off y="3705693" x="1372843"/>
            <a:ext cy="457200" cx="3657600"/>
          </a:xfrm>
          <a:prstGeom prst="rect">
            <a:avLst/>
          </a:prstGeom>
          <a:noFill/>
          <a:ln>
            <a:noFill/>
          </a:ln>
        </p:spPr>
        <p:txBody>
          <a:bodyPr bIns="91425" rIns="91425" lIns="91425" tIns="91425" anchor="t" anchorCtr="0">
            <a:noAutofit/>
          </a:bodyPr>
          <a:lstStyle/>
          <a:p>
            <a:pPr rtl="0" lvl="0">
              <a:spcBef>
                <a:spcPts val="0"/>
              </a:spcBef>
              <a:buNone/>
            </a:pPr>
            <a:r>
              <a:rPr lang="ja">
                <a:solidFill>
                  <a:srgbClr val="1C4587"/>
                </a:solidFill>
              </a:rPr>
              <a:t>対象月から自動で計算に反映</a:t>
            </a:r>
          </a:p>
        </p:txBody>
      </p:sp>
      <p:sp>
        <p:nvSpPr>
          <p:cNvPr id="154" name="Shape 154"/>
          <p:cNvSpPr/>
          <p:nvPr/>
        </p:nvSpPr>
        <p:spPr>
          <a:xfrm>
            <a:off y="1770700" x="4808125"/>
            <a:ext cy="3054300" cx="3899100"/>
          </a:xfrm>
          <a:prstGeom prst="rect">
            <a:avLst/>
          </a:prstGeom>
          <a:noFill/>
          <a:ln w="9525" cap="flat">
            <a:solidFill>
              <a:srgbClr val="3A81BA"/>
            </a:solidFill>
            <a:prstDash val="solid"/>
            <a:round/>
            <a:headEnd w="med" len="med" type="none"/>
            <a:tailEnd w="med" len="med" type="none"/>
          </a:ln>
        </p:spPr>
        <p:txBody>
          <a:bodyPr bIns="91425" rIns="91425" lIns="91425" tIns="91425" anchor="ctr" anchorCtr="0">
            <a:noAutofit/>
          </a:bodyPr>
          <a:lstStyle/>
          <a:p>
            <a:pPr>
              <a:spcBef>
                <a:spcPts val="0"/>
              </a:spcBef>
              <a:buNone/>
            </a:pPr>
            <a:r>
              <a:t/>
            </a:r>
            <a:endParaRPr/>
          </a:p>
        </p:txBody>
      </p:sp>
      <p:sp>
        <p:nvSpPr>
          <p:cNvPr id="155" name="Shape 155"/>
          <p:cNvSpPr txBox="1"/>
          <p:nvPr>
            <p:ph idx="3" type="body"/>
          </p:nvPr>
        </p:nvSpPr>
        <p:spPr>
          <a:xfrm>
            <a:off y="1582075" x="5483075"/>
            <a:ext cy="361800" cx="2400599"/>
          </a:xfrm>
          <a:prstGeom prst="rect">
            <a:avLst/>
          </a:prstGeom>
          <a:solidFill>
            <a:srgbClr val="6FA8DC"/>
          </a:solidFill>
          <a:ln w="9525" cap="flat">
            <a:solidFill>
              <a:srgbClr val="3A81BA"/>
            </a:solidFill>
            <a:prstDash val="solid"/>
            <a:round/>
            <a:headEnd w="med" len="med" type="none"/>
            <a:tailEnd w="med" len="med" type="none"/>
          </a:ln>
        </p:spPr>
        <p:txBody>
          <a:bodyPr bIns="91425" rIns="91425" lIns="91425" tIns="91425" anchor="t" anchorCtr="0">
            <a:noAutofit/>
          </a:bodyPr>
          <a:lstStyle/>
          <a:p>
            <a:pPr algn="ctr" rtl="0" lvl="0">
              <a:lnSpc>
                <a:spcPct val="115000"/>
              </a:lnSpc>
              <a:spcBef>
                <a:spcPts val="0"/>
              </a:spcBef>
              <a:buNone/>
            </a:pPr>
            <a:r>
              <a:rPr sz="1400" lang="ja">
                <a:solidFill>
                  <a:schemeClr val="lt1"/>
                </a:solidFill>
                <a:latin typeface="Arial"/>
                <a:ea typeface="Arial"/>
                <a:cs typeface="Arial"/>
                <a:sym typeface="Arial"/>
              </a:rPr>
              <a:t>新機能も即座に反映</a:t>
            </a:r>
          </a:p>
        </p:txBody>
      </p:sp>
      <p:sp>
        <p:nvSpPr>
          <p:cNvPr id="156" name="Shape 156"/>
          <p:cNvSpPr txBox="1"/>
          <p:nvPr/>
        </p:nvSpPr>
        <p:spPr>
          <a:xfrm>
            <a:off y="2019925" x="5484525"/>
            <a:ext cy="457200" cx="2776799"/>
          </a:xfrm>
          <a:prstGeom prst="rect">
            <a:avLst/>
          </a:prstGeom>
          <a:noFill/>
          <a:ln>
            <a:noFill/>
          </a:ln>
        </p:spPr>
        <p:txBody>
          <a:bodyPr bIns="91425" rIns="91425" lIns="91425" tIns="91425" anchor="t" anchorCtr="0">
            <a:noAutofit/>
          </a:bodyPr>
          <a:lstStyle/>
          <a:p>
            <a:pPr rtl="0" lvl="0">
              <a:spcBef>
                <a:spcPts val="0"/>
              </a:spcBef>
              <a:buNone/>
            </a:pPr>
            <a:r>
              <a:rPr lang="ja">
                <a:solidFill>
                  <a:srgbClr val="1C4587"/>
                </a:solidFill>
              </a:rPr>
              <a:t>年末調整機能を11月中に搭載</a:t>
            </a:r>
          </a:p>
        </p:txBody>
      </p:sp>
      <p:pic>
        <p:nvPicPr>
          <p:cNvPr id="157" name="Shape 157"/>
          <p:cNvPicPr preferRelativeResize="0"/>
          <p:nvPr/>
        </p:nvPicPr>
        <p:blipFill rotWithShape="1">
          <a:blip r:embed="rId5">
            <a:alphaModFix/>
          </a:blip>
          <a:srcRect t="0" b="14295" r="0" l="0"/>
          <a:stretch/>
        </p:blipFill>
        <p:spPr>
          <a:xfrm>
            <a:off y="2461650" x="4998929"/>
            <a:ext cy="2081156" cx="3512275"/>
          </a:xfrm>
          <a:prstGeom prst="rect">
            <a:avLst/>
          </a:prstGeom>
          <a:noFill/>
          <a:ln w="9525" cap="flat">
            <a:solidFill>
              <a:srgbClr val="3A81BA"/>
            </a:solidFill>
            <a:prstDash val="solid"/>
            <a:round/>
            <a:headEnd w="med" len="med" type="none"/>
            <a:tailEnd w="med" len="med" type="none"/>
          </a:ln>
        </p:spPr>
      </p:pic>
      <p:sp>
        <p:nvSpPr>
          <p:cNvPr id="158" name="Shape 158"/>
          <p:cNvSpPr txBox="1"/>
          <p:nvPr/>
        </p:nvSpPr>
        <p:spPr>
          <a:xfrm>
            <a:off y="3178687" x="5766225"/>
            <a:ext cy="457200" cx="2041200"/>
          </a:xfrm>
          <a:prstGeom prst="rect">
            <a:avLst/>
          </a:prstGeom>
          <a:noFill/>
          <a:ln>
            <a:noFill/>
          </a:ln>
        </p:spPr>
        <p:txBody>
          <a:bodyPr bIns="91425" rIns="91425" lIns="91425" tIns="91425" anchor="t" anchorCtr="0">
            <a:noAutofit/>
          </a:bodyPr>
          <a:lstStyle/>
          <a:p>
            <a:pPr>
              <a:spcBef>
                <a:spcPts val="0"/>
              </a:spcBef>
              <a:buNone/>
            </a:pPr>
            <a:r>
              <a:rPr b="1" sz="2400" lang="ja">
                <a:solidFill>
                  <a:srgbClr val="3A81BA"/>
                </a:solidFill>
              </a:rPr>
              <a:t>画面イメージ</a:t>
            </a: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2" name="Shape 162"/>
        <p:cNvGrpSpPr/>
        <p:nvPr/>
      </p:nvGrpSpPr>
      <p:grpSpPr>
        <a:xfrm>
          <a:off y="0" x="0"/>
          <a:ext cy="0" cx="0"/>
          <a:chOff y="0" x="0"/>
          <a:chExt cy="0" cx="0"/>
        </a:xfrm>
      </p:grpSpPr>
      <p:sp>
        <p:nvSpPr>
          <p:cNvPr id="163" name="Shape 163"/>
          <p:cNvSpPr/>
          <p:nvPr/>
        </p:nvSpPr>
        <p:spPr>
          <a:xfrm>
            <a:off y="1883125" x="6283597"/>
            <a:ext cy="2509499" cx="2538000"/>
          </a:xfrm>
          <a:prstGeom prst="rect">
            <a:avLst/>
          </a:prstGeom>
          <a:noFill/>
          <a:ln w="9525" cap="flat">
            <a:solidFill>
              <a:srgbClr val="3A81BA"/>
            </a:solidFill>
            <a:prstDash val="solid"/>
            <a:round/>
            <a:headEnd w="med" len="med" type="none"/>
            <a:tailEnd w="med" len="med" type="none"/>
          </a:ln>
        </p:spPr>
        <p:txBody>
          <a:bodyPr bIns="91425" rIns="91425" lIns="91425" tIns="91425" anchor="ctr" anchorCtr="0">
            <a:noAutofit/>
          </a:bodyPr>
          <a:lstStyle/>
          <a:p>
            <a:pPr>
              <a:spcBef>
                <a:spcPts val="0"/>
              </a:spcBef>
              <a:buNone/>
            </a:pPr>
            <a:r>
              <a:t/>
            </a:r>
            <a:endParaRPr/>
          </a:p>
        </p:txBody>
      </p:sp>
      <p:sp>
        <p:nvSpPr>
          <p:cNvPr id="164" name="Shape 164"/>
          <p:cNvSpPr/>
          <p:nvPr/>
        </p:nvSpPr>
        <p:spPr>
          <a:xfrm>
            <a:off y="1888997" x="3409713"/>
            <a:ext cy="2509499" cx="2538000"/>
          </a:xfrm>
          <a:prstGeom prst="rect">
            <a:avLst/>
          </a:prstGeom>
          <a:noFill/>
          <a:ln w="9525" cap="flat">
            <a:solidFill>
              <a:srgbClr val="3A81BA"/>
            </a:solidFill>
            <a:prstDash val="solid"/>
            <a:round/>
            <a:headEnd w="med" len="med" type="none"/>
            <a:tailEnd w="med" len="med" type="none"/>
          </a:ln>
        </p:spPr>
        <p:txBody>
          <a:bodyPr bIns="91425" rIns="91425" lIns="91425" tIns="91425" anchor="ctr" anchorCtr="0">
            <a:noAutofit/>
          </a:bodyPr>
          <a:lstStyle/>
          <a:p>
            <a:pPr>
              <a:spcBef>
                <a:spcPts val="0"/>
              </a:spcBef>
              <a:buNone/>
            </a:pPr>
            <a:r>
              <a:t/>
            </a:r>
            <a:endParaRPr/>
          </a:p>
        </p:txBody>
      </p:sp>
      <p:sp>
        <p:nvSpPr>
          <p:cNvPr id="165" name="Shape 165"/>
          <p:cNvSpPr txBox="1"/>
          <p:nvPr>
            <p:ph idx="1" type="body"/>
          </p:nvPr>
        </p:nvSpPr>
        <p:spPr>
          <a:xfrm>
            <a:off y="859834" x="566250"/>
            <a:ext cy="538800" cx="8229600"/>
          </a:xfrm>
          <a:prstGeom prst="rect">
            <a:avLst/>
          </a:prstGeom>
        </p:spPr>
        <p:txBody>
          <a:bodyPr bIns="91425" rIns="91425" lIns="91425" tIns="91425" anchor="t" anchorCtr="0">
            <a:noAutofit/>
          </a:bodyPr>
          <a:lstStyle/>
          <a:p>
            <a:pPr rtl="0">
              <a:lnSpc>
                <a:spcPct val="115000"/>
              </a:lnSpc>
              <a:spcBef>
                <a:spcPts val="0"/>
              </a:spcBef>
              <a:buNone/>
            </a:pPr>
            <a:r>
              <a:rPr sz="1600" lang="ja">
                <a:latin typeface="Arial"/>
                <a:ea typeface="Arial"/>
                <a:cs typeface="Arial"/>
                <a:sym typeface="Arial"/>
              </a:rPr>
              <a:t>基本料金は月額1,980円（従業員3人まで）</a:t>
            </a:r>
          </a:p>
          <a:p>
            <a:pPr rtl="0" lvl="0">
              <a:lnSpc>
                <a:spcPct val="115000"/>
              </a:lnSpc>
              <a:spcBef>
                <a:spcPts val="0"/>
              </a:spcBef>
              <a:buNone/>
            </a:pPr>
            <a:r>
              <a:rPr sz="1600" lang="ja">
                <a:latin typeface="Arial"/>
                <a:ea typeface="Arial"/>
                <a:cs typeface="Arial"/>
                <a:sym typeface="Arial"/>
              </a:rPr>
              <a:t>まずは無料からお試し頂けます。今なら最大2ヶ月分無料</a:t>
            </a:r>
          </a:p>
        </p:txBody>
      </p:sp>
      <p:sp>
        <p:nvSpPr>
          <p:cNvPr id="166" name="Shape 166"/>
          <p:cNvSpPr/>
          <p:nvPr/>
        </p:nvSpPr>
        <p:spPr>
          <a:xfrm>
            <a:off y="1893975" x="535850"/>
            <a:ext cy="2498699" cx="2538000"/>
          </a:xfrm>
          <a:prstGeom prst="rect">
            <a:avLst/>
          </a:prstGeom>
          <a:noFill/>
          <a:ln w="9525" cap="flat">
            <a:solidFill>
              <a:srgbClr val="3A81BA"/>
            </a:solidFill>
            <a:prstDash val="solid"/>
            <a:round/>
            <a:headEnd w="med" len="med" type="none"/>
            <a:tailEnd w="med" len="med" type="none"/>
          </a:ln>
        </p:spPr>
        <p:txBody>
          <a:bodyPr bIns="91425" rIns="91425" lIns="91425" tIns="91425" anchor="ctr" anchorCtr="0">
            <a:noAutofit/>
          </a:bodyPr>
          <a:lstStyle/>
          <a:p>
            <a:pPr>
              <a:spcBef>
                <a:spcPts val="0"/>
              </a:spcBef>
              <a:buNone/>
            </a:pPr>
            <a:r>
              <a:t/>
            </a:r>
            <a:endParaRPr/>
          </a:p>
        </p:txBody>
      </p:sp>
      <p:sp>
        <p:nvSpPr>
          <p:cNvPr id="167" name="Shape 167"/>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料金体系</a:t>
            </a:r>
          </a:p>
        </p:txBody>
      </p:sp>
      <p:sp>
        <p:nvSpPr>
          <p:cNvPr id="168" name="Shape 168"/>
          <p:cNvSpPr txBox="1"/>
          <p:nvPr>
            <p:ph idx="2" type="body"/>
          </p:nvPr>
        </p:nvSpPr>
        <p:spPr>
          <a:xfrm>
            <a:off y="1707225" x="955305"/>
            <a:ext cy="421200" cx="1697999"/>
          </a:xfrm>
          <a:prstGeom prst="rect">
            <a:avLst/>
          </a:prstGeom>
          <a:solidFill>
            <a:srgbClr val="6FA8DC"/>
          </a:solidFill>
          <a:ln w="9525" cap="flat">
            <a:solidFill>
              <a:srgbClr val="3A81BA"/>
            </a:solidFill>
            <a:prstDash val="solid"/>
            <a:round/>
            <a:headEnd w="med" len="med" type="none"/>
            <a:tailEnd w="med" len="med" type="none"/>
          </a:ln>
        </p:spPr>
        <p:txBody>
          <a:bodyPr bIns="91425" rIns="91425" lIns="91425" tIns="91425" anchor="t" anchorCtr="0">
            <a:noAutofit/>
          </a:bodyPr>
          <a:lstStyle/>
          <a:p>
            <a:pPr algn="ctr" rtl="0" lvl="0">
              <a:lnSpc>
                <a:spcPct val="115000"/>
              </a:lnSpc>
              <a:spcBef>
                <a:spcPts val="0"/>
              </a:spcBef>
              <a:buNone/>
            </a:pPr>
            <a:r>
              <a:rPr sz="1600" lang="ja">
                <a:solidFill>
                  <a:schemeClr val="lt1"/>
                </a:solidFill>
                <a:latin typeface="Arial"/>
                <a:ea typeface="Arial"/>
                <a:cs typeface="Arial"/>
                <a:sym typeface="Arial"/>
              </a:rPr>
              <a:t>まずは無料で</a:t>
            </a:r>
          </a:p>
        </p:txBody>
      </p:sp>
      <p:sp>
        <p:nvSpPr>
          <p:cNvPr id="169" name="Shape 169"/>
          <p:cNvSpPr txBox="1"/>
          <p:nvPr>
            <p:ph idx="3" type="body"/>
          </p:nvPr>
        </p:nvSpPr>
        <p:spPr>
          <a:xfrm>
            <a:off y="1707225" x="3829185"/>
            <a:ext cy="421200" cx="1697999"/>
          </a:xfrm>
          <a:prstGeom prst="rect">
            <a:avLst/>
          </a:prstGeom>
          <a:solidFill>
            <a:srgbClr val="6FA8DC"/>
          </a:solidFill>
          <a:ln w="9525" cap="flat">
            <a:solidFill>
              <a:srgbClr val="3A81BA"/>
            </a:solidFill>
            <a:prstDash val="solid"/>
            <a:round/>
            <a:headEnd w="med" len="med" type="none"/>
            <a:tailEnd w="med" len="med" type="none"/>
          </a:ln>
        </p:spPr>
        <p:txBody>
          <a:bodyPr bIns="91425" rIns="91425" lIns="91425" tIns="91425" anchor="t" anchorCtr="0">
            <a:noAutofit/>
          </a:bodyPr>
          <a:lstStyle/>
          <a:p>
            <a:pPr algn="ctr" rtl="0" lvl="0">
              <a:lnSpc>
                <a:spcPct val="115000"/>
              </a:lnSpc>
              <a:spcBef>
                <a:spcPts val="0"/>
              </a:spcBef>
              <a:buNone/>
            </a:pPr>
            <a:r>
              <a:rPr sz="1600" lang="ja">
                <a:solidFill>
                  <a:schemeClr val="lt1"/>
                </a:solidFill>
                <a:latin typeface="Arial"/>
                <a:ea typeface="Arial"/>
                <a:cs typeface="Arial"/>
                <a:sym typeface="Arial"/>
              </a:rPr>
              <a:t>従業員3人まで</a:t>
            </a:r>
          </a:p>
        </p:txBody>
      </p:sp>
      <p:sp>
        <p:nvSpPr>
          <p:cNvPr id="170" name="Shape 170"/>
          <p:cNvSpPr txBox="1"/>
          <p:nvPr>
            <p:ph idx="4" type="body"/>
          </p:nvPr>
        </p:nvSpPr>
        <p:spPr>
          <a:xfrm>
            <a:off y="1696365" x="6703065"/>
            <a:ext cy="421200" cx="1697999"/>
          </a:xfrm>
          <a:prstGeom prst="rect">
            <a:avLst/>
          </a:prstGeom>
          <a:solidFill>
            <a:srgbClr val="6FA8DC"/>
          </a:solidFill>
          <a:ln w="9525" cap="flat">
            <a:solidFill>
              <a:srgbClr val="3A81BA"/>
            </a:solidFill>
            <a:prstDash val="solid"/>
            <a:round/>
            <a:headEnd w="med" len="med" type="none"/>
            <a:tailEnd w="med" len="med" type="none"/>
          </a:ln>
        </p:spPr>
        <p:txBody>
          <a:bodyPr bIns="91425" rIns="91425" lIns="91425" tIns="91425" anchor="t" anchorCtr="0">
            <a:noAutofit/>
          </a:bodyPr>
          <a:lstStyle/>
          <a:p>
            <a:pPr algn="ctr" rtl="0" lvl="0">
              <a:lnSpc>
                <a:spcPct val="115000"/>
              </a:lnSpc>
              <a:spcBef>
                <a:spcPts val="0"/>
              </a:spcBef>
              <a:buNone/>
            </a:pPr>
            <a:r>
              <a:rPr sz="1600" lang="ja">
                <a:solidFill>
                  <a:schemeClr val="lt1"/>
                </a:solidFill>
                <a:latin typeface="Arial"/>
                <a:ea typeface="Arial"/>
                <a:cs typeface="Arial"/>
                <a:sym typeface="Arial"/>
              </a:rPr>
              <a:t>従業員4人以上</a:t>
            </a:r>
          </a:p>
        </p:txBody>
      </p:sp>
      <p:sp>
        <p:nvSpPr>
          <p:cNvPr id="171" name="Shape 171"/>
          <p:cNvSpPr txBox="1"/>
          <p:nvPr>
            <p:ph idx="5" type="body"/>
          </p:nvPr>
        </p:nvSpPr>
        <p:spPr>
          <a:xfrm>
            <a:off y="2336199" x="446600"/>
            <a:ext cy="582599" cx="2637599"/>
          </a:xfrm>
          <a:prstGeom prst="rect">
            <a:avLst/>
          </a:prstGeom>
        </p:spPr>
        <p:txBody>
          <a:bodyPr bIns="91425" rIns="91425" lIns="91425" tIns="91425" anchor="t" anchorCtr="0">
            <a:noAutofit/>
          </a:bodyPr>
          <a:lstStyle/>
          <a:p>
            <a:pPr rtl="0" lvl="0" indent="-317500" marL="457200">
              <a:lnSpc>
                <a:spcPct val="115000"/>
              </a:lnSpc>
              <a:spcBef>
                <a:spcPts val="0"/>
              </a:spcBef>
              <a:buClr>
                <a:srgbClr val="1C4587"/>
              </a:buClr>
              <a:buSzPct val="100000"/>
              <a:buFont typeface="Arial"/>
              <a:buChar char="●"/>
            </a:pPr>
            <a:r>
              <a:rPr sz="1400" lang="ja">
                <a:latin typeface="Arial"/>
                <a:ea typeface="Arial"/>
                <a:cs typeface="Arial"/>
                <a:sym typeface="Arial"/>
              </a:rPr>
              <a:t>始めの1ヶ月は、無料のお試し期間。全ての機能が利用可</a:t>
            </a:r>
          </a:p>
          <a:p>
            <a:pPr rtl="0" lvl="0">
              <a:lnSpc>
                <a:spcPct val="115000"/>
              </a:lnSpc>
              <a:spcBef>
                <a:spcPts val="0"/>
              </a:spcBef>
              <a:buNone/>
            </a:pPr>
            <a:r>
              <a:t/>
            </a:r>
            <a:endParaRPr sz="600">
              <a:latin typeface="Arial"/>
              <a:ea typeface="Arial"/>
              <a:cs typeface="Arial"/>
              <a:sym typeface="Arial"/>
            </a:endParaRPr>
          </a:p>
          <a:p>
            <a:pPr rtl="0" lvl="0" indent="-317500" marL="457200">
              <a:lnSpc>
                <a:spcPct val="115000"/>
              </a:lnSpc>
              <a:spcBef>
                <a:spcPts val="0"/>
              </a:spcBef>
              <a:buClr>
                <a:srgbClr val="1C4587"/>
              </a:buClr>
              <a:buSzPct val="100000"/>
              <a:buFont typeface="Arial"/>
              <a:buChar char="●"/>
            </a:pPr>
            <a:r>
              <a:rPr b="1" sz="1400" lang="ja">
                <a:latin typeface="Arial"/>
                <a:ea typeface="Arial"/>
                <a:cs typeface="Arial"/>
                <a:sym typeface="Arial"/>
              </a:rPr>
              <a:t>今ならお試し期間に利用登録（お支払い登録）すると、もう1ヶ月無料</a:t>
            </a:r>
          </a:p>
          <a:p>
            <a:pPr rtl="0" lvl="0">
              <a:lnSpc>
                <a:spcPct val="115000"/>
              </a:lnSpc>
              <a:spcBef>
                <a:spcPts val="0"/>
              </a:spcBef>
              <a:buNone/>
            </a:pPr>
            <a:r>
              <a:t/>
            </a:r>
            <a:endParaRPr sz="1400">
              <a:latin typeface="Arial"/>
              <a:ea typeface="Arial"/>
              <a:cs typeface="Arial"/>
              <a:sym typeface="Arial"/>
            </a:endParaRPr>
          </a:p>
        </p:txBody>
      </p:sp>
      <p:sp>
        <p:nvSpPr>
          <p:cNvPr id="172" name="Shape 172"/>
          <p:cNvSpPr txBox="1"/>
          <p:nvPr>
            <p:ph idx="6" type="body"/>
          </p:nvPr>
        </p:nvSpPr>
        <p:spPr>
          <a:xfrm>
            <a:off y="2307815" x="3342210"/>
            <a:ext cy="538800" cx="2637599"/>
          </a:xfrm>
          <a:prstGeom prst="rect">
            <a:avLst/>
          </a:prstGeom>
        </p:spPr>
        <p:txBody>
          <a:bodyPr bIns="91425" rIns="91425" lIns="91425" tIns="91425" anchor="t" anchorCtr="0">
            <a:noAutofit/>
          </a:bodyPr>
          <a:lstStyle/>
          <a:p>
            <a:pPr rtl="0" lvl="0" indent="-317500" marL="457200">
              <a:lnSpc>
                <a:spcPct val="115000"/>
              </a:lnSpc>
              <a:spcBef>
                <a:spcPts val="0"/>
              </a:spcBef>
              <a:buClr>
                <a:srgbClr val="1C4587"/>
              </a:buClr>
              <a:buSzPct val="100000"/>
              <a:buFont typeface="Arial"/>
              <a:buChar char="●"/>
            </a:pPr>
            <a:r>
              <a:rPr sz="1400" lang="ja">
                <a:latin typeface="Arial"/>
                <a:ea typeface="Arial"/>
                <a:cs typeface="Arial"/>
                <a:sym typeface="Arial"/>
              </a:rPr>
              <a:t>基本料金1,980円/月</a:t>
            </a:r>
          </a:p>
          <a:p>
            <a:pPr rtl="0" lvl="0">
              <a:lnSpc>
                <a:spcPct val="115000"/>
              </a:lnSpc>
              <a:spcBef>
                <a:spcPts val="0"/>
              </a:spcBef>
              <a:buNone/>
            </a:pPr>
            <a:r>
              <a:t/>
            </a:r>
            <a:endParaRPr sz="600">
              <a:latin typeface="Arial"/>
              <a:ea typeface="Arial"/>
              <a:cs typeface="Arial"/>
              <a:sym typeface="Arial"/>
            </a:endParaRPr>
          </a:p>
          <a:p>
            <a:pPr rtl="0" lvl="0" indent="-317500" marL="457200">
              <a:lnSpc>
                <a:spcPct val="115000"/>
              </a:lnSpc>
              <a:spcBef>
                <a:spcPts val="0"/>
              </a:spcBef>
              <a:buClr>
                <a:srgbClr val="1C4587"/>
              </a:buClr>
              <a:buSzPct val="100000"/>
              <a:buFont typeface="Arial"/>
              <a:buChar char="●"/>
            </a:pPr>
            <a:r>
              <a:rPr sz="1400" lang="ja">
                <a:latin typeface="Arial"/>
                <a:ea typeface="Arial"/>
                <a:cs typeface="Arial"/>
                <a:sym typeface="Arial"/>
              </a:rPr>
              <a:t>従業員3名まで利用可</a:t>
            </a:r>
          </a:p>
          <a:p>
            <a:pPr rtl="0" lvl="0">
              <a:lnSpc>
                <a:spcPct val="115000"/>
              </a:lnSpc>
              <a:spcBef>
                <a:spcPts val="0"/>
              </a:spcBef>
              <a:buNone/>
            </a:pPr>
            <a:r>
              <a:t/>
            </a:r>
            <a:endParaRPr sz="600">
              <a:latin typeface="Arial"/>
              <a:ea typeface="Arial"/>
              <a:cs typeface="Arial"/>
              <a:sym typeface="Arial"/>
            </a:endParaRPr>
          </a:p>
          <a:p>
            <a:pPr rtl="0" lvl="0" indent="-317500" marL="457200">
              <a:lnSpc>
                <a:spcPct val="115000"/>
              </a:lnSpc>
              <a:spcBef>
                <a:spcPts val="0"/>
              </a:spcBef>
              <a:buClr>
                <a:srgbClr val="1C4587"/>
              </a:buClr>
              <a:buSzPct val="100000"/>
              <a:buFont typeface="Arial"/>
              <a:buChar char="●"/>
            </a:pPr>
            <a:r>
              <a:rPr sz="1400" lang="ja">
                <a:latin typeface="Arial"/>
                <a:ea typeface="Arial"/>
                <a:cs typeface="Arial"/>
                <a:sym typeface="Arial"/>
              </a:rPr>
              <a:t>19,800円/年の年額払いもあり（2ヶ月分お得）</a:t>
            </a:r>
          </a:p>
          <a:p>
            <a:pPr rtl="0" lvl="0">
              <a:lnSpc>
                <a:spcPct val="115000"/>
              </a:lnSpc>
              <a:spcBef>
                <a:spcPts val="0"/>
              </a:spcBef>
              <a:buNone/>
            </a:pPr>
            <a:r>
              <a:t/>
            </a:r>
            <a:endParaRPr sz="600">
              <a:latin typeface="Arial"/>
              <a:ea typeface="Arial"/>
              <a:cs typeface="Arial"/>
              <a:sym typeface="Arial"/>
            </a:endParaRPr>
          </a:p>
          <a:p>
            <a:pPr rtl="0" lvl="0" indent="-317500" marL="457200">
              <a:lnSpc>
                <a:spcPct val="115000"/>
              </a:lnSpc>
              <a:spcBef>
                <a:spcPts val="0"/>
              </a:spcBef>
              <a:buClr>
                <a:srgbClr val="1C4587"/>
              </a:buClr>
              <a:buSzPct val="100000"/>
              <a:buFont typeface="Arial"/>
              <a:buChar char="●"/>
            </a:pPr>
            <a:r>
              <a:rPr sz="1400" lang="ja">
                <a:latin typeface="Arial"/>
                <a:ea typeface="Arial"/>
                <a:cs typeface="Arial"/>
                <a:sym typeface="Arial"/>
              </a:rPr>
              <a:t>サポート、アップデートに追加料金は無し</a:t>
            </a:r>
          </a:p>
          <a:p>
            <a:pPr rtl="0" lvl="0">
              <a:lnSpc>
                <a:spcPct val="115000"/>
              </a:lnSpc>
              <a:spcBef>
                <a:spcPts val="0"/>
              </a:spcBef>
              <a:buNone/>
            </a:pPr>
            <a:r>
              <a:t/>
            </a:r>
            <a:endParaRPr sz="1400">
              <a:latin typeface="Arial"/>
              <a:ea typeface="Arial"/>
              <a:cs typeface="Arial"/>
              <a:sym typeface="Arial"/>
            </a:endParaRPr>
          </a:p>
        </p:txBody>
      </p:sp>
      <p:sp>
        <p:nvSpPr>
          <p:cNvPr id="173" name="Shape 173"/>
          <p:cNvSpPr txBox="1"/>
          <p:nvPr>
            <p:ph idx="7" type="body"/>
          </p:nvPr>
        </p:nvSpPr>
        <p:spPr>
          <a:xfrm>
            <a:off y="2307815" x="6161610"/>
            <a:ext cy="538800" cx="2637599"/>
          </a:xfrm>
          <a:prstGeom prst="rect">
            <a:avLst/>
          </a:prstGeom>
        </p:spPr>
        <p:txBody>
          <a:bodyPr bIns="91425" rIns="91425" lIns="91425" tIns="91425" anchor="t" anchorCtr="0">
            <a:noAutofit/>
          </a:bodyPr>
          <a:lstStyle/>
          <a:p>
            <a:pPr rtl="0" lvl="0" indent="-317500" marL="457200">
              <a:lnSpc>
                <a:spcPct val="115000"/>
              </a:lnSpc>
              <a:spcBef>
                <a:spcPts val="0"/>
              </a:spcBef>
              <a:buClr>
                <a:srgbClr val="1C4587"/>
              </a:buClr>
              <a:buSzPct val="100000"/>
              <a:buFont typeface="Arial"/>
              <a:buChar char="●"/>
            </a:pPr>
            <a:r>
              <a:rPr sz="1400" lang="ja">
                <a:latin typeface="Arial"/>
                <a:ea typeface="Arial"/>
                <a:cs typeface="Arial"/>
                <a:sym typeface="Arial"/>
              </a:rPr>
              <a:t>従業員4人以上でご利用の場合、追加1人につき300円/月</a:t>
            </a:r>
          </a:p>
          <a:p>
            <a:pPr rtl="0" lvl="0">
              <a:lnSpc>
                <a:spcPct val="115000"/>
              </a:lnSpc>
              <a:spcBef>
                <a:spcPts val="0"/>
              </a:spcBef>
              <a:buNone/>
            </a:pPr>
            <a:r>
              <a:t/>
            </a:r>
            <a:endParaRPr sz="600">
              <a:latin typeface="Arial"/>
              <a:ea typeface="Arial"/>
              <a:cs typeface="Arial"/>
              <a:sym typeface="Arial"/>
            </a:endParaRPr>
          </a:p>
          <a:p>
            <a:pPr rtl="0" lvl="0" indent="-317500" marL="457200">
              <a:lnSpc>
                <a:spcPct val="115000"/>
              </a:lnSpc>
              <a:spcBef>
                <a:spcPts val="0"/>
              </a:spcBef>
              <a:buClr>
                <a:srgbClr val="1C4587"/>
              </a:buClr>
              <a:buSzPct val="100000"/>
              <a:buFont typeface="Arial"/>
              <a:buChar char="●"/>
            </a:pPr>
            <a:r>
              <a:rPr sz="1400" lang="ja">
                <a:latin typeface="Arial"/>
                <a:ea typeface="Arial"/>
                <a:cs typeface="Arial"/>
                <a:sym typeface="Arial"/>
              </a:rPr>
              <a:t>例：従業員4人の場合</a:t>
            </a:r>
          </a:p>
          <a:p>
            <a:pPr rtl="0" lvl="0">
              <a:lnSpc>
                <a:spcPct val="115000"/>
              </a:lnSpc>
              <a:spcBef>
                <a:spcPts val="0"/>
              </a:spcBef>
              <a:buNone/>
            </a:pPr>
            <a:r>
              <a:rPr sz="1400" lang="ja">
                <a:latin typeface="Arial"/>
                <a:ea typeface="Arial"/>
                <a:cs typeface="Arial"/>
                <a:sym typeface="Arial"/>
              </a:rPr>
              <a:t>　　  1,980+300=2,280円/月</a:t>
            </a: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7" name="Shape 177"/>
        <p:cNvGrpSpPr/>
        <p:nvPr/>
      </p:nvGrpSpPr>
      <p:grpSpPr>
        <a:xfrm>
          <a:off y="0" x="0"/>
          <a:ext cy="0" cx="0"/>
          <a:chOff y="0" x="0"/>
          <a:chExt cy="0" cx="0"/>
        </a:xfrm>
      </p:grpSpPr>
      <p:pic>
        <p:nvPicPr>
          <p:cNvPr id="178" name="Shape 178"/>
          <p:cNvPicPr preferRelativeResize="0"/>
          <p:nvPr/>
        </p:nvPicPr>
        <p:blipFill>
          <a:blip r:embed="rId3">
            <a:alphaModFix/>
          </a:blip>
          <a:stretch>
            <a:fillRect/>
          </a:stretch>
        </p:blipFill>
        <p:spPr>
          <a:xfrm>
            <a:off y="1495450" x="4598225"/>
            <a:ext cy="2678149" cx="4407749"/>
          </a:xfrm>
          <a:prstGeom prst="rect">
            <a:avLst/>
          </a:prstGeom>
          <a:noFill/>
          <a:ln>
            <a:noFill/>
          </a:ln>
        </p:spPr>
      </p:pic>
      <p:sp>
        <p:nvSpPr>
          <p:cNvPr id="179" name="Shape 179"/>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Fact Set</a:t>
            </a:r>
          </a:p>
        </p:txBody>
      </p:sp>
      <p:pic>
        <p:nvPicPr>
          <p:cNvPr id="180" name="Shape 180"/>
          <p:cNvPicPr preferRelativeResize="0"/>
          <p:nvPr/>
        </p:nvPicPr>
        <p:blipFill>
          <a:blip r:embed="rId4">
            <a:alphaModFix/>
          </a:blip>
          <a:stretch>
            <a:fillRect/>
          </a:stretch>
        </p:blipFill>
        <p:spPr>
          <a:xfrm>
            <a:off y="2119850" x="536500"/>
            <a:ext cy="2322674" cx="3963050"/>
          </a:xfrm>
          <a:prstGeom prst="rect">
            <a:avLst/>
          </a:prstGeom>
          <a:noFill/>
          <a:ln>
            <a:noFill/>
          </a:ln>
        </p:spPr>
      </p:pic>
      <p:sp>
        <p:nvSpPr>
          <p:cNvPr id="181" name="Shape 181"/>
          <p:cNvSpPr txBox="1"/>
          <p:nvPr/>
        </p:nvSpPr>
        <p:spPr>
          <a:xfrm>
            <a:off y="4322774" x="419724"/>
            <a:ext cy="457200" cx="1189800"/>
          </a:xfrm>
          <a:prstGeom prst="rect">
            <a:avLst/>
          </a:prstGeom>
          <a:noFill/>
          <a:ln>
            <a:noFill/>
          </a:ln>
        </p:spPr>
        <p:txBody>
          <a:bodyPr bIns="91425" rIns="91425" lIns="91425" tIns="91425" anchor="t" anchorCtr="0">
            <a:noAutofit/>
          </a:bodyPr>
          <a:lstStyle/>
          <a:p>
            <a:pPr rtl="0" lvl="0">
              <a:spcBef>
                <a:spcPts val="0"/>
              </a:spcBef>
              <a:buClr>
                <a:srgbClr val="000000"/>
              </a:buClr>
              <a:buSzPct val="78571"/>
              <a:buFont typeface="Arial"/>
              <a:buNone/>
            </a:pPr>
            <a:r>
              <a:rPr b="1" lang="ja">
                <a:solidFill>
                  <a:srgbClr val="3A81BA"/>
                </a:solidFill>
              </a:rPr>
              <a:t>5/19</a:t>
            </a:r>
          </a:p>
        </p:txBody>
      </p:sp>
      <p:sp>
        <p:nvSpPr>
          <p:cNvPr id="182" name="Shape 182"/>
          <p:cNvSpPr txBox="1"/>
          <p:nvPr/>
        </p:nvSpPr>
        <p:spPr>
          <a:xfrm>
            <a:off y="4322774" x="4038599"/>
            <a:ext cy="457200" cx="1189800"/>
          </a:xfrm>
          <a:prstGeom prst="rect">
            <a:avLst/>
          </a:prstGeom>
          <a:noFill/>
          <a:ln>
            <a:noFill/>
          </a:ln>
        </p:spPr>
        <p:txBody>
          <a:bodyPr bIns="91425" rIns="91425" lIns="91425" tIns="91425" anchor="t" anchorCtr="0">
            <a:noAutofit/>
          </a:bodyPr>
          <a:lstStyle/>
          <a:p>
            <a:pPr rtl="0" lvl="0">
              <a:spcBef>
                <a:spcPts val="0"/>
              </a:spcBef>
              <a:buNone/>
            </a:pPr>
            <a:r>
              <a:rPr b="1" lang="ja">
                <a:solidFill>
                  <a:srgbClr val="3A81BA"/>
                </a:solidFill>
              </a:rPr>
              <a:t>10/5</a:t>
            </a:r>
          </a:p>
        </p:txBody>
      </p:sp>
      <p:sp>
        <p:nvSpPr>
          <p:cNvPr id="183" name="Shape 183"/>
          <p:cNvSpPr txBox="1"/>
          <p:nvPr/>
        </p:nvSpPr>
        <p:spPr>
          <a:xfrm>
            <a:off y="3425875" x="1837550"/>
            <a:ext cy="522900" cx="2732100"/>
          </a:xfrm>
          <a:prstGeom prst="rect">
            <a:avLst/>
          </a:prstGeom>
          <a:noFill/>
          <a:ln>
            <a:noFill/>
          </a:ln>
        </p:spPr>
        <p:txBody>
          <a:bodyPr bIns="91425" rIns="91425" lIns="91425" tIns="91425" anchor="t" anchorCtr="0">
            <a:noAutofit/>
          </a:bodyPr>
          <a:lstStyle/>
          <a:p>
            <a:pPr rtl="0" lvl="0">
              <a:spcBef>
                <a:spcPts val="0"/>
              </a:spcBef>
              <a:buNone/>
            </a:pPr>
            <a:r>
              <a:rPr b="1" sz="3000" lang="ja">
                <a:solidFill>
                  <a:srgbClr val="FFFFFF"/>
                </a:solidFill>
              </a:rPr>
              <a:t>over 13,000</a:t>
            </a:r>
          </a:p>
        </p:txBody>
      </p:sp>
      <p:sp>
        <p:nvSpPr>
          <p:cNvPr id="184" name="Shape 184"/>
          <p:cNvSpPr txBox="1"/>
          <p:nvPr/>
        </p:nvSpPr>
        <p:spPr>
          <a:xfrm>
            <a:off y="1021175" x="544025"/>
            <a:ext cy="457200" cx="3955500"/>
          </a:xfrm>
          <a:prstGeom prst="rect">
            <a:avLst/>
          </a:prstGeom>
          <a:noFill/>
          <a:ln>
            <a:noFill/>
          </a:ln>
        </p:spPr>
        <p:txBody>
          <a:bodyPr bIns="91425" rIns="91425" lIns="91425" tIns="91425" anchor="t" anchorCtr="0">
            <a:noAutofit/>
          </a:bodyPr>
          <a:lstStyle/>
          <a:p>
            <a:pPr rtl="0" lvl="0">
              <a:spcBef>
                <a:spcPts val="0"/>
              </a:spcBef>
              <a:buNone/>
            </a:pPr>
            <a:r>
              <a:rPr b="1" sz="1800" lang="ja">
                <a:solidFill>
                  <a:srgbClr val="3A81BA"/>
                </a:solidFill>
              </a:rPr>
              <a:t>ベータ版リリース後 </a:t>
            </a:r>
            <a:r>
              <a:rPr b="1" sz="2400" lang="ja">
                <a:solidFill>
                  <a:srgbClr val="69B9CF"/>
                </a:solidFill>
              </a:rPr>
              <a:t>20週間 </a:t>
            </a:r>
            <a:r>
              <a:rPr b="1" sz="1800" lang="ja">
                <a:solidFill>
                  <a:srgbClr val="3A81BA"/>
                </a:solidFill>
              </a:rPr>
              <a:t>で、</a:t>
            </a:r>
          </a:p>
        </p:txBody>
      </p:sp>
      <p:sp>
        <p:nvSpPr>
          <p:cNvPr id="185" name="Shape 185"/>
          <p:cNvSpPr txBox="1"/>
          <p:nvPr/>
        </p:nvSpPr>
        <p:spPr>
          <a:xfrm>
            <a:off y="1435287" x="538325"/>
            <a:ext cy="522900" cx="3606600"/>
          </a:xfrm>
          <a:prstGeom prst="rect">
            <a:avLst/>
          </a:prstGeom>
          <a:noFill/>
          <a:ln>
            <a:noFill/>
          </a:ln>
        </p:spPr>
        <p:txBody>
          <a:bodyPr bIns="91425" rIns="91425" lIns="91425" tIns="91425" anchor="t" anchorCtr="0">
            <a:noAutofit/>
          </a:bodyPr>
          <a:lstStyle/>
          <a:p>
            <a:pPr rtl="0">
              <a:lnSpc>
                <a:spcPct val="115000"/>
              </a:lnSpc>
              <a:spcBef>
                <a:spcPts val="0"/>
              </a:spcBef>
              <a:buNone/>
            </a:pPr>
            <a:r>
              <a:rPr b="1" sz="2400" lang="ja">
                <a:solidFill>
                  <a:srgbClr val="69B9CF"/>
                </a:solidFill>
              </a:rPr>
              <a:t>13,000以上</a:t>
            </a:r>
          </a:p>
          <a:p>
            <a:pPr rtl="0">
              <a:lnSpc>
                <a:spcPct val="115000"/>
              </a:lnSpc>
              <a:spcBef>
                <a:spcPts val="0"/>
              </a:spcBef>
              <a:buNone/>
            </a:pPr>
            <a:r>
              <a:rPr b="1" sz="1800" lang="ja">
                <a:solidFill>
                  <a:srgbClr val="3A81BA"/>
                </a:solidFill>
              </a:rPr>
              <a:t>の事業所が、</a:t>
            </a:r>
          </a:p>
          <a:p>
            <a:pPr rtl="0">
              <a:lnSpc>
                <a:spcPct val="115000"/>
              </a:lnSpc>
              <a:spcBef>
                <a:spcPts val="0"/>
              </a:spcBef>
              <a:buNone/>
            </a:pPr>
            <a:r>
              <a:rPr b="1" sz="2400" lang="ja">
                <a:solidFill>
                  <a:srgbClr val="69B9CF"/>
                </a:solidFill>
              </a:rPr>
              <a:t>約30,000枚</a:t>
            </a:r>
          </a:p>
          <a:p>
            <a:pPr rtl="0" lvl="0">
              <a:lnSpc>
                <a:spcPct val="115000"/>
              </a:lnSpc>
              <a:spcBef>
                <a:spcPts val="0"/>
              </a:spcBef>
              <a:buNone/>
            </a:pPr>
            <a:r>
              <a:rPr b="1" sz="1800" lang="ja">
                <a:solidFill>
                  <a:srgbClr val="3A81BA"/>
                </a:solidFill>
              </a:rPr>
              <a:t>の給与明細を作成</a:t>
            </a:r>
          </a:p>
        </p:txBody>
      </p:sp>
      <p:sp>
        <p:nvSpPr>
          <p:cNvPr id="186" name="Shape 186"/>
          <p:cNvSpPr txBox="1"/>
          <p:nvPr/>
        </p:nvSpPr>
        <p:spPr>
          <a:xfrm>
            <a:off y="993068" x="5172174"/>
            <a:ext cy="457200" cx="3955500"/>
          </a:xfrm>
          <a:prstGeom prst="rect">
            <a:avLst/>
          </a:prstGeom>
          <a:noFill/>
          <a:ln>
            <a:noFill/>
          </a:ln>
        </p:spPr>
        <p:txBody>
          <a:bodyPr bIns="91425" rIns="91425" lIns="91425" tIns="91425" anchor="t" anchorCtr="0">
            <a:noAutofit/>
          </a:bodyPr>
          <a:lstStyle/>
          <a:p>
            <a:pPr rtl="0">
              <a:lnSpc>
                <a:spcPct val="115000"/>
              </a:lnSpc>
              <a:spcBef>
                <a:spcPts val="0"/>
              </a:spcBef>
              <a:buNone/>
            </a:pPr>
            <a:r>
              <a:rPr b="1" sz="1800" lang="ja">
                <a:solidFill>
                  <a:srgbClr val="3A81BA"/>
                </a:solidFill>
              </a:rPr>
              <a:t>ユーザーは半数以上が、</a:t>
            </a:r>
          </a:p>
          <a:p>
            <a:pPr rtl="0" lvl="0">
              <a:lnSpc>
                <a:spcPct val="115000"/>
              </a:lnSpc>
              <a:spcBef>
                <a:spcPts val="0"/>
              </a:spcBef>
              <a:buNone/>
            </a:pPr>
            <a:r>
              <a:rPr b="1" sz="1800" lang="ja">
                <a:solidFill>
                  <a:srgbClr val="3A81BA"/>
                </a:solidFill>
              </a:rPr>
              <a:t>設立から2年未満の事業所</a:t>
            </a:r>
          </a:p>
        </p:txBody>
      </p:sp>
      <p:sp>
        <p:nvSpPr>
          <p:cNvPr id="187" name="Shape 187"/>
          <p:cNvSpPr txBox="1"/>
          <p:nvPr/>
        </p:nvSpPr>
        <p:spPr>
          <a:xfrm>
            <a:off y="2476237" x="6446964"/>
            <a:ext cy="457200" cx="1189800"/>
          </a:xfrm>
          <a:prstGeom prst="rect">
            <a:avLst/>
          </a:prstGeom>
          <a:noFill/>
          <a:ln>
            <a:noFill/>
          </a:ln>
        </p:spPr>
        <p:txBody>
          <a:bodyPr bIns="91425" rIns="91425" lIns="91425" tIns="91425" anchor="t" anchorCtr="0">
            <a:noAutofit/>
          </a:bodyPr>
          <a:lstStyle/>
          <a:p>
            <a:pPr rtl="0">
              <a:spcBef>
                <a:spcPts val="0"/>
              </a:spcBef>
              <a:buNone/>
            </a:pPr>
            <a:r>
              <a:rPr b="1" sz="1800" lang="ja">
                <a:solidFill>
                  <a:srgbClr val="3A81BA"/>
                </a:solidFill>
              </a:rPr>
              <a:t>設立</a:t>
            </a:r>
          </a:p>
          <a:p>
            <a:pPr rtl="0" lvl="0">
              <a:spcBef>
                <a:spcPts val="0"/>
              </a:spcBef>
              <a:buNone/>
            </a:pPr>
            <a:r>
              <a:rPr b="1" sz="1800" lang="ja">
                <a:solidFill>
                  <a:srgbClr val="3A81BA"/>
                </a:solidFill>
              </a:rPr>
              <a:t>年数</a:t>
            </a:r>
          </a:p>
        </p:txBody>
      </p:sp>
      <p:sp>
        <p:nvSpPr>
          <p:cNvPr id="188" name="Shape 188"/>
          <p:cNvSpPr txBox="1"/>
          <p:nvPr/>
        </p:nvSpPr>
        <p:spPr>
          <a:xfrm>
            <a:off y="3905531" x="5304599"/>
            <a:ext cy="457200" cx="3955500"/>
          </a:xfrm>
          <a:prstGeom prst="rect">
            <a:avLst/>
          </a:prstGeom>
          <a:noFill/>
          <a:ln>
            <a:noFill/>
          </a:ln>
        </p:spPr>
        <p:txBody>
          <a:bodyPr bIns="91425" rIns="91425" lIns="91425" tIns="91425" anchor="t" anchorCtr="0">
            <a:noAutofit/>
          </a:bodyPr>
          <a:lstStyle/>
          <a:p>
            <a:pPr rtl="0">
              <a:lnSpc>
                <a:spcPct val="115000"/>
              </a:lnSpc>
              <a:spcBef>
                <a:spcPts val="0"/>
              </a:spcBef>
              <a:buNone/>
            </a:pPr>
            <a:r>
              <a:rPr b="1" sz="1800" lang="ja">
                <a:solidFill>
                  <a:srgbClr val="3A81BA"/>
                </a:solidFill>
              </a:rPr>
              <a:t>うち9割以上が、</a:t>
            </a:r>
          </a:p>
          <a:p>
            <a:pPr rtl="0" lvl="0">
              <a:lnSpc>
                <a:spcPct val="115000"/>
              </a:lnSpc>
              <a:spcBef>
                <a:spcPts val="0"/>
              </a:spcBef>
              <a:buNone/>
            </a:pPr>
            <a:r>
              <a:rPr b="1" sz="1800" lang="ja">
                <a:solidFill>
                  <a:srgbClr val="3A81BA"/>
                </a:solidFill>
              </a:rPr>
              <a:t>専任担当者無しで使用</a:t>
            </a:r>
          </a:p>
        </p:txBody>
      </p:sp>
      <p:sp>
        <p:nvSpPr>
          <p:cNvPr id="189" name="Shape 189"/>
          <p:cNvSpPr txBox="1"/>
          <p:nvPr/>
        </p:nvSpPr>
        <p:spPr>
          <a:xfrm>
            <a:off y="4804975" x="6087875"/>
            <a:ext cy="457200" cx="3657600"/>
          </a:xfrm>
          <a:prstGeom prst="rect">
            <a:avLst/>
          </a:prstGeom>
          <a:noFill/>
          <a:ln>
            <a:noFill/>
          </a:ln>
        </p:spPr>
        <p:txBody>
          <a:bodyPr bIns="91425" rIns="91425" lIns="91425" tIns="91425" anchor="t" anchorCtr="0">
            <a:noAutofit/>
          </a:bodyPr>
          <a:lstStyle/>
          <a:p>
            <a:pPr>
              <a:spcBef>
                <a:spcPts val="0"/>
              </a:spcBef>
              <a:buNone/>
            </a:pPr>
            <a:r>
              <a:rPr sz="1000" lang="ja">
                <a:solidFill>
                  <a:srgbClr val="3A81BA"/>
                </a:solidFill>
              </a:rPr>
              <a:t>※弊社実施のベータ版ユーザーへのアンケートより</a:t>
            </a:r>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93" name="Shape 193"/>
        <p:cNvGrpSpPr/>
        <p:nvPr/>
      </p:nvGrpSpPr>
      <p:grpSpPr>
        <a:xfrm>
          <a:off y="0" x="0"/>
          <a:ext cy="0" cx="0"/>
          <a:chOff y="0" x="0"/>
          <a:chExt cy="0" cx="0"/>
        </a:xfrm>
      </p:grpSpPr>
      <p:sp>
        <p:nvSpPr>
          <p:cNvPr id="194" name="Shape 194"/>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User’s Voice - Milestone様</a:t>
            </a:r>
          </a:p>
        </p:txBody>
      </p:sp>
      <p:sp>
        <p:nvSpPr>
          <p:cNvPr id="195" name="Shape 195"/>
          <p:cNvSpPr txBox="1"/>
          <p:nvPr/>
        </p:nvSpPr>
        <p:spPr>
          <a:xfrm>
            <a:off y="1086775" x="4424625"/>
            <a:ext cy="432299" cx="4412700"/>
          </a:xfrm>
          <a:prstGeom prst="rect">
            <a:avLst/>
          </a:prstGeom>
          <a:noFill/>
          <a:ln>
            <a:noFill/>
          </a:ln>
        </p:spPr>
        <p:txBody>
          <a:bodyPr bIns="91425" rIns="91425" lIns="91425" tIns="91425" anchor="t" anchorCtr="0">
            <a:noAutofit/>
          </a:bodyPr>
          <a:lstStyle/>
          <a:p>
            <a:pPr rtl="0" lvl="0">
              <a:spcBef>
                <a:spcPts val="0"/>
              </a:spcBef>
              <a:buNone/>
            </a:pPr>
            <a:r>
              <a:rPr b="1" sz="1800" lang="ja">
                <a:solidFill>
                  <a:srgbClr val="3A81BA"/>
                </a:solidFill>
              </a:rPr>
              <a:t>親しみやすく、敷居が低いのが魅力</a:t>
            </a:r>
          </a:p>
        </p:txBody>
      </p:sp>
      <p:sp>
        <p:nvSpPr>
          <p:cNvPr id="196" name="Shape 196"/>
          <p:cNvSpPr txBox="1"/>
          <p:nvPr/>
        </p:nvSpPr>
        <p:spPr>
          <a:xfrm>
            <a:off y="2966575" x="646375"/>
            <a:ext cy="1432200" cx="3232199"/>
          </a:xfrm>
          <a:prstGeom prst="rect">
            <a:avLst/>
          </a:prstGeom>
          <a:noFill/>
          <a:ln>
            <a:noFill/>
          </a:ln>
        </p:spPr>
        <p:txBody>
          <a:bodyPr bIns="91425" rIns="91425" lIns="91425" tIns="91425" anchor="t" anchorCtr="0">
            <a:noAutofit/>
          </a:bodyPr>
          <a:lstStyle/>
          <a:p>
            <a:pPr rtl="0" lvl="0">
              <a:lnSpc>
                <a:spcPct val="115000"/>
              </a:lnSpc>
              <a:spcBef>
                <a:spcPts val="0"/>
              </a:spcBef>
              <a:buNone/>
            </a:pPr>
            <a:r>
              <a:rPr b="1" sz="1600" lang="ja">
                <a:solidFill>
                  <a:srgbClr val="3A81BA"/>
                </a:solidFill>
              </a:rPr>
              <a:t>Milestone</a:t>
            </a:r>
          </a:p>
          <a:p>
            <a:pPr rtl="0" lvl="0">
              <a:lnSpc>
                <a:spcPct val="115000"/>
              </a:lnSpc>
              <a:spcBef>
                <a:spcPts val="0"/>
              </a:spcBef>
              <a:buNone/>
            </a:pPr>
            <a:r>
              <a:rPr b="1" sz="1600" lang="ja">
                <a:solidFill>
                  <a:srgbClr val="3A81BA"/>
                </a:solidFill>
              </a:rPr>
              <a:t>兼平様</a:t>
            </a:r>
          </a:p>
          <a:p>
            <a:pPr rtl="0" lvl="0">
              <a:lnSpc>
                <a:spcPct val="115000"/>
              </a:lnSpc>
              <a:spcBef>
                <a:spcPts val="0"/>
              </a:spcBef>
              <a:buNone/>
            </a:pPr>
            <a:r>
              <a:t/>
            </a:r>
            <a:endParaRPr sz="1000">
              <a:solidFill>
                <a:srgbClr val="3A81BA"/>
              </a:solidFill>
            </a:endParaRPr>
          </a:p>
          <a:p>
            <a:pPr rtl="0" lvl="0">
              <a:lnSpc>
                <a:spcPct val="115000"/>
              </a:lnSpc>
              <a:spcBef>
                <a:spcPts val="0"/>
              </a:spcBef>
              <a:buNone/>
            </a:pPr>
            <a:r>
              <a:rPr lang="ja">
                <a:solidFill>
                  <a:srgbClr val="3A81BA"/>
                </a:solidFill>
              </a:rPr>
              <a:t>設立：2011年</a:t>
            </a:r>
          </a:p>
          <a:p>
            <a:pPr rtl="0" lvl="0">
              <a:lnSpc>
                <a:spcPct val="115000"/>
              </a:lnSpc>
              <a:spcBef>
                <a:spcPts val="0"/>
              </a:spcBef>
              <a:buNone/>
            </a:pPr>
            <a:r>
              <a:rPr lang="ja">
                <a:solidFill>
                  <a:srgbClr val="3A81BA"/>
                </a:solidFill>
              </a:rPr>
              <a:t>事業内容：子供向け英会話スクール</a:t>
            </a:r>
          </a:p>
        </p:txBody>
      </p:sp>
      <p:sp>
        <p:nvSpPr>
          <p:cNvPr id="197" name="Shape 197"/>
          <p:cNvSpPr txBox="1"/>
          <p:nvPr/>
        </p:nvSpPr>
        <p:spPr>
          <a:xfrm>
            <a:off y="1717375" x="4139775"/>
            <a:ext cy="2660399" cx="4543800"/>
          </a:xfrm>
          <a:prstGeom prst="rect">
            <a:avLst/>
          </a:prstGeom>
          <a:noFill/>
          <a:ln>
            <a:noFill/>
          </a:ln>
        </p:spPr>
        <p:txBody>
          <a:bodyPr bIns="91425" rIns="91425" lIns="91425" tIns="91425" anchor="t" anchorCtr="0">
            <a:noAutofit/>
          </a:bodyPr>
          <a:lstStyle/>
          <a:p>
            <a:pPr rtl="0">
              <a:lnSpc>
                <a:spcPct val="115000"/>
              </a:lnSpc>
              <a:spcBef>
                <a:spcPts val="0"/>
              </a:spcBef>
              <a:buNone/>
            </a:pPr>
            <a:r>
              <a:rPr lang="ja">
                <a:solidFill>
                  <a:srgbClr val="3A81BA"/>
                </a:solidFill>
              </a:rPr>
              <a:t>　知識が無い状態で使い始めたのですが、画面の指示通りに進んでいくだけで、簡単に設定が終わりました。「給与計算ソフト」と聞くとその言葉だけで敷居の高さを感じてしまいそうですが、</a:t>
            </a:r>
            <a:r>
              <a:rPr b="1" lang="ja">
                <a:solidFill>
                  <a:srgbClr val="52ABB7"/>
                </a:solidFill>
              </a:rPr>
              <a:t>給与計算freeeはそれを感じさせない、親しみやすさが魅力だと思います。</a:t>
            </a:r>
          </a:p>
          <a:p>
            <a:pPr rtl="0" lvl="0">
              <a:lnSpc>
                <a:spcPct val="115000"/>
              </a:lnSpc>
              <a:spcBef>
                <a:spcPts val="0"/>
              </a:spcBef>
              <a:buNone/>
            </a:pPr>
            <a:r>
              <a:rPr lang="ja">
                <a:solidFill>
                  <a:srgbClr val="3A81BA"/>
                </a:solidFill>
              </a:rPr>
              <a:t>　あとは、</a:t>
            </a:r>
            <a:r>
              <a:rPr b="1" lang="ja">
                <a:solidFill>
                  <a:srgbClr val="52ABB7"/>
                </a:solidFill>
              </a:rPr>
              <a:t>クラウドなのでどこでも確認できて、便利ですね。</a:t>
            </a:r>
            <a:r>
              <a:rPr lang="ja">
                <a:solidFill>
                  <a:srgbClr val="3A81BA"/>
                </a:solidFill>
              </a:rPr>
              <a:t>この間も外出したついでに銀行に寄ったのですが、スマートフォンからfreeeにアクセスできたので、振り込み作業がスムーズに済みました。</a:t>
            </a:r>
          </a:p>
          <a:p>
            <a:pPr rtl="0" lvl="0">
              <a:lnSpc>
                <a:spcPct val="115000"/>
              </a:lnSpc>
              <a:spcBef>
                <a:spcPts val="0"/>
              </a:spcBef>
              <a:buNone/>
            </a:pPr>
            <a:r>
              <a:t/>
            </a:r>
            <a:endParaRPr>
              <a:solidFill>
                <a:srgbClr val="69B9CF"/>
              </a:solidFill>
            </a:endParaRPr>
          </a:p>
        </p:txBody>
      </p:sp>
      <p:cxnSp>
        <p:nvCxnSpPr>
          <p:cNvPr id="198" name="Shape 198"/>
          <p:cNvCxnSpPr/>
          <p:nvPr/>
        </p:nvCxnSpPr>
        <p:spPr>
          <a:xfrm>
            <a:off y="1565843" x="4343018"/>
            <a:ext cy="0" cx="4137299"/>
          </a:xfrm>
          <a:prstGeom prst="straightConnector1">
            <a:avLst/>
          </a:prstGeom>
          <a:noFill/>
          <a:ln w="19050" cap="flat">
            <a:solidFill>
              <a:srgbClr val="3A81BA"/>
            </a:solidFill>
            <a:prstDash val="solid"/>
            <a:round/>
            <a:headEnd w="lg" len="lg" type="none"/>
            <a:tailEnd w="lg" len="lg" type="none"/>
          </a:ln>
        </p:spPr>
      </p:cxnSp>
      <p:pic>
        <p:nvPicPr>
          <p:cNvPr id="199" name="Shape 199"/>
          <p:cNvPicPr preferRelativeResize="0"/>
          <p:nvPr/>
        </p:nvPicPr>
        <p:blipFill rotWithShape="1">
          <a:blip r:embed="rId3">
            <a:alphaModFix/>
          </a:blip>
          <a:srcRect t="0" b="8817" r="1983" l="10657"/>
          <a:stretch/>
        </p:blipFill>
        <p:spPr>
          <a:xfrm>
            <a:off y="1045625" x="729550"/>
            <a:ext cy="1889325" cx="2727549"/>
          </a:xfrm>
          <a:prstGeom prst="rect">
            <a:avLst/>
          </a:prstGeom>
          <a:noFill/>
          <a:ln>
            <a:noFill/>
          </a:ln>
        </p:spPr>
      </p:pic>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03" name="Shape 203"/>
        <p:cNvGrpSpPr/>
        <p:nvPr/>
      </p:nvGrpSpPr>
      <p:grpSpPr>
        <a:xfrm>
          <a:off y="0" x="0"/>
          <a:ext cy="0" cx="0"/>
          <a:chOff y="0" x="0"/>
          <a:chExt cy="0" cx="0"/>
        </a:xfrm>
      </p:grpSpPr>
      <p:sp>
        <p:nvSpPr>
          <p:cNvPr id="204" name="Shape 204"/>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User’s Voice - オーケット様</a:t>
            </a:r>
          </a:p>
        </p:txBody>
      </p:sp>
      <p:sp>
        <p:nvSpPr>
          <p:cNvPr id="205" name="Shape 205"/>
          <p:cNvSpPr txBox="1"/>
          <p:nvPr/>
        </p:nvSpPr>
        <p:spPr>
          <a:xfrm>
            <a:off y="1086775" x="4247867"/>
            <a:ext cy="432299" cx="4412700"/>
          </a:xfrm>
          <a:prstGeom prst="rect">
            <a:avLst/>
          </a:prstGeom>
          <a:noFill/>
          <a:ln>
            <a:noFill/>
          </a:ln>
        </p:spPr>
        <p:txBody>
          <a:bodyPr bIns="91425" rIns="91425" lIns="91425" tIns="91425" anchor="t" anchorCtr="0">
            <a:noAutofit/>
          </a:bodyPr>
          <a:lstStyle/>
          <a:p>
            <a:pPr rtl="0" lvl="0">
              <a:spcBef>
                <a:spcPts val="0"/>
              </a:spcBef>
              <a:buNone/>
            </a:pPr>
            <a:r>
              <a:rPr b="1" sz="1800" lang="ja">
                <a:solidFill>
                  <a:srgbClr val="3A81BA"/>
                </a:solidFill>
              </a:rPr>
              <a:t>毎月末、freeeをワンクリックするだけ</a:t>
            </a:r>
          </a:p>
        </p:txBody>
      </p:sp>
      <p:sp>
        <p:nvSpPr>
          <p:cNvPr id="206" name="Shape 206"/>
          <p:cNvSpPr txBox="1"/>
          <p:nvPr/>
        </p:nvSpPr>
        <p:spPr>
          <a:xfrm>
            <a:off y="2966575" x="646375"/>
            <a:ext cy="1432200" cx="3232199"/>
          </a:xfrm>
          <a:prstGeom prst="rect">
            <a:avLst/>
          </a:prstGeom>
          <a:noFill/>
          <a:ln>
            <a:noFill/>
          </a:ln>
        </p:spPr>
        <p:txBody>
          <a:bodyPr bIns="91425" rIns="91425" lIns="91425" tIns="91425" anchor="t" anchorCtr="0">
            <a:noAutofit/>
          </a:bodyPr>
          <a:lstStyle/>
          <a:p>
            <a:pPr rtl="0" lvl="0">
              <a:lnSpc>
                <a:spcPct val="115000"/>
              </a:lnSpc>
              <a:spcBef>
                <a:spcPts val="0"/>
              </a:spcBef>
              <a:buNone/>
            </a:pPr>
            <a:r>
              <a:rPr b="1" sz="1600" lang="ja">
                <a:solidFill>
                  <a:srgbClr val="3A81BA"/>
                </a:solidFill>
              </a:rPr>
              <a:t>株式会社オーケット</a:t>
            </a:r>
          </a:p>
          <a:p>
            <a:pPr rtl="0" lvl="0">
              <a:lnSpc>
                <a:spcPct val="115000"/>
              </a:lnSpc>
              <a:spcBef>
                <a:spcPts val="0"/>
              </a:spcBef>
              <a:buNone/>
            </a:pPr>
            <a:r>
              <a:rPr b="1" sz="1600" lang="ja">
                <a:solidFill>
                  <a:srgbClr val="3A81BA"/>
                </a:solidFill>
              </a:rPr>
              <a:t>長谷田様・櫻井様</a:t>
            </a:r>
          </a:p>
          <a:p>
            <a:pPr rtl="0" lvl="0">
              <a:lnSpc>
                <a:spcPct val="115000"/>
              </a:lnSpc>
              <a:spcBef>
                <a:spcPts val="0"/>
              </a:spcBef>
              <a:buNone/>
            </a:pPr>
            <a:r>
              <a:t/>
            </a:r>
            <a:endParaRPr sz="1000">
              <a:solidFill>
                <a:srgbClr val="3A81BA"/>
              </a:solidFill>
            </a:endParaRPr>
          </a:p>
          <a:p>
            <a:pPr rtl="0" lvl="0">
              <a:lnSpc>
                <a:spcPct val="115000"/>
              </a:lnSpc>
              <a:spcBef>
                <a:spcPts val="0"/>
              </a:spcBef>
              <a:buNone/>
            </a:pPr>
            <a:r>
              <a:rPr lang="ja">
                <a:solidFill>
                  <a:srgbClr val="3A81BA"/>
                </a:solidFill>
              </a:rPr>
              <a:t>設立：2014年</a:t>
            </a:r>
          </a:p>
          <a:p>
            <a:pPr rtl="0" lvl="0">
              <a:lnSpc>
                <a:spcPct val="115000"/>
              </a:lnSpc>
              <a:spcBef>
                <a:spcPts val="0"/>
              </a:spcBef>
              <a:buNone/>
            </a:pPr>
            <a:r>
              <a:rPr lang="ja">
                <a:solidFill>
                  <a:srgbClr val="3A81BA"/>
                </a:solidFill>
              </a:rPr>
              <a:t>事業内容：ECサイト運営</a:t>
            </a:r>
          </a:p>
        </p:txBody>
      </p:sp>
      <p:sp>
        <p:nvSpPr>
          <p:cNvPr id="207" name="Shape 207"/>
          <p:cNvSpPr txBox="1"/>
          <p:nvPr/>
        </p:nvSpPr>
        <p:spPr>
          <a:xfrm>
            <a:off y="1717375" x="4139775"/>
            <a:ext cy="2660399" cx="4543800"/>
          </a:xfrm>
          <a:prstGeom prst="rect">
            <a:avLst/>
          </a:prstGeom>
          <a:noFill/>
          <a:ln>
            <a:noFill/>
          </a:ln>
        </p:spPr>
        <p:txBody>
          <a:bodyPr bIns="91425" rIns="91425" lIns="91425" tIns="91425" anchor="t" anchorCtr="0">
            <a:noAutofit/>
          </a:bodyPr>
          <a:lstStyle/>
          <a:p>
            <a:pPr rtl="0" lvl="0">
              <a:lnSpc>
                <a:spcPct val="115000"/>
              </a:lnSpc>
              <a:spcBef>
                <a:spcPts val="0"/>
              </a:spcBef>
              <a:buNone/>
            </a:pPr>
            <a:r>
              <a:rPr lang="ja">
                <a:solidFill>
                  <a:srgbClr val="3A81BA"/>
                </a:solidFill>
              </a:rPr>
              <a:t>　給与計算freeeを使い始めてから、</a:t>
            </a:r>
            <a:r>
              <a:rPr b="1" lang="ja">
                <a:solidFill>
                  <a:srgbClr val="52ABB7"/>
                </a:solidFill>
              </a:rPr>
              <a:t>毎月の給与計算は、ワンクリックするだけになりました。</a:t>
            </a:r>
            <a:r>
              <a:rPr lang="ja">
                <a:solidFill>
                  <a:srgbClr val="3A81BA"/>
                </a:solidFill>
              </a:rPr>
              <a:t>かかっている時間は、月に数分だと思います。以前は役所から送られてきた資料を見ながら自分でやっていたのですが、それに比べると随分楽になりました。</a:t>
            </a:r>
          </a:p>
          <a:p>
            <a:pPr rtl="0" lvl="0">
              <a:lnSpc>
                <a:spcPct val="115000"/>
              </a:lnSpc>
              <a:spcBef>
                <a:spcPts val="0"/>
              </a:spcBef>
              <a:buNone/>
            </a:pPr>
            <a:r>
              <a:rPr lang="ja">
                <a:solidFill>
                  <a:srgbClr val="3A81BA"/>
                </a:solidFill>
              </a:rPr>
              <a:t>　</a:t>
            </a:r>
            <a:r>
              <a:rPr b="1" lang="ja">
                <a:solidFill>
                  <a:srgbClr val="52ABB7"/>
                </a:solidFill>
              </a:rPr>
              <a:t>クラウド上で自動的にアップデートしてくれるのも良いですね。</a:t>
            </a:r>
            <a:r>
              <a:rPr lang="ja">
                <a:solidFill>
                  <a:srgbClr val="3A81BA"/>
                </a:solidFill>
              </a:rPr>
              <a:t>毎回アップデート料を払うのは負担だし、かといって自分たちで情報を集める時間も無い。気づかないうちに、裏で色々動いてくれているというのは理想だと思います。</a:t>
            </a:r>
          </a:p>
        </p:txBody>
      </p:sp>
      <p:pic>
        <p:nvPicPr>
          <p:cNvPr id="208" name="Shape 208"/>
          <p:cNvPicPr preferRelativeResize="0"/>
          <p:nvPr/>
        </p:nvPicPr>
        <p:blipFill rotWithShape="1">
          <a:blip r:embed="rId3">
            <a:alphaModFix/>
          </a:blip>
          <a:srcRect t="6620" b="6149" r="2644" l="4582"/>
          <a:stretch/>
        </p:blipFill>
        <p:spPr>
          <a:xfrm>
            <a:off y="1133625" x="747000"/>
            <a:ext cy="1673600" cx="2660925"/>
          </a:xfrm>
          <a:prstGeom prst="rect">
            <a:avLst/>
          </a:prstGeom>
          <a:noFill/>
          <a:ln>
            <a:noFill/>
          </a:ln>
        </p:spPr>
      </p:pic>
      <p:cxnSp>
        <p:nvCxnSpPr>
          <p:cNvPr id="209" name="Shape 209"/>
          <p:cNvCxnSpPr/>
          <p:nvPr/>
        </p:nvCxnSpPr>
        <p:spPr>
          <a:xfrm>
            <a:off y="1565843" x="4284068"/>
            <a:ext cy="0" cx="4137299"/>
          </a:xfrm>
          <a:prstGeom prst="straightConnector1">
            <a:avLst/>
          </a:prstGeom>
          <a:noFill/>
          <a:ln w="19050" cap="flat">
            <a:solidFill>
              <a:srgbClr val="3A81BA"/>
            </a:solidFill>
            <a:prstDash val="solid"/>
            <a:round/>
            <a:headEnd w="lg" len="lg" type="none"/>
            <a:tailEnd w="lg" len="lg" type="none"/>
          </a:ln>
        </p:spPr>
      </p:cxn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13" name="Shape 213"/>
        <p:cNvGrpSpPr/>
        <p:nvPr/>
      </p:nvGrpSpPr>
      <p:grpSpPr>
        <a:xfrm>
          <a:off y="0" x="0"/>
          <a:ext cy="0" cx="0"/>
          <a:chOff y="0" x="0"/>
          <a:chExt cy="0" cx="0"/>
        </a:xfrm>
      </p:grpSpPr>
      <p:sp>
        <p:nvSpPr>
          <p:cNvPr id="214" name="Shape 214"/>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User’s Voice - ユビレジ様</a:t>
            </a:r>
          </a:p>
        </p:txBody>
      </p:sp>
      <p:sp>
        <p:nvSpPr>
          <p:cNvPr id="215" name="Shape 215"/>
          <p:cNvSpPr txBox="1"/>
          <p:nvPr/>
        </p:nvSpPr>
        <p:spPr>
          <a:xfrm>
            <a:off y="1086775" x="4196025"/>
            <a:ext cy="432299" cx="4412700"/>
          </a:xfrm>
          <a:prstGeom prst="rect">
            <a:avLst/>
          </a:prstGeom>
          <a:noFill/>
          <a:ln>
            <a:noFill/>
          </a:ln>
        </p:spPr>
        <p:txBody>
          <a:bodyPr bIns="91425" rIns="91425" lIns="91425" tIns="91425" anchor="t" anchorCtr="0">
            <a:noAutofit/>
          </a:bodyPr>
          <a:lstStyle/>
          <a:p>
            <a:pPr rtl="0" lvl="0">
              <a:spcBef>
                <a:spcPts val="0"/>
              </a:spcBef>
              <a:buNone/>
            </a:pPr>
            <a:r>
              <a:rPr b="1" sz="1800" lang="ja">
                <a:solidFill>
                  <a:srgbClr val="3A81BA"/>
                </a:solidFill>
              </a:rPr>
              <a:t>使いやすい、経理担当者目線のサービス</a:t>
            </a:r>
          </a:p>
        </p:txBody>
      </p:sp>
      <p:pic>
        <p:nvPicPr>
          <p:cNvPr id="216" name="Shape 216"/>
          <p:cNvPicPr preferRelativeResize="0"/>
          <p:nvPr/>
        </p:nvPicPr>
        <p:blipFill>
          <a:blip r:embed="rId3">
            <a:alphaModFix/>
          </a:blip>
          <a:stretch>
            <a:fillRect/>
          </a:stretch>
        </p:blipFill>
        <p:spPr>
          <a:xfrm>
            <a:off y="1068043" x="695819"/>
            <a:ext cy="1826924" cx="2736799"/>
          </a:xfrm>
          <a:prstGeom prst="rect">
            <a:avLst/>
          </a:prstGeom>
          <a:noFill/>
          <a:ln>
            <a:noFill/>
          </a:ln>
        </p:spPr>
      </p:pic>
      <p:sp>
        <p:nvSpPr>
          <p:cNvPr id="217" name="Shape 217"/>
          <p:cNvSpPr txBox="1"/>
          <p:nvPr/>
        </p:nvSpPr>
        <p:spPr>
          <a:xfrm>
            <a:off y="2966575" x="646375"/>
            <a:ext cy="1432200" cx="3232199"/>
          </a:xfrm>
          <a:prstGeom prst="rect">
            <a:avLst/>
          </a:prstGeom>
          <a:noFill/>
          <a:ln>
            <a:noFill/>
          </a:ln>
        </p:spPr>
        <p:txBody>
          <a:bodyPr bIns="91425" rIns="91425" lIns="91425" tIns="91425" anchor="t" anchorCtr="0">
            <a:noAutofit/>
          </a:bodyPr>
          <a:lstStyle/>
          <a:p>
            <a:pPr rtl="0">
              <a:lnSpc>
                <a:spcPct val="115000"/>
              </a:lnSpc>
              <a:spcBef>
                <a:spcPts val="0"/>
              </a:spcBef>
              <a:buNone/>
            </a:pPr>
            <a:r>
              <a:rPr b="1" sz="1600" lang="ja">
                <a:solidFill>
                  <a:srgbClr val="3A81BA"/>
                </a:solidFill>
              </a:rPr>
              <a:t>株式会社ユビレジ</a:t>
            </a:r>
          </a:p>
          <a:p>
            <a:pPr rtl="0">
              <a:lnSpc>
                <a:spcPct val="115000"/>
              </a:lnSpc>
              <a:spcBef>
                <a:spcPts val="0"/>
              </a:spcBef>
              <a:buNone/>
            </a:pPr>
            <a:r>
              <a:rPr b="1" sz="1600" lang="ja">
                <a:solidFill>
                  <a:srgbClr val="3A81BA"/>
                </a:solidFill>
              </a:rPr>
              <a:t>八木様・古澤様</a:t>
            </a:r>
          </a:p>
          <a:p>
            <a:pPr rtl="0">
              <a:lnSpc>
                <a:spcPct val="115000"/>
              </a:lnSpc>
              <a:spcBef>
                <a:spcPts val="0"/>
              </a:spcBef>
              <a:buNone/>
            </a:pPr>
            <a:r>
              <a:t/>
            </a:r>
            <a:endParaRPr sz="1000">
              <a:solidFill>
                <a:srgbClr val="3A81BA"/>
              </a:solidFill>
            </a:endParaRPr>
          </a:p>
          <a:p>
            <a:pPr rtl="0">
              <a:lnSpc>
                <a:spcPct val="115000"/>
              </a:lnSpc>
              <a:spcBef>
                <a:spcPts val="0"/>
              </a:spcBef>
              <a:buNone/>
            </a:pPr>
            <a:r>
              <a:rPr lang="ja">
                <a:solidFill>
                  <a:srgbClr val="3A81BA"/>
                </a:solidFill>
              </a:rPr>
              <a:t>設立：2009年</a:t>
            </a:r>
          </a:p>
          <a:p>
            <a:pPr rtl="0" lvl="0">
              <a:lnSpc>
                <a:spcPct val="115000"/>
              </a:lnSpc>
              <a:spcBef>
                <a:spcPts val="0"/>
              </a:spcBef>
              <a:buNone/>
            </a:pPr>
            <a:r>
              <a:rPr lang="ja">
                <a:solidFill>
                  <a:srgbClr val="3A81BA"/>
                </a:solidFill>
              </a:rPr>
              <a:t>事業内容：iPadのPOSレジシステム</a:t>
            </a:r>
          </a:p>
        </p:txBody>
      </p:sp>
      <p:sp>
        <p:nvSpPr>
          <p:cNvPr id="218" name="Shape 218"/>
          <p:cNvSpPr txBox="1"/>
          <p:nvPr/>
        </p:nvSpPr>
        <p:spPr>
          <a:xfrm>
            <a:off y="1717375" x="4139775"/>
            <a:ext cy="2660399" cx="4543800"/>
          </a:xfrm>
          <a:prstGeom prst="rect">
            <a:avLst/>
          </a:prstGeom>
          <a:noFill/>
          <a:ln>
            <a:noFill/>
          </a:ln>
        </p:spPr>
        <p:txBody>
          <a:bodyPr bIns="91425" rIns="91425" lIns="91425" tIns="91425" anchor="t" anchorCtr="0">
            <a:noAutofit/>
          </a:bodyPr>
          <a:lstStyle/>
          <a:p>
            <a:pPr rtl="0">
              <a:lnSpc>
                <a:spcPct val="115000"/>
              </a:lnSpc>
              <a:spcBef>
                <a:spcPts val="0"/>
              </a:spcBef>
              <a:buNone/>
            </a:pPr>
            <a:r>
              <a:rPr lang="ja">
                <a:solidFill>
                  <a:srgbClr val="3A81BA"/>
                </a:solidFill>
              </a:rPr>
              <a:t>　これまでいくつかの給与計算ソフトを使ったことがありますが、</a:t>
            </a:r>
            <a:r>
              <a:rPr b="1" lang="ja">
                <a:solidFill>
                  <a:srgbClr val="52ABB7"/>
                </a:solidFill>
              </a:rPr>
              <a:t>給与計算freeeは、全体的に使いやすい印象を受けます。</a:t>
            </a:r>
            <a:r>
              <a:rPr lang="ja">
                <a:solidFill>
                  <a:srgbClr val="3A81BA"/>
                </a:solidFill>
              </a:rPr>
              <a:t>画面もすっきりとして、見やすいですね。</a:t>
            </a:r>
          </a:p>
          <a:p>
            <a:pPr rtl="0" lvl="0">
              <a:lnSpc>
                <a:spcPct val="115000"/>
              </a:lnSpc>
              <a:spcBef>
                <a:spcPts val="0"/>
              </a:spcBef>
              <a:buNone/>
            </a:pPr>
            <a:r>
              <a:rPr lang="ja">
                <a:solidFill>
                  <a:srgbClr val="3A81BA"/>
                </a:solidFill>
              </a:rPr>
              <a:t>　給与計算の結果を確認するとき、freeeではまず会社としての合計額が表示されるんですが、これは特徴的だと思います。実際の振り込みや、お金の流れを一目で確認できるのが便利です。会計freeeとも、連携して使っています。</a:t>
            </a:r>
            <a:r>
              <a:rPr b="1" lang="ja">
                <a:solidFill>
                  <a:srgbClr val="52ABB7"/>
                </a:solidFill>
              </a:rPr>
              <a:t>経営者や、経理担当者の目線にたったサービスだと思います。</a:t>
            </a:r>
          </a:p>
        </p:txBody>
      </p:sp>
      <p:cxnSp>
        <p:nvCxnSpPr>
          <p:cNvPr id="219" name="Shape 219"/>
          <p:cNvCxnSpPr/>
          <p:nvPr/>
        </p:nvCxnSpPr>
        <p:spPr>
          <a:xfrm>
            <a:off y="1565843" x="4284068"/>
            <a:ext cy="0" cx="4137299"/>
          </a:xfrm>
          <a:prstGeom prst="straightConnector1">
            <a:avLst/>
          </a:prstGeom>
          <a:noFill/>
          <a:ln w="19050" cap="flat">
            <a:solidFill>
              <a:srgbClr val="3A81BA"/>
            </a:solidFill>
            <a:prstDash val="solid"/>
            <a:round/>
            <a:headEnd w="lg" len="lg" type="none"/>
            <a:tailEnd w="lg" len="lg" type="none"/>
          </a:ln>
        </p:spPr>
      </p:cxn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23" name="Shape 223"/>
        <p:cNvGrpSpPr/>
        <p:nvPr/>
      </p:nvGrpSpPr>
      <p:grpSpPr>
        <a:xfrm>
          <a:off y="0" x="0"/>
          <a:ext cy="0" cx="0"/>
          <a:chOff y="0" x="0"/>
          <a:chExt cy="0" cx="0"/>
        </a:xfrm>
      </p:grpSpPr>
      <p:sp>
        <p:nvSpPr>
          <p:cNvPr id="224" name="Shape 224"/>
          <p:cNvSpPr txBox="1"/>
          <p:nvPr>
            <p:ph type="title"/>
          </p:nvPr>
        </p:nvSpPr>
        <p:spPr>
          <a:xfrm>
            <a:off y="-51825" x="228600"/>
            <a:ext cy="657900" cx="8229600"/>
          </a:xfrm>
          <a:prstGeom prst="rect">
            <a:avLst/>
          </a:prstGeom>
        </p:spPr>
        <p:txBody>
          <a:bodyPr bIns="91425" rIns="91425" lIns="91425" tIns="91425" anchor="b" anchorCtr="0">
            <a:noAutofit/>
          </a:bodyPr>
          <a:lstStyle/>
          <a:p>
            <a:pPr rtl="0" lvl="0">
              <a:spcBef>
                <a:spcPts val="0"/>
              </a:spcBef>
              <a:buNone/>
            </a:pPr>
            <a:r>
              <a:rPr lang="ja">
                <a:solidFill>
                  <a:srgbClr val="3A81BA"/>
                </a:solidFill>
              </a:rPr>
              <a:t>Expert’s Voice - 社会保険労務士 榊様</a:t>
            </a:r>
          </a:p>
        </p:txBody>
      </p:sp>
      <p:sp>
        <p:nvSpPr>
          <p:cNvPr id="225" name="Shape 225"/>
          <p:cNvSpPr txBox="1"/>
          <p:nvPr/>
        </p:nvSpPr>
        <p:spPr>
          <a:xfrm>
            <a:off y="1142988" x="3850600"/>
            <a:ext cy="432299" cx="4986599"/>
          </a:xfrm>
          <a:prstGeom prst="rect">
            <a:avLst/>
          </a:prstGeom>
          <a:noFill/>
          <a:ln>
            <a:noFill/>
          </a:ln>
        </p:spPr>
        <p:txBody>
          <a:bodyPr bIns="91425" rIns="91425" lIns="91425" tIns="91425" anchor="t" anchorCtr="0">
            <a:noAutofit/>
          </a:bodyPr>
          <a:lstStyle/>
          <a:p>
            <a:pPr rtl="0" lvl="0">
              <a:spcBef>
                <a:spcPts val="0"/>
              </a:spcBef>
              <a:buNone/>
            </a:pPr>
            <a:r>
              <a:rPr b="1" sz="1800" lang="ja">
                <a:solidFill>
                  <a:srgbClr val="3A81BA"/>
                </a:solidFill>
              </a:rPr>
              <a:t>専門家の業務を変える、画期的なサービス</a:t>
            </a:r>
          </a:p>
        </p:txBody>
      </p:sp>
      <p:sp>
        <p:nvSpPr>
          <p:cNvPr id="226" name="Shape 226"/>
          <p:cNvSpPr txBox="1"/>
          <p:nvPr/>
        </p:nvSpPr>
        <p:spPr>
          <a:xfrm>
            <a:off y="3356943" x="354775"/>
            <a:ext cy="1432200" cx="3308400"/>
          </a:xfrm>
          <a:prstGeom prst="rect">
            <a:avLst/>
          </a:prstGeom>
          <a:noFill/>
          <a:ln>
            <a:noFill/>
          </a:ln>
        </p:spPr>
        <p:txBody>
          <a:bodyPr bIns="91425" rIns="91425" lIns="91425" tIns="91425" anchor="t" anchorCtr="0">
            <a:noAutofit/>
          </a:bodyPr>
          <a:lstStyle/>
          <a:p>
            <a:pPr rtl="0" lvl="0">
              <a:lnSpc>
                <a:spcPct val="115000"/>
              </a:lnSpc>
              <a:spcBef>
                <a:spcPts val="0"/>
              </a:spcBef>
              <a:buNone/>
            </a:pPr>
            <a:r>
              <a:rPr b="1" sz="1100" lang="ja">
                <a:solidFill>
                  <a:srgbClr val="3A81BA"/>
                </a:solidFill>
              </a:rPr>
              <a:t>あおいヒューマンリソースコンサルティング</a:t>
            </a:r>
          </a:p>
          <a:p>
            <a:pPr rtl="0" lvl="0">
              <a:lnSpc>
                <a:spcPct val="115000"/>
              </a:lnSpc>
              <a:spcBef>
                <a:spcPts val="0"/>
              </a:spcBef>
              <a:buNone/>
            </a:pPr>
            <a:r>
              <a:rPr b="1" sz="1600" lang="ja">
                <a:solidFill>
                  <a:srgbClr val="3A81BA"/>
                </a:solidFill>
              </a:rPr>
              <a:t>榊 裕葵 社会保険労務士</a:t>
            </a:r>
          </a:p>
        </p:txBody>
      </p:sp>
      <p:sp>
        <p:nvSpPr>
          <p:cNvPr id="227" name="Shape 227"/>
          <p:cNvSpPr txBox="1"/>
          <p:nvPr/>
        </p:nvSpPr>
        <p:spPr>
          <a:xfrm>
            <a:off y="1717375" x="3586975"/>
            <a:ext cy="2660399" cx="5154299"/>
          </a:xfrm>
          <a:prstGeom prst="rect">
            <a:avLst/>
          </a:prstGeom>
          <a:noFill/>
          <a:ln>
            <a:noFill/>
          </a:ln>
        </p:spPr>
        <p:txBody>
          <a:bodyPr bIns="91425" rIns="91425" lIns="91425" tIns="91425" anchor="t" anchorCtr="0">
            <a:noAutofit/>
          </a:bodyPr>
          <a:lstStyle/>
          <a:p>
            <a:pPr rtl="0" lvl="0" indent="0" marL="0">
              <a:lnSpc>
                <a:spcPct val="115000"/>
              </a:lnSpc>
              <a:spcBef>
                <a:spcPts val="0"/>
              </a:spcBef>
              <a:buNone/>
            </a:pPr>
            <a:r>
              <a:rPr lang="ja">
                <a:solidFill>
                  <a:srgbClr val="3A81BA"/>
                </a:solidFill>
              </a:rPr>
              <a:t>　給与計算freeeを使ってみて感じたのは、その分かりやすさです。従来の給与計算ソフトは、専門家の高度なニーズに対応しようとするあまり操作性が犠牲になり、一般の人には難しい仕様になっていました。</a:t>
            </a:r>
            <a:r>
              <a:rPr b="1" lang="ja">
                <a:solidFill>
                  <a:srgbClr val="52ABB7"/>
                </a:solidFill>
              </a:rPr>
              <a:t>その中でfreeeは使いやすさと必要充分な機能を両立させた、画期的なサービスと言えます。</a:t>
            </a:r>
          </a:p>
          <a:p>
            <a:pPr rtl="0" lvl="0" indent="0" marL="0">
              <a:lnSpc>
                <a:spcPct val="115000"/>
              </a:lnSpc>
              <a:spcBef>
                <a:spcPts val="0"/>
              </a:spcBef>
              <a:buNone/>
            </a:pPr>
            <a:r>
              <a:rPr lang="ja">
                <a:solidFill>
                  <a:srgbClr val="3A81BA"/>
                </a:solidFill>
              </a:rPr>
              <a:t>　また社会保険労務士の立場としては、freeeは、</a:t>
            </a:r>
            <a:r>
              <a:rPr b="1" lang="ja">
                <a:solidFill>
                  <a:srgbClr val="52ABB7"/>
                </a:solidFill>
              </a:rPr>
              <a:t>ITサービスと専門家の役割分担の一つのモデルケース</a:t>
            </a:r>
            <a:r>
              <a:rPr lang="ja">
                <a:solidFill>
                  <a:srgbClr val="3A81BA"/>
                </a:solidFill>
              </a:rPr>
              <a:t>だと理解しています。社労士が、従来受託してきた給与計算業務から、より付加価値の高い専門業務へシフトし、世の中のニーズに応えていくための助けになるでしょう。 </a:t>
            </a:r>
          </a:p>
        </p:txBody>
      </p:sp>
      <p:cxnSp>
        <p:nvCxnSpPr>
          <p:cNvPr id="228" name="Shape 228"/>
          <p:cNvCxnSpPr/>
          <p:nvPr/>
        </p:nvCxnSpPr>
        <p:spPr>
          <a:xfrm>
            <a:off y="1642050" x="3850599"/>
            <a:ext cy="0" cx="4592099"/>
          </a:xfrm>
          <a:prstGeom prst="straightConnector1">
            <a:avLst/>
          </a:prstGeom>
          <a:noFill/>
          <a:ln w="19050" cap="flat">
            <a:solidFill>
              <a:srgbClr val="3A81BA"/>
            </a:solidFill>
            <a:prstDash val="solid"/>
            <a:round/>
            <a:headEnd w="lg" len="lg" type="none"/>
            <a:tailEnd w="lg" len="lg" type="none"/>
          </a:ln>
        </p:spPr>
      </p:cxnSp>
      <p:pic>
        <p:nvPicPr>
          <p:cNvPr id="229" name="Shape 229"/>
          <p:cNvPicPr preferRelativeResize="0"/>
          <p:nvPr/>
        </p:nvPicPr>
        <p:blipFill rotWithShape="1">
          <a:blip r:embed="rId3">
            <a:alphaModFix/>
          </a:blip>
          <a:srcRect t="3825" b="34468" r="0" l="0"/>
          <a:stretch/>
        </p:blipFill>
        <p:spPr>
          <a:xfrm>
            <a:off y="1394093" x="862025"/>
            <a:ext cy="1864399" cx="2014225"/>
          </a:xfrm>
          <a:prstGeom prst="rect">
            <a:avLst/>
          </a:prstGeom>
          <a:noFill/>
          <a:ln>
            <a:noFill/>
          </a:ln>
        </p:spPr>
      </p:pic>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33" name="Shape 233"/>
        <p:cNvGrpSpPr/>
        <p:nvPr/>
      </p:nvGrpSpPr>
      <p:grpSpPr>
        <a:xfrm>
          <a:off y="0" x="0"/>
          <a:ext cy="0" cx="0"/>
          <a:chOff y="0" x="0"/>
          <a:chExt cy="0" cx="0"/>
        </a:xfrm>
      </p:grpSpPr>
      <p:pic>
        <p:nvPicPr>
          <p:cNvPr id="234" name="Shape 234"/>
          <p:cNvPicPr preferRelativeResize="0"/>
          <p:nvPr/>
        </p:nvPicPr>
        <p:blipFill>
          <a:blip r:embed="rId3">
            <a:alphaModFix/>
          </a:blip>
          <a:stretch>
            <a:fillRect/>
          </a:stretch>
        </p:blipFill>
        <p:spPr>
          <a:xfrm>
            <a:off y="1647681" x="2692856"/>
            <a:ext cy="1267175" cx="3453500"/>
          </a:xfrm>
          <a:prstGeom prst="rect">
            <a:avLst/>
          </a:prstGeom>
          <a:noFill/>
          <a:ln>
            <a:noFill/>
          </a:ln>
        </p:spPr>
      </p:pic>
      <p:sp>
        <p:nvSpPr>
          <p:cNvPr id="235" name="Shape 235"/>
          <p:cNvSpPr txBox="1"/>
          <p:nvPr/>
        </p:nvSpPr>
        <p:spPr>
          <a:xfrm>
            <a:off y="3098575" x="1127700"/>
            <a:ext cy="457200" cx="6888600"/>
          </a:xfrm>
          <a:prstGeom prst="rect">
            <a:avLst/>
          </a:prstGeom>
          <a:noFill/>
          <a:ln>
            <a:noFill/>
          </a:ln>
        </p:spPr>
        <p:txBody>
          <a:bodyPr bIns="91425" rIns="91425" lIns="91425" tIns="91425" anchor="t" anchorCtr="0">
            <a:noAutofit/>
          </a:bodyPr>
          <a:lstStyle/>
          <a:p>
            <a:pPr algn="ctr" rtl="0">
              <a:lnSpc>
                <a:spcPct val="115000"/>
              </a:lnSpc>
              <a:spcBef>
                <a:spcPts val="0"/>
              </a:spcBef>
              <a:buNone/>
            </a:pPr>
            <a:r>
              <a:rPr lang="ja">
                <a:solidFill>
                  <a:srgbClr val="1C4587"/>
                </a:solidFill>
              </a:rPr>
              <a:t>スモールビジネスに携わるみんなが</a:t>
            </a:r>
          </a:p>
          <a:p>
            <a:pPr algn="ctr">
              <a:lnSpc>
                <a:spcPct val="115000"/>
              </a:lnSpc>
              <a:spcBef>
                <a:spcPts val="0"/>
              </a:spcBef>
              <a:buNone/>
            </a:pPr>
            <a:r>
              <a:rPr lang="ja">
                <a:solidFill>
                  <a:srgbClr val="1C4587"/>
                </a:solidFill>
              </a:rPr>
              <a:t>より創造的な活動にフォーカスできるように</a:t>
            </a:r>
          </a:p>
        </p:txBody>
      </p:sp>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ppt/theme/theme2.xml><?xml version="1.0" encoding="utf-8"?>
<a:theme xmlns:a="http://schemas.openxmlformats.org/drawingml/2006/main" xmlns:r="http://schemas.openxmlformats.org/officeDocument/2006/relationships"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

<file path=ppt/theme/theme3.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

<file path=ppt/theme/theme4.xml><?xml version="1.0" encoding="utf-8"?>
<a:theme xmlns:a="http://schemas.openxmlformats.org/drawingml/2006/main" xmlns:r="http://schemas.openxmlformats.org/officeDocument/2006/relationships"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