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7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7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3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68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88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68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28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479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651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427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8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49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D1C96-0E9E-4221-9D23-BD36FC01C221}" type="datetimeFigureOut">
              <a:rPr kumimoji="1" lang="ja-JP" altLang="en-US" smtClean="0"/>
              <a:t>2016/3/1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0714E-4122-4B9C-811C-6C9C2D29C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51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0966" y="168995"/>
            <a:ext cx="8601075" cy="631507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024" y="5267457"/>
            <a:ext cx="2253077" cy="1608864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6442" y="2051222"/>
            <a:ext cx="2651963" cy="3662234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1849" y="2051222"/>
            <a:ext cx="4611167" cy="3272834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9910119" y="5218030"/>
            <a:ext cx="980303" cy="13421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 smtClean="0"/>
              <a:t>会場</a:t>
            </a:r>
            <a:endParaRPr kumimoji="1" lang="ja-JP" altLang="en-US" sz="800" b="1" dirty="0"/>
          </a:p>
        </p:txBody>
      </p:sp>
      <p:sp>
        <p:nvSpPr>
          <p:cNvPr id="10" name="正方形/長方形 9"/>
          <p:cNvSpPr/>
          <p:nvPr/>
        </p:nvSpPr>
        <p:spPr>
          <a:xfrm>
            <a:off x="6606747" y="5899295"/>
            <a:ext cx="29253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00" dirty="0" smtClean="0"/>
              <a:t>※Indoor</a:t>
            </a:r>
            <a:r>
              <a:rPr lang="ja-JP" altLang="en-US" sz="800" dirty="0" smtClean="0"/>
              <a:t>　</a:t>
            </a:r>
            <a:r>
              <a:rPr lang="en-US" altLang="ja-JP" sz="800" dirty="0" smtClean="0"/>
              <a:t>Session</a:t>
            </a:r>
            <a:r>
              <a:rPr lang="ja-JP" altLang="en-US" sz="800" dirty="0" smtClean="0"/>
              <a:t>は大学院セミナー室、</a:t>
            </a:r>
            <a:endParaRPr lang="en-US" altLang="ja-JP" sz="800" dirty="0" smtClean="0"/>
          </a:p>
          <a:p>
            <a:r>
              <a:rPr lang="en-US" altLang="ja-JP" sz="800" dirty="0" smtClean="0"/>
              <a:t>Outdoor</a:t>
            </a:r>
            <a:r>
              <a:rPr lang="ja-JP" altLang="en-US" sz="800" dirty="0" smtClean="0"/>
              <a:t>　</a:t>
            </a:r>
            <a:r>
              <a:rPr lang="en-US" altLang="ja-JP" sz="800" dirty="0" smtClean="0"/>
              <a:t>Session</a:t>
            </a:r>
            <a:r>
              <a:rPr lang="ja-JP" altLang="en-US" sz="800" dirty="0" smtClean="0"/>
              <a:t>は多目的広場にて実施いたします。</a:t>
            </a:r>
          </a:p>
          <a:p>
            <a:r>
              <a:rPr lang="ja-JP" altLang="en-US" sz="800" dirty="0" smtClean="0"/>
              <a:t>多目的広場は屋外のため、雨天・荒天時は</a:t>
            </a:r>
            <a:r>
              <a:rPr lang="en-US" altLang="ja-JP" sz="800" dirty="0" smtClean="0"/>
              <a:t>Outdoor</a:t>
            </a:r>
            <a:r>
              <a:rPr lang="ja-JP" altLang="en-US" sz="800" dirty="0" smtClean="0"/>
              <a:t>　</a:t>
            </a:r>
            <a:r>
              <a:rPr lang="en-US" altLang="ja-JP" sz="800" dirty="0" smtClean="0"/>
              <a:t>Session</a:t>
            </a:r>
            <a:r>
              <a:rPr lang="ja-JP" altLang="en-US" sz="800" dirty="0" smtClean="0"/>
              <a:t>が中止となる場合がございます。ご了承ください。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1048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owner</cp:lastModifiedBy>
  <cp:revision>3</cp:revision>
  <dcterms:created xsi:type="dcterms:W3CDTF">2016-03-01T02:51:14Z</dcterms:created>
  <dcterms:modified xsi:type="dcterms:W3CDTF">2016-03-01T03:06:21Z</dcterms:modified>
</cp:coreProperties>
</file>