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33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890" y="1008"/>
      </p:cViewPr>
      <p:guideLst>
        <p:guide orient="horz" pos="2880"/>
        <p:guide pos="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8B28-C96F-45FE-A377-8276AC016A6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630-AE6B-4941-A0F9-74C606153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4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8B28-C96F-45FE-A377-8276AC016A6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630-AE6B-4941-A0F9-74C606153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93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8B28-C96F-45FE-A377-8276AC016A6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630-AE6B-4941-A0F9-74C606153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64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8B28-C96F-45FE-A377-8276AC016A6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630-AE6B-4941-A0F9-74C606153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21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8B28-C96F-45FE-A377-8276AC016A6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630-AE6B-4941-A0F9-74C606153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57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8B28-C96F-45FE-A377-8276AC016A6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630-AE6B-4941-A0F9-74C606153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8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8B28-C96F-45FE-A377-8276AC016A6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630-AE6B-4941-A0F9-74C606153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59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8B28-C96F-45FE-A377-8276AC016A6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630-AE6B-4941-A0F9-74C606153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54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8B28-C96F-45FE-A377-8276AC016A6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630-AE6B-4941-A0F9-74C606153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73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8B28-C96F-45FE-A377-8276AC016A6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630-AE6B-4941-A0F9-74C606153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70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8B28-C96F-45FE-A377-8276AC016A6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630-AE6B-4941-A0F9-74C606153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23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E8B28-C96F-45FE-A377-8276AC016A6C}" type="datetimeFigureOut">
              <a:rPr kumimoji="1" lang="ja-JP" altLang="en-US" smtClean="0"/>
              <a:t>2016/5/2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0630-AE6B-4941-A0F9-74C606153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24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社長室\20：広報\005：事業部資料\DR.TAFFI\画像\PR製品撮影データ\2016.3.7_マクラメシトラス\MACRAME_photo_0304\JPEG\MACRAME_image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47" y="1907704"/>
            <a:ext cx="5168449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C:\Users\hiroyuki.kido\Desktop\TAFFI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20" y="179512"/>
            <a:ext cx="1390576" cy="8343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251484" y="1187624"/>
            <a:ext cx="663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プロフマティ ディ ベネッセーレ マクラメ シトラス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＆スパイス</a:t>
            </a:r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全</a:t>
            </a:r>
            <a:r>
              <a:rPr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製品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「パフューム」「ボディローション」「バスフォーム」</a:t>
            </a:r>
            <a:endParaRPr lang="en-US" altLang="ja-JP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2016</a:t>
            </a:r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（木</a:t>
            </a:r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）新発売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386334" y="1907704"/>
            <a:ext cx="6298225" cy="0"/>
          </a:xfrm>
          <a:prstGeom prst="line">
            <a:avLst/>
          </a:prstGeom>
          <a:ln>
            <a:solidFill>
              <a:srgbClr val="FFC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32656" y="1979712"/>
            <a:ext cx="6408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DR.TAFFI</a:t>
            </a:r>
            <a:r>
              <a:rPr lang="ja-JP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から新たに「マクラメ シトラス</a:t>
            </a:r>
            <a:r>
              <a:rPr lang="en-US" altLang="ja-JP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&amp;</a:t>
            </a:r>
            <a:r>
              <a:rPr lang="ja-JP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スパイス」シリーズが登場します。</a:t>
            </a:r>
            <a:endParaRPr lang="en-US" altLang="ja-JP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シリーズは、主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にトスカーナ地域と中東、アジアの国々から採れる天然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成分を使用した製品です。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さわやか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シトラスの香りに、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フレッシュとスパイシーさも盛り込んだこのシリーズは、</a:t>
            </a:r>
            <a:endParaRPr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アラブ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の砂漠から南イタリアに吹いてくる風、「シロッコ（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初夏にアフリカ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から地中海を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越えて</a:t>
            </a:r>
            <a:endParaRPr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イタリア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に吹く暑い南風）」がボルゲリ地域に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到達した時に広がる魅力的な香りをイメージした</a:t>
            </a:r>
            <a:endParaRPr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製品です。</a:t>
            </a:r>
            <a:endParaRPr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南イタリアから運ばれてくるアラブのスパイシーな香りと、トスカーナの</a:t>
            </a:r>
            <a:r>
              <a:rPr lang="ja-JP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自然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豊かな</a:t>
            </a:r>
            <a:r>
              <a:rPr lang="ja-JP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香り</a:t>
            </a:r>
            <a:r>
              <a:rPr lang="ja-JP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混ざる</a:t>
            </a:r>
            <a:endParaRPr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神秘的で魅惑的な新製品をぜひお試しください。</a:t>
            </a:r>
            <a:endParaRPr lang="en-US" altLang="ja-JP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80728" y="8244408"/>
            <a:ext cx="147668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読者お問い合わせ先</a:t>
            </a:r>
            <a:endParaRPr lang="en-US" altLang="ja-JP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DR.TAFFI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青山店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107-0062</a:t>
            </a:r>
          </a:p>
          <a:p>
            <a:r>
              <a:rPr lang="ja-JP" alt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東京都港区南青山</a:t>
            </a:r>
            <a:r>
              <a:rPr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5-13-1</a:t>
            </a:r>
          </a:p>
          <a:p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lang="ja-JP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03-6419-7392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営業時間：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11:00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21:00</a:t>
            </a:r>
            <a:endParaRPr lang="ja-JP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36912" y="8244408"/>
            <a:ext cx="48245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プレスお問い合わせ先</a:t>
            </a:r>
            <a:endParaRPr lang="en-US" altLang="ja-JP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Wingdings" panose="05000000000000000000" pitchFamily="2" charset="2"/>
              </a:rPr>
              <a:t>（</a:t>
            </a:r>
            <a:r>
              <a:rPr lang="ja-JP" alt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</a:t>
            </a:r>
            <a:r>
              <a:rPr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ベンチャーバンク 経営企画室 </a:t>
            </a:r>
            <a:r>
              <a:rPr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</a:t>
            </a:r>
            <a:r>
              <a:rPr lang="ja-JP" alt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戦略グループ</a:t>
            </a:r>
            <a:endParaRPr lang="en-US" altLang="ja-JP" sz="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107-0061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東京都港区北青山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1-2-3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青山ビル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11F</a:t>
            </a:r>
          </a:p>
          <a:p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lang="ja-JP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03-6386-3381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</a:t>
            </a:r>
            <a:r>
              <a:rPr lang="ja-JP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03-3470-3423</a:t>
            </a:r>
            <a:endParaRPr lang="ja-JP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52736" y="910625"/>
            <a:ext cx="5312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―</a:t>
            </a:r>
            <a:r>
              <a:rPr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植物学者が贈る、イタリアのオーガニックブランド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DR.TAFFI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―</a:t>
            </a:r>
            <a:endParaRPr lang="en-US" altLang="ja-JP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69160" y="802903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ドクタータッフィ</a:t>
            </a: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8249" y="1907704"/>
            <a:ext cx="5934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ドクタータッフィ</a:t>
            </a:r>
            <a:endParaRPr lang="en-US" altLang="ja-JP" sz="500" dirty="0" smtClean="0">
              <a:solidFill>
                <a:schemeClr val="tx1">
                  <a:lumMod val="85000"/>
                  <a:lumOff val="1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" y="0"/>
            <a:ext cx="6855767" cy="23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8154548"/>
            <a:ext cx="6855767" cy="5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4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O:\社長室\20：広報\005：事業部資料\DR.TAFFI\画像\PR製品撮影データ\2016.3.7_マクラメシトラス\MACRAME_photo_0304\JPEG\MACRAME_bodylo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4" y="4544654"/>
            <a:ext cx="2220946" cy="23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C:\Users\hiroyuki.kido\Desktop\TAFFI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20" y="179512"/>
            <a:ext cx="1390576" cy="8343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直線コネクタ 10"/>
          <p:cNvCxnSpPr/>
          <p:nvPr/>
        </p:nvCxnSpPr>
        <p:spPr>
          <a:xfrm>
            <a:off x="386334" y="1907704"/>
            <a:ext cx="62982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052736" y="899592"/>
            <a:ext cx="5312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―</a:t>
            </a:r>
            <a:r>
              <a:rPr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植物学者が贈る、イタリアのオーガニックブランド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DR.TAFFI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―</a:t>
            </a:r>
            <a:endParaRPr lang="en-US" altLang="ja-JP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41168" y="818128"/>
            <a:ext cx="8402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ドクタータッフィ</a:t>
            </a:r>
            <a:endParaRPr lang="en-US" altLang="ja-JP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6632" y="2145794"/>
            <a:ext cx="3982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プロフマティ ディ ベネッセーレ </a:t>
            </a:r>
            <a:endParaRPr lang="en-US" altLang="ja-JP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パフューム マクラメ シトラス</a:t>
            </a:r>
            <a:r>
              <a:rPr lang="ja-JP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＆</a:t>
            </a:r>
            <a:r>
              <a:rPr lang="ja-JP" alt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スパイス</a:t>
            </a:r>
            <a:r>
              <a:rPr lang="en-US" altLang="ja-JP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35</a:t>
            </a:r>
            <a:r>
              <a:rPr lang="en-US" altLang="ja-JP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ml </a:t>
            </a:r>
            <a:r>
              <a:rPr lang="ja-JP" altLang="en-US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￥</a:t>
            </a:r>
            <a:r>
              <a:rPr lang="en-US" altLang="ja-JP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2,845</a:t>
            </a:r>
            <a:r>
              <a:rPr lang="ja-JP" altLang="en-US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（税抜）</a:t>
            </a:r>
            <a:endParaRPr lang="en-US" altLang="ja-JP" sz="1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7921" y="3635896"/>
            <a:ext cx="18642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配合成分</a:t>
            </a:r>
            <a:endParaRPr lang="en-US" altLang="ja-JP" sz="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エタノール、香料、水、へキシルシンナマル、</a:t>
            </a:r>
            <a:endParaRPr lang="en-US" altLang="ja-JP" sz="400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ヒドロキシトロネラール、リモネン、リナロール、ゲラ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二オール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2647" y="2671171"/>
            <a:ext cx="3910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マクラメシトラス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＆スパイスは、主にトスカーナ地域と中東、アジアの国々から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採れる成分から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できているパフュームです。独特なシトラスの香りに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フレッシュ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スパイシーな香りを融合させています。クチナシ、フリージア、ローズ、シトラスはトスカーナ地域を代表する花々。ジャスミンやコリアンダー、バニラ、パチュリ、ベチバーはアジアと中東の香りを思い起こさせます。</a:t>
            </a: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アラブの砂漠から南イタリアに吹いてくる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風が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ボルゲリ地域に到達する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マクラメシトラス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＆スパイス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の香り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のノートを感じることができます。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92896" y="5004048"/>
            <a:ext cx="48357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プロフマティ ディ ベネッセーレ </a:t>
            </a:r>
            <a:endParaRPr lang="en-US" altLang="ja-JP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ボディローション マクラメ シトラス</a:t>
            </a:r>
            <a:r>
              <a:rPr lang="ja-JP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＆スパイス</a:t>
            </a:r>
            <a:r>
              <a:rPr lang="en-US" altLang="ja-JP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</a:t>
            </a:r>
            <a:r>
              <a:rPr lang="en-US" altLang="ja-JP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ml </a:t>
            </a:r>
            <a:r>
              <a:rPr lang="ja-JP" altLang="en-US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￥</a:t>
            </a:r>
            <a:r>
              <a:rPr lang="en-US" altLang="ja-JP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2,845</a:t>
            </a:r>
            <a:r>
              <a:rPr lang="ja-JP" altLang="en-US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（税抜）</a:t>
            </a:r>
            <a:endParaRPr lang="en-US" altLang="ja-JP" sz="1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●オーガニック認証（バイオアグリサート）取得製品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41424" y="7020272"/>
            <a:ext cx="41516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プロフマティ ディ ベネッセーレ </a:t>
            </a:r>
            <a:endParaRPr lang="en-US" altLang="ja-JP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バスフォーム </a:t>
            </a:r>
            <a:r>
              <a:rPr lang="ja-JP" alt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マクラメ シトラス</a:t>
            </a:r>
            <a:r>
              <a:rPr lang="ja-JP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＆スパイス</a:t>
            </a:r>
            <a:r>
              <a:rPr lang="en-US" altLang="ja-JP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200ml </a:t>
            </a:r>
            <a:r>
              <a:rPr lang="ja-JP" altLang="en-US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￥</a:t>
            </a:r>
            <a:r>
              <a:rPr lang="en-US" altLang="ja-JP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2,215</a:t>
            </a:r>
            <a:r>
              <a:rPr lang="ja-JP" altLang="en-US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（税抜）</a:t>
            </a:r>
            <a:endParaRPr lang="en-US" altLang="ja-JP" sz="1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●オーガニック認証（バイオアグリサート）取得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製品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479883" y="5643409"/>
            <a:ext cx="4261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シアバター、アボカドオイル、ウィートジャームオイル、ハニー配合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でたっぷり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保湿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しながら</a:t>
            </a:r>
            <a:r>
              <a:rPr lang="ja-JP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栄養を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与え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ボディローションです。</a:t>
            </a:r>
            <a:endParaRPr lang="ja-JP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イタリアトスカーナとオリエンタルな国々に広がる、好奇心溢れる魅惑的な香りが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肌全体に広がります。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お風呂</a:t>
            </a:r>
            <a:r>
              <a:rPr lang="ja-JP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上がりの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保湿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マッサージ</a:t>
            </a:r>
            <a:r>
              <a:rPr lang="ja-JP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しながら肌全体に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なじませ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てお使いください。</a:t>
            </a:r>
            <a:endParaRPr lang="ja-JP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92896" y="6311805"/>
            <a:ext cx="42614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配合成分</a:t>
            </a:r>
            <a:endParaRPr lang="en-US" altLang="ja-JP" sz="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水、セテアリルアルコール、カプリル酸</a:t>
            </a:r>
            <a:r>
              <a:rPr lang="en-US" altLang="ja-JP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カプリン酸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トリグリセリド、グリセリン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、香料、アラキジルアルコール、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ジカプリリルエーテル、セテアリルグルコシド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、ベヘニルアルコール、へ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キシルシンナマル、パーシアグラティッシマアボカドオイル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、セテアリル硫酸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Ｎａ、ブチロスパーマムパーキーバター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（シアバター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）、ウィートジャームオイル、</a:t>
            </a:r>
            <a:endParaRPr lang="en-US" altLang="ja-JP" sz="400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ベンジルアルコール、安息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香酸ナトリウム、アラキルグルコシド、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キサンタンガム、ヒドロキシシトロネラール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、乳酸、パルミチン酸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レチノール、ハニー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、デヒドロ酢酸ナトリウム、酢酸トコフェロール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、シトラスオーランティアムダルシス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（スウィートオレンジ果実</a:t>
            </a:r>
            <a:r>
              <a:rPr lang="en-US" altLang="ja-JP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エキス、アロエバルバデンシスリーフエキス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、チャノキ葉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エキス、リンゴ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果実エキス、レシチン、リモネン、リナロール、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トコフェロール、パルミチン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酸アスコルビル、アルシーアオフィシナリス根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エキス、ウスベニアオイ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花</a:t>
            </a:r>
            <a:r>
              <a:rPr lang="en-US" altLang="ja-JP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葉エキス、クエン酸</a:t>
            </a:r>
            <a:endParaRPr lang="en-US" altLang="ja-JP" sz="400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6632" y="7680538"/>
            <a:ext cx="384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スパイシーと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シトラスのノーツ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の泡で優しく体を包み込む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バスフォーム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アルテア</a:t>
            </a:r>
            <a:r>
              <a:rPr lang="ja-JP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、アロエ、マロウ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成分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肌</a:t>
            </a:r>
            <a:r>
              <a:rPr lang="ja-JP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を保湿し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、滑らか</a:t>
            </a:r>
            <a:r>
              <a:rPr lang="ja-JP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仕上げ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ます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緑茶</a:t>
            </a:r>
            <a:r>
              <a:rPr lang="ja-JP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、リンゴ、オレンジ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のエキス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配合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で肌を整えて健康的な素肌に導きます。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体洗いとして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はもちろん、シャンプーとしてもお使いいただけます。</a:t>
            </a:r>
            <a:endParaRPr lang="ja-JP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" y="0"/>
            <a:ext cx="6855767" cy="23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9072199"/>
            <a:ext cx="6855767" cy="1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テキスト ボックス 49"/>
          <p:cNvSpPr txBox="1"/>
          <p:nvPr/>
        </p:nvSpPr>
        <p:spPr>
          <a:xfrm>
            <a:off x="323181" y="1200398"/>
            <a:ext cx="663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プロフマティ ディ ベネッセーレ マクラメ シトラス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＆スパイス</a:t>
            </a:r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全</a:t>
            </a:r>
            <a:r>
              <a:rPr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製品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「パフューム」「ボディローション」「バスフォーム」</a:t>
            </a:r>
            <a:endParaRPr lang="en-US" altLang="ja-JP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2016</a:t>
            </a:r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（木</a:t>
            </a:r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）新発売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50" name="Picture 2" descr="O:\社長室\20：広報\005：事業部資料\DR.TAFFI\画像\PR製品撮影データ\2016.3.7_マクラメシトラス\MACRAME_photo_0304\JPEG\MACRAME_perfum②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18" y="2339752"/>
            <a:ext cx="25209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:\社長室\20：広報\005：事業部資料\DR.TAFFI\画像\PR製品撮影データ\2016.3.7_マクラメシトラス\MACRAME_photo_0304\JPEG\MACRAME_bathfoa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6818342"/>
            <a:ext cx="2056964" cy="21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グループ化 32"/>
          <p:cNvGrpSpPr/>
          <p:nvPr/>
        </p:nvGrpSpPr>
        <p:grpSpPr>
          <a:xfrm>
            <a:off x="3140968" y="8257118"/>
            <a:ext cx="2304256" cy="851387"/>
            <a:chOff x="4135735" y="6133369"/>
            <a:chExt cx="3713800" cy="1700905"/>
          </a:xfrm>
        </p:grpSpPr>
        <p:sp>
          <p:nvSpPr>
            <p:cNvPr id="36" name="二等辺三角形 35"/>
            <p:cNvSpPr/>
            <p:nvPr/>
          </p:nvSpPr>
          <p:spPr>
            <a:xfrm>
              <a:off x="4135735" y="6133369"/>
              <a:ext cx="1716132" cy="1582435"/>
            </a:xfrm>
            <a:prstGeom prst="triangle">
              <a:avLst>
                <a:gd name="adj" fmla="val 46757"/>
              </a:avLst>
            </a:prstGeom>
            <a:gradFill>
              <a:gsLst>
                <a:gs pos="35000">
                  <a:srgbClr val="FFC000"/>
                </a:gs>
                <a:gs pos="69000">
                  <a:srgbClr val="FFFF00"/>
                </a:gs>
              </a:gsLst>
              <a:lin ang="1620000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1" name="直線コネクタ 50"/>
            <p:cNvCxnSpPr/>
            <p:nvPr/>
          </p:nvCxnSpPr>
          <p:spPr>
            <a:xfrm flipV="1">
              <a:off x="4388407" y="7337496"/>
              <a:ext cx="2599742" cy="6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>
              <a:off x="4578054" y="7414705"/>
              <a:ext cx="825989" cy="36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ＢＡＳＥ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800578" y="7280884"/>
              <a:ext cx="1352619" cy="553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バニラ、</a:t>
              </a:r>
              <a:r>
                <a:rPr lang="ja-JP" altLang="en-US" sz="6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パチュリベチバー</a:t>
              </a:r>
              <a:endParaRPr lang="en-US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501488" y="6957523"/>
              <a:ext cx="983235" cy="36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ＨＥＡＲＴ</a:t>
              </a:r>
              <a:endParaRPr lang="ja-JP" altLang="en-US" sz="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578052" y="6534522"/>
              <a:ext cx="825989" cy="36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ＨＥＡＤ</a:t>
              </a:r>
              <a:endParaRPr lang="ja-JP" altLang="en-US" sz="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5760526" y="6849308"/>
              <a:ext cx="1740841" cy="553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6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シトラス、ジャスミン</a:t>
              </a:r>
              <a:endParaRPr lang="en-US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6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ローズ</a:t>
              </a:r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、コリアンダー</a:t>
              </a:r>
              <a:endParaRPr lang="en-US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757304" y="6483734"/>
              <a:ext cx="2092231" cy="368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6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クチナシ、フリージア</a:t>
              </a:r>
              <a:endParaRPr lang="en-US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58" name="直線コネクタ 57"/>
            <p:cNvCxnSpPr/>
            <p:nvPr/>
          </p:nvCxnSpPr>
          <p:spPr>
            <a:xfrm>
              <a:off x="4515324" y="6894531"/>
              <a:ext cx="2472825" cy="8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/>
          <p:cNvSpPr txBox="1"/>
          <p:nvPr/>
        </p:nvSpPr>
        <p:spPr>
          <a:xfrm>
            <a:off x="116633" y="8388424"/>
            <a:ext cx="280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配合成分</a:t>
            </a:r>
            <a:endParaRPr lang="en-US" altLang="ja-JP" sz="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水、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ココベタイン、スルホコハク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酸ラウリル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２Ｎａ、ココイルイセチオン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酸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ナトリウム、香料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、乳酸、へ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キシルシンナマル、安息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香酸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ナトリウム、ベンジルアルコール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ココグルコシド、オレイン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酸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グリセリル、グリセリン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ヒドロキシトロネラール、デヒドロ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酢酸ナトリウム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、アロエバルバデンシスリーフエキス、リンゴ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果実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エキス、シトラスオーランティアムダルシス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（スウィートオレンジ果実</a:t>
            </a:r>
            <a:r>
              <a:rPr lang="en-US" altLang="ja-JP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エキス、チャノキ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葉エキス、リモネン、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リナロール、ウスベニアオイ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花</a:t>
            </a:r>
            <a:r>
              <a:rPr lang="en-US" altLang="ja-JP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葉エキス</a:t>
            </a:r>
            <a:r>
              <a:rPr lang="ja-JP" alt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、アルシーアオフィシナリス</a:t>
            </a:r>
            <a:r>
              <a:rPr lang="ja-JP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根エキス</a:t>
            </a:r>
            <a:endParaRPr lang="en-US" altLang="ja-JP" sz="400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2263964" y="3707904"/>
            <a:ext cx="2317164" cy="851386"/>
            <a:chOff x="4135735" y="6133369"/>
            <a:chExt cx="3734604" cy="1700903"/>
          </a:xfrm>
        </p:grpSpPr>
        <p:sp>
          <p:nvSpPr>
            <p:cNvPr id="48" name="二等辺三角形 47"/>
            <p:cNvSpPr/>
            <p:nvPr/>
          </p:nvSpPr>
          <p:spPr>
            <a:xfrm>
              <a:off x="4135735" y="6133369"/>
              <a:ext cx="1716132" cy="1582435"/>
            </a:xfrm>
            <a:prstGeom prst="triangle">
              <a:avLst>
                <a:gd name="adj" fmla="val 46757"/>
              </a:avLst>
            </a:prstGeom>
            <a:gradFill>
              <a:gsLst>
                <a:gs pos="35000">
                  <a:srgbClr val="FFC000"/>
                </a:gs>
                <a:gs pos="69000">
                  <a:srgbClr val="FFFF00"/>
                </a:gs>
              </a:gsLst>
              <a:lin ang="1620000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4388407" y="7345789"/>
              <a:ext cx="25097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4578054" y="7414705"/>
              <a:ext cx="825989" cy="36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ＢＡＳＥ</a:t>
              </a: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5821383" y="7280882"/>
              <a:ext cx="1352619" cy="553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バニラ、</a:t>
              </a:r>
              <a:r>
                <a:rPr lang="ja-JP" altLang="en-US" sz="6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パチュリベチバー</a:t>
              </a:r>
              <a:endParaRPr lang="en-US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501488" y="6957523"/>
              <a:ext cx="983235" cy="36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ＨＥＡＲＴ</a:t>
              </a:r>
              <a:endParaRPr lang="ja-JP" altLang="en-US" sz="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4578052" y="6534522"/>
              <a:ext cx="825989" cy="36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ＨＥＡＤ</a:t>
              </a:r>
              <a:endParaRPr lang="ja-JP" altLang="en-US" sz="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5781327" y="6874700"/>
              <a:ext cx="1740841" cy="553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6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ジャスミン</a:t>
              </a:r>
              <a:endParaRPr lang="en-US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6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ローズ</a:t>
              </a:r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、コリアンダー</a:t>
              </a:r>
              <a:endParaRPr lang="en-US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5778108" y="6421085"/>
              <a:ext cx="2092231" cy="553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6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クチナシ、フリージア</a:t>
              </a:r>
              <a:endParaRPr lang="en-US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シトラス</a:t>
              </a:r>
              <a:endParaRPr lang="en-US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65" name="直線コネクタ 64"/>
            <p:cNvCxnSpPr/>
            <p:nvPr/>
          </p:nvCxnSpPr>
          <p:spPr>
            <a:xfrm>
              <a:off x="4515324" y="6894531"/>
              <a:ext cx="2382878" cy="8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4399</TotalTime>
  <Words>694</Words>
  <Application>Microsoft Office PowerPoint</Application>
  <PresentationFormat>画面に合わせる (4:3)</PresentationFormat>
  <Paragraphs>77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VentureBank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福嶋 聡美</dc:creator>
  <cp:lastModifiedBy>大上 愛子</cp:lastModifiedBy>
  <cp:revision>161</cp:revision>
  <cp:lastPrinted>2016-04-19T07:14:57Z</cp:lastPrinted>
  <dcterms:created xsi:type="dcterms:W3CDTF">2014-10-22T02:26:02Z</dcterms:created>
  <dcterms:modified xsi:type="dcterms:W3CDTF">2016-05-02T12:05:47Z</dcterms:modified>
</cp:coreProperties>
</file>