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6858000" cy="9906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66"/>
    <a:srgbClr val="FF9933"/>
    <a:srgbClr val="009900"/>
    <a:srgbClr val="FF9999"/>
    <a:srgbClr val="0000FF"/>
    <a:srgbClr val="FF33CC"/>
    <a:srgbClr val="66CCFF"/>
    <a:srgbClr val="CC0099"/>
    <a:srgbClr val="8C3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60" autoAdjust="0"/>
    <p:restoredTop sz="98737" autoAdjust="0"/>
  </p:normalViewPr>
  <p:slideViewPr>
    <p:cSldViewPr>
      <p:cViewPr>
        <p:scale>
          <a:sx n="100" d="100"/>
          <a:sy n="100" d="100"/>
        </p:scale>
        <p:origin x="-1314" y="-294"/>
      </p:cViewPr>
      <p:guideLst>
        <p:guide orient="horz" pos="5796"/>
        <p:guide orient="horz" pos="3029"/>
        <p:guide orient="horz" pos="2394"/>
        <p:guide pos="187"/>
        <p:guide pos="96"/>
        <p:guide pos="4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356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408" y="1"/>
            <a:ext cx="2919355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685"/>
            <a:ext cx="2919356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408" y="9372685"/>
            <a:ext cx="2919355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12FF7BF9-BD26-42EF-BC67-57158BED1AF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90277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356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408" y="1"/>
            <a:ext cx="2919355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39775"/>
            <a:ext cx="256063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8" y="4687131"/>
            <a:ext cx="4938511" cy="4439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685"/>
            <a:ext cx="2919356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408" y="9372685"/>
            <a:ext cx="2919355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A4DA3544-F5C7-4563-B4C7-D2389F195E9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74801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3814835" y="9371105"/>
            <a:ext cx="2919356" cy="4936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699" tIns="45349" rIns="90699" bIns="45349" anchor="b"/>
          <a:lstStyle/>
          <a:p>
            <a:pPr algn="r">
              <a:defRPr/>
            </a:pPr>
            <a:fld id="{3C088A31-D2E2-4782-AA17-1B57A0D9B3D9}" type="slidenum">
              <a:rPr lang="en-US" altLang="ja-JP" sz="1200">
                <a:latin typeface="+mn-lt"/>
                <a:ea typeface="+mn-ea"/>
              </a:rPr>
              <a:pPr algn="r">
                <a:defRPr/>
              </a:pPr>
              <a:t>1</a:t>
            </a:fld>
            <a:endParaRPr lang="en-US" altLang="ja-JP" sz="1200" dirty="0">
              <a:latin typeface="+mn-lt"/>
              <a:ea typeface="+mn-ea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9150" y="739775"/>
            <a:ext cx="2560638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ja-JP" altLang="ja-JP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0C239-DD5F-4A61-B753-10CE1FE39746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4742C-A530-42B4-B77A-56CBF8BE5FE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466CB-EB61-4F08-A3BD-2A832D4E5F50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58DEA-C992-4476-A61C-472A7CF59BF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029200" y="109538"/>
            <a:ext cx="1600200" cy="93567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600" y="109538"/>
            <a:ext cx="4648200" cy="9356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5BCD3-D126-4562-89DD-3E88C0E44BC7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B77A4-A7DC-4DCB-A3B8-CDC34A1ABA7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704F9-5D0B-4AE0-8BB7-8E2B852AC0C3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E38DA-B958-42FB-A089-726AC8B3273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76F9C-CF15-4965-8BA3-DC6382628256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1131C-15D3-4274-99FE-17AA2014386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660400"/>
            <a:ext cx="3124200" cy="8805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660400"/>
            <a:ext cx="3124200" cy="8805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82BB-449C-406E-BDD4-60D5739CBFC9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E5074-F2E3-4BBF-8AEC-973F285B775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6E54-6DC2-4D22-917A-694A15EE7B11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85407-88E8-4EFF-A9EB-61E4876B555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6DAB1-C6BA-4964-A99F-8127D0D38E35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75BE-D11B-4062-8E60-BF2BD268534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37C3C-4FEF-48FE-9D80-B2FA5DE3DCEA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EE80F-EB1F-45FA-AC70-BD43BB57A01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92448-550C-4F69-986B-657218314567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7874-F686-43AC-B416-A50F729E8CE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EE43D-4868-4BAA-9744-3FF921854487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F88D-D3B7-4070-A15E-32E20F31203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09538"/>
            <a:ext cx="6400800" cy="441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60400"/>
            <a:ext cx="6400800" cy="88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9575800"/>
            <a:ext cx="1570038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fld id="{8DE919E3-8DC6-4243-A44A-A98DAE457298}" type="datetime1">
              <a:rPr lang="ja-JP" altLang="en-US"/>
              <a:pPr>
                <a:defRPr/>
              </a:pPr>
              <a:t>2016/5/14</a:t>
            </a:fld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8850" y="9575800"/>
            <a:ext cx="238442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59363" y="9575800"/>
            <a:ext cx="1570037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fld id="{96406024-0133-405B-9EBE-4C491DC798A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1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350" y="-348372"/>
            <a:ext cx="2384884" cy="119244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9" t="28409" r="339" b="13493"/>
          <a:stretch/>
        </p:blipFill>
        <p:spPr>
          <a:xfrm>
            <a:off x="679901" y="812540"/>
            <a:ext cx="5189655" cy="198424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 bwMode="auto">
          <a:xfrm>
            <a:off x="-20216" y="589233"/>
            <a:ext cx="6787293" cy="6553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noFill/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111553" y="279160"/>
            <a:ext cx="26581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 sz="1100" b="0" dirty="0" smtClean="0">
                <a:latin typeface="ＭＳ Ｐゴシック" charset="-128"/>
              </a:rPr>
              <a:t>2016</a:t>
            </a:r>
            <a:r>
              <a:rPr lang="ja-JP" altLang="en-US" sz="1100" b="0" dirty="0" smtClean="0">
                <a:latin typeface="ＭＳ Ｐゴシック" charset="-128"/>
              </a:rPr>
              <a:t>年</a:t>
            </a:r>
            <a:r>
              <a:rPr lang="en-US" altLang="ja-JP" sz="1100" b="0" dirty="0" smtClean="0">
                <a:latin typeface="ＭＳ Ｐゴシック" charset="-128"/>
              </a:rPr>
              <a:t>5</a:t>
            </a:r>
            <a:r>
              <a:rPr lang="ja-JP" altLang="en-US" sz="1100" b="0" dirty="0" smtClean="0">
                <a:latin typeface="ＭＳ Ｐゴシック" charset="-128"/>
              </a:rPr>
              <a:t>月</a:t>
            </a:r>
            <a:r>
              <a:rPr lang="en-US" altLang="ja-JP" sz="1100" b="0" dirty="0" smtClean="0">
                <a:latin typeface="ＭＳ Ｐゴシック" charset="-128"/>
              </a:rPr>
              <a:t>16</a:t>
            </a:r>
            <a:r>
              <a:rPr lang="ja-JP" altLang="en-US" sz="1100" b="0" dirty="0" smtClean="0">
                <a:latin typeface="ＭＳ Ｐゴシック" charset="-128"/>
              </a:rPr>
              <a:t>日</a:t>
            </a:r>
            <a:r>
              <a:rPr lang="en-US" altLang="ja-JP" sz="1100" b="0" dirty="0" smtClean="0">
                <a:latin typeface="ＭＳ Ｐゴシック" charset="-128"/>
              </a:rPr>
              <a:t>(</a:t>
            </a:r>
            <a:r>
              <a:rPr lang="ja-JP" altLang="en-US" sz="1100" b="0" dirty="0" smtClean="0">
                <a:latin typeface="ＭＳ Ｐゴシック" charset="-128"/>
              </a:rPr>
              <a:t>月</a:t>
            </a:r>
            <a:r>
              <a:rPr lang="en-US" altLang="ja-JP" sz="1100" b="0" dirty="0" smtClean="0">
                <a:latin typeface="ＭＳ Ｐゴシック" charset="-128"/>
              </a:rPr>
              <a:t>) /</a:t>
            </a:r>
            <a:r>
              <a:rPr lang="ja-JP" altLang="en-US" sz="1100" b="0" dirty="0" smtClean="0">
                <a:latin typeface="ＭＳ Ｐゴシック" charset="-128"/>
              </a:rPr>
              <a:t> 井上商事 </a:t>
            </a:r>
            <a:r>
              <a:rPr lang="ja-JP" altLang="en-US" sz="1100" b="0" dirty="0">
                <a:latin typeface="ＭＳ Ｐゴシック" charset="-128"/>
              </a:rPr>
              <a:t>株式会社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-210988"/>
            <a:ext cx="20248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cxnSp>
        <p:nvCxnSpPr>
          <p:cNvPr id="29" name="直線コネクタ 28"/>
          <p:cNvCxnSpPr/>
          <p:nvPr/>
        </p:nvCxnSpPr>
        <p:spPr bwMode="auto">
          <a:xfrm>
            <a:off x="111553" y="556705"/>
            <a:ext cx="6588732" cy="0"/>
          </a:xfrm>
          <a:prstGeom prst="line">
            <a:avLst/>
          </a:prstGeom>
          <a:solidFill>
            <a:schemeClr val="accent1"/>
          </a:solidFill>
          <a:ln w="88900" cap="flat" cmpd="thickThin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40944" y="12068"/>
            <a:ext cx="1277914" cy="307777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400" b="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News Release</a:t>
            </a:r>
            <a:endParaRPr lang="ja-JP" altLang="en-US" sz="1400" b="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169843" y="2925285"/>
            <a:ext cx="6566419" cy="19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　井上商事株式会社（本社：大阪府大阪市　代表取締役：井上敬策）</a:t>
            </a:r>
            <a:r>
              <a:rPr lang="ja-JP" altLang="en-US" sz="1100" b="0" dirty="0">
                <a:latin typeface="+mn-ea"/>
                <a:ea typeface="+mn-ea"/>
              </a:rPr>
              <a:t>は</a:t>
            </a:r>
            <a:r>
              <a:rPr lang="ja-JP" altLang="en-US" sz="1100" b="0" dirty="0" smtClean="0">
                <a:latin typeface="+mn-ea"/>
                <a:ea typeface="+mn-ea"/>
              </a:rPr>
              <a:t>、</a:t>
            </a:r>
            <a:r>
              <a:rPr lang="en-US" altLang="ja-JP" sz="1100" b="0" dirty="0" smtClean="0">
                <a:latin typeface="+mn-ea"/>
                <a:ea typeface="+mn-ea"/>
              </a:rPr>
              <a:t>2016</a:t>
            </a:r>
            <a:r>
              <a:rPr lang="ja-JP" altLang="en-US" sz="1100" b="0" dirty="0" smtClean="0">
                <a:latin typeface="+mn-ea"/>
                <a:ea typeface="+mn-ea"/>
              </a:rPr>
              <a:t>年</a:t>
            </a:r>
            <a:r>
              <a:rPr lang="en-US" altLang="ja-JP" sz="1100" b="0" dirty="0" smtClean="0">
                <a:latin typeface="+mn-ea"/>
                <a:ea typeface="+mn-ea"/>
              </a:rPr>
              <a:t>5</a:t>
            </a:r>
            <a:r>
              <a:rPr lang="ja-JP" altLang="en-US" sz="1100" b="0" dirty="0" smtClean="0">
                <a:latin typeface="+mn-ea"/>
                <a:ea typeface="+mn-ea"/>
              </a:rPr>
              <a:t>月</a:t>
            </a:r>
            <a:r>
              <a:rPr lang="en-US" altLang="ja-JP" sz="1100" b="0" dirty="0">
                <a:latin typeface="+mn-ea"/>
                <a:ea typeface="+mn-ea"/>
              </a:rPr>
              <a:t>16</a:t>
            </a:r>
            <a:r>
              <a:rPr lang="ja-JP" altLang="en-US" sz="1100" b="0" dirty="0" smtClean="0">
                <a:latin typeface="+mn-ea"/>
                <a:ea typeface="+mn-ea"/>
              </a:rPr>
              <a:t>日（月）にトラットリアパラディーゾサンシャインシティ アルパ店にてメインプラスケーキバイキングメニューをスタートいたします。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>
                <a:latin typeface="+mn-ea"/>
                <a:ea typeface="+mn-ea"/>
              </a:rPr>
              <a:t>　</a:t>
            </a:r>
            <a:r>
              <a:rPr lang="ja-JP" altLang="en-US" sz="1100" b="0" dirty="0" smtClean="0">
                <a:latin typeface="+mn-ea"/>
                <a:ea typeface="+mn-ea"/>
              </a:rPr>
              <a:t>パスタ</a:t>
            </a:r>
            <a:r>
              <a:rPr lang="en-US" altLang="ja-JP" sz="1100" b="0" dirty="0" smtClean="0">
                <a:latin typeface="+mn-ea"/>
                <a:ea typeface="+mn-ea"/>
              </a:rPr>
              <a:t>20</a:t>
            </a:r>
            <a:r>
              <a:rPr lang="ja-JP" altLang="en-US" sz="1100" b="0" dirty="0" smtClean="0">
                <a:latin typeface="+mn-ea"/>
                <a:ea typeface="+mn-ea"/>
              </a:rPr>
              <a:t>種・ピザ</a:t>
            </a:r>
            <a:r>
              <a:rPr lang="en-US" altLang="ja-JP" sz="1100" b="0" dirty="0" smtClean="0">
                <a:latin typeface="+mn-ea"/>
                <a:ea typeface="+mn-ea"/>
              </a:rPr>
              <a:t>8</a:t>
            </a:r>
            <a:r>
              <a:rPr lang="ja-JP" altLang="en-US" sz="1100" b="0" dirty="0" smtClean="0">
                <a:latin typeface="+mn-ea"/>
                <a:ea typeface="+mn-ea"/>
              </a:rPr>
              <a:t>種・ロティサリーチキンプレート・ローストビーフ丼よりお好きなメインメニュー</a:t>
            </a:r>
            <a:r>
              <a:rPr lang="en-US" altLang="ja-JP" sz="1100" b="0" dirty="0" smtClean="0">
                <a:latin typeface="+mn-ea"/>
                <a:ea typeface="+mn-ea"/>
              </a:rPr>
              <a:t>1</a:t>
            </a:r>
            <a:r>
              <a:rPr lang="ja-JP" altLang="en-US" sz="1100" b="0" dirty="0" smtClean="0">
                <a:latin typeface="+mn-ea"/>
                <a:ea typeface="+mn-ea"/>
              </a:rPr>
              <a:t>品とケーキバイキング、サラダバー、ドリンクの食べ放題がついて、</a:t>
            </a:r>
            <a:r>
              <a:rPr lang="en-US" altLang="ja-JP" sz="1100" b="0" dirty="0" smtClean="0">
                <a:latin typeface="+mn-ea"/>
                <a:ea typeface="+mn-ea"/>
              </a:rPr>
              <a:t>1,280</a:t>
            </a:r>
            <a:r>
              <a:rPr lang="ja-JP" altLang="en-US" sz="1100" b="0" dirty="0" smtClean="0">
                <a:latin typeface="+mn-ea"/>
                <a:ea typeface="+mn-ea"/>
              </a:rPr>
              <a:t>円（税抜）からとご利用しやすい料金設定といたしました。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　「ケーキバイキングはもちろん、お食事も楽しみたい</a:t>
            </a:r>
            <a:r>
              <a:rPr lang="en-US" altLang="ja-JP" sz="1100" b="0" dirty="0" smtClean="0">
                <a:latin typeface="+mn-ea"/>
                <a:ea typeface="+mn-ea"/>
              </a:rPr>
              <a:t>…</a:t>
            </a:r>
            <a:r>
              <a:rPr lang="ja-JP" altLang="en-US" sz="1100" b="0" dirty="0" smtClean="0">
                <a:latin typeface="+mn-ea"/>
                <a:ea typeface="+mn-ea"/>
              </a:rPr>
              <a:t>」というお客様からのご要望にお応えする各メインメニューに加え、手作りケーキや生産者の見えるお野菜など、</a:t>
            </a:r>
            <a:r>
              <a:rPr lang="en-US" altLang="ja-JP" sz="1100" b="0" dirty="0" smtClean="0">
                <a:latin typeface="+mn-ea"/>
                <a:ea typeface="+mn-ea"/>
              </a:rPr>
              <a:t>『</a:t>
            </a:r>
            <a:r>
              <a:rPr lang="ja-JP" altLang="en-US" sz="1100" b="0" dirty="0" smtClean="0">
                <a:latin typeface="+mn-ea"/>
                <a:ea typeface="+mn-ea"/>
              </a:rPr>
              <a:t>スイパラ</a:t>
            </a:r>
            <a:r>
              <a:rPr lang="en-US" altLang="ja-JP" sz="1100" b="0" dirty="0" smtClean="0">
                <a:latin typeface="+mn-ea"/>
                <a:ea typeface="+mn-ea"/>
              </a:rPr>
              <a:t>』</a:t>
            </a:r>
            <a:r>
              <a:rPr lang="ja-JP" altLang="en-US" sz="1100" b="0" dirty="0" smtClean="0">
                <a:latin typeface="+mn-ea"/>
                <a:ea typeface="+mn-ea"/>
              </a:rPr>
              <a:t>とは一味違った商品構成と致しました。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>
                <a:latin typeface="+mn-ea"/>
                <a:ea typeface="+mn-ea"/>
              </a:rPr>
              <a:t>　</a:t>
            </a:r>
            <a:r>
              <a:rPr lang="ja-JP" altLang="en-US" sz="1100" b="0" dirty="0" smtClean="0">
                <a:latin typeface="+mn-ea"/>
                <a:ea typeface="+mn-ea"/>
              </a:rPr>
              <a:t>またビールやワイン、カクテルなどアルコールや</a:t>
            </a:r>
            <a:r>
              <a:rPr lang="en-US" altLang="ja-JP" sz="1100" b="0" dirty="0" smtClean="0">
                <a:latin typeface="+mn-ea"/>
                <a:ea typeface="+mn-ea"/>
              </a:rPr>
              <a:t>10</a:t>
            </a:r>
            <a:r>
              <a:rPr lang="ja-JP" altLang="en-US" sz="1100" b="0" dirty="0" smtClean="0">
                <a:latin typeface="+mn-ea"/>
                <a:ea typeface="+mn-ea"/>
              </a:rPr>
              <a:t>種のサイドメニューも</a:t>
            </a:r>
            <a:r>
              <a:rPr lang="en-US" altLang="ja-JP" sz="1100" b="0" dirty="0" smtClean="0">
                <a:latin typeface="+mn-ea"/>
                <a:ea typeface="+mn-ea"/>
              </a:rPr>
              <a:t>1</a:t>
            </a:r>
            <a:r>
              <a:rPr lang="ja-JP" altLang="en-US" sz="1100" b="0" dirty="0" smtClean="0">
                <a:latin typeface="+mn-ea"/>
                <a:ea typeface="+mn-ea"/>
              </a:rPr>
              <a:t>品</a:t>
            </a:r>
            <a:r>
              <a:rPr lang="en-US" altLang="ja-JP" sz="1100" b="0" dirty="0" smtClean="0">
                <a:latin typeface="+mn-ea"/>
                <a:ea typeface="+mn-ea"/>
              </a:rPr>
              <a:t>300</a:t>
            </a:r>
            <a:r>
              <a:rPr lang="ja-JP" altLang="en-US" sz="1100" b="0" dirty="0" smtClean="0">
                <a:latin typeface="+mn-ea"/>
                <a:ea typeface="+mn-ea"/>
              </a:rPr>
              <a:t>円（税抜）でご提供するなど、昼も夜もお楽しみいただける</a:t>
            </a:r>
            <a:r>
              <a:rPr lang="en-US" altLang="ja-JP" sz="1100" b="0" dirty="0" smtClean="0">
                <a:latin typeface="+mn-ea"/>
                <a:ea typeface="+mn-ea"/>
              </a:rPr>
              <a:t>『</a:t>
            </a:r>
            <a:r>
              <a:rPr lang="ja-JP" altLang="en-US" sz="1100" b="0" dirty="0" smtClean="0">
                <a:latin typeface="+mn-ea"/>
                <a:ea typeface="+mn-ea"/>
              </a:rPr>
              <a:t>ちょっと大人のスイパラ</a:t>
            </a:r>
            <a:r>
              <a:rPr lang="en-US" altLang="ja-JP" sz="1100" b="0" dirty="0" smtClean="0">
                <a:latin typeface="+mn-ea"/>
                <a:ea typeface="+mn-ea"/>
              </a:rPr>
              <a:t>』</a:t>
            </a:r>
            <a:r>
              <a:rPr lang="ja-JP" altLang="en-US" sz="1100" b="0" dirty="0" smtClean="0">
                <a:latin typeface="+mn-ea"/>
                <a:ea typeface="+mn-ea"/>
              </a:rPr>
              <a:t>として生まれ変わります。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>
                <a:latin typeface="+mn-ea"/>
                <a:ea typeface="+mn-ea"/>
              </a:rPr>
              <a:t>　</a:t>
            </a:r>
            <a:r>
              <a:rPr lang="ja-JP" altLang="en-US" sz="1100" b="0" dirty="0" smtClean="0">
                <a:latin typeface="+mn-ea"/>
                <a:ea typeface="+mn-ea"/>
              </a:rPr>
              <a:t>昼夜のお食事や女子会、パーティーなど様々なシーンで是非ご利用ください。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>
                <a:latin typeface="+mn-ea"/>
                <a:ea typeface="+mn-ea"/>
              </a:rPr>
              <a:t>　</a:t>
            </a:r>
            <a:endParaRPr lang="en-US" altLang="ja-JP" sz="1100" b="0" dirty="0" smtClean="0">
              <a:latin typeface="+mn-ea"/>
              <a:ea typeface="+mn-ea"/>
            </a:endParaRPr>
          </a:p>
        </p:txBody>
      </p:sp>
      <p:sp>
        <p:nvSpPr>
          <p:cNvPr id="48" name="AutoShape 12"/>
          <p:cNvSpPr>
            <a:spLocks noChangeArrowheads="1"/>
          </p:cNvSpPr>
          <p:nvPr/>
        </p:nvSpPr>
        <p:spPr bwMode="auto">
          <a:xfrm>
            <a:off x="-38359" y="636874"/>
            <a:ext cx="6858000" cy="74009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食べ放題のテーマパーク</a:t>
            </a:r>
            <a:r>
              <a:rPr lang="en-US" altLang="ja-JP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『</a:t>
            </a:r>
            <a:r>
              <a:rPr lang="ja-JP" altLang="en-US" sz="14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スイーツパラダイス</a:t>
            </a:r>
            <a:r>
              <a:rPr lang="en-US" altLang="ja-JP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』</a:t>
            </a:r>
            <a:r>
              <a:rPr lang="ja-JP" altLang="en-US" sz="14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プロデュース</a:t>
            </a:r>
            <a:r>
              <a:rPr lang="en-US" altLang="ja-JP" sz="14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6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トラットリアパラディーゾ</a:t>
            </a:r>
            <a:r>
              <a:rPr lang="en-US" altLang="ja-JP" sz="14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</a:p>
          <a:p>
            <a:pPr algn="ctr"/>
            <a:r>
              <a:rPr lang="ja-JP" altLang="en-US" sz="12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～</a:t>
            </a:r>
            <a:r>
              <a:rPr lang="en-US" altLang="ja-JP" sz="12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『</a:t>
            </a:r>
            <a:r>
              <a:rPr lang="ja-JP" altLang="en-US" sz="12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ちょっと大人のスイパラ</a:t>
            </a:r>
            <a:r>
              <a:rPr lang="en-US" altLang="ja-JP" sz="12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』</a:t>
            </a:r>
            <a:r>
              <a:rPr lang="ja-JP" altLang="en-US" sz="1200" b="0" spc="-2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はじめます</a:t>
            </a:r>
            <a:r>
              <a:rPr lang="ja-JP" altLang="en-US" sz="1200" b="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～</a:t>
            </a:r>
            <a:endParaRPr lang="en-US" altLang="ja-JP" sz="1200" b="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340" y="67945"/>
            <a:ext cx="1930690" cy="422429"/>
          </a:xfrm>
          <a:prstGeom prst="rect">
            <a:avLst/>
          </a:prstGeom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76" y="4881441"/>
            <a:ext cx="1409235" cy="936559"/>
          </a:xfrm>
          <a:prstGeom prst="rect">
            <a:avLst/>
          </a:prstGeom>
        </p:spPr>
      </p:pic>
      <p:grpSp>
        <p:nvGrpSpPr>
          <p:cNvPr id="26" name="グループ化 25"/>
          <p:cNvGrpSpPr/>
          <p:nvPr/>
        </p:nvGrpSpPr>
        <p:grpSpPr>
          <a:xfrm>
            <a:off x="24053" y="8537357"/>
            <a:ext cx="6858000" cy="831795"/>
            <a:chOff x="0" y="9053753"/>
            <a:chExt cx="6858000" cy="831795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2461428" y="9053753"/>
              <a:ext cx="19816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b="0" dirty="0" smtClean="0">
                  <a:latin typeface="+mn-ea"/>
                  <a:ea typeface="+mn-ea"/>
                </a:rPr>
                <a:t> </a:t>
              </a:r>
              <a:r>
                <a:rPr lang="ja-JP" altLang="en-US" sz="1200" b="0" u="sng" dirty="0" smtClean="0">
                  <a:latin typeface="+mn-ea"/>
                  <a:ea typeface="+mn-ea"/>
                </a:rPr>
                <a:t>本件に関する　お問合せ先</a:t>
              </a:r>
              <a:endParaRPr kumimoji="1" lang="ja-JP" altLang="en-US" sz="1200" b="0" dirty="0">
                <a:latin typeface="+mn-ea"/>
                <a:ea typeface="+mn-ea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0" y="9269995"/>
              <a:ext cx="685800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ja-JP" altLang="en-US" sz="1050" b="0" dirty="0">
                  <a:latin typeface="+mn-ea"/>
                  <a:ea typeface="+mn-ea"/>
                </a:rPr>
                <a:t>井上</a:t>
              </a:r>
              <a:r>
                <a:rPr lang="ja-JP" altLang="en-US" sz="1050" b="0" dirty="0" smtClean="0">
                  <a:latin typeface="+mn-ea"/>
                  <a:ea typeface="+mn-ea"/>
                </a:rPr>
                <a:t>商事 株式会社 広報担当　</a:t>
              </a:r>
              <a:r>
                <a:rPr lang="ja-JP" altLang="en-US" sz="1050" b="0" dirty="0">
                  <a:latin typeface="+mn-ea"/>
                  <a:ea typeface="+mn-ea"/>
                </a:rPr>
                <a:t>小野</a:t>
              </a:r>
              <a:r>
                <a:rPr lang="ja-JP" altLang="en-US" sz="1050" b="0" dirty="0" smtClean="0">
                  <a:latin typeface="+mn-ea"/>
                  <a:ea typeface="+mn-ea"/>
                </a:rPr>
                <a:t>　　　</a:t>
              </a:r>
              <a:endParaRPr lang="en-US" altLang="ja-JP" sz="1050" b="0" dirty="0" smtClean="0">
                <a:latin typeface="+mn-ea"/>
                <a:ea typeface="+mn-ea"/>
              </a:endParaRPr>
            </a:p>
            <a:p>
              <a:pPr algn="ctr">
                <a:spcAft>
                  <a:spcPts val="300"/>
                </a:spcAft>
                <a:defRPr/>
              </a:pPr>
              <a:r>
                <a:rPr lang="ja-JP" altLang="en-US" sz="1050" b="0" dirty="0" smtClean="0">
                  <a:latin typeface="+mn-ea"/>
                  <a:ea typeface="+mn-ea"/>
                </a:rPr>
                <a:t>　</a:t>
              </a:r>
              <a:r>
                <a:rPr lang="en-US" altLang="ja-JP" sz="1050" b="0" dirty="0" smtClean="0">
                  <a:latin typeface="+mn-ea"/>
                  <a:ea typeface="+mn-ea"/>
                </a:rPr>
                <a:t>TEL</a:t>
              </a:r>
              <a:r>
                <a:rPr lang="ja-JP" altLang="en-US" sz="1050" b="0" dirty="0" smtClean="0">
                  <a:latin typeface="+mn-ea"/>
                  <a:ea typeface="+mn-ea"/>
                </a:rPr>
                <a:t>： </a:t>
              </a:r>
              <a:r>
                <a:rPr lang="en-US" altLang="ja-JP" sz="1050" b="0" dirty="0">
                  <a:latin typeface="+mn-ea"/>
                  <a:ea typeface="+mn-ea"/>
                </a:rPr>
                <a:t>03-3527‐7907 </a:t>
              </a:r>
              <a:r>
                <a:rPr lang="ja-JP" altLang="en-US" sz="1050" b="0" dirty="0" smtClean="0">
                  <a:latin typeface="+mn-ea"/>
                  <a:ea typeface="+mn-ea"/>
                </a:rPr>
                <a:t> </a:t>
              </a:r>
              <a:r>
                <a:rPr lang="en-US" altLang="ja-JP" sz="1050" b="0" dirty="0" smtClean="0">
                  <a:latin typeface="+mn-ea"/>
                  <a:ea typeface="+mn-ea"/>
                </a:rPr>
                <a:t>/ FAX</a:t>
              </a:r>
              <a:r>
                <a:rPr lang="ja-JP" altLang="en-US" sz="1050" b="0" dirty="0" smtClean="0">
                  <a:latin typeface="+mn-ea"/>
                  <a:ea typeface="+mn-ea"/>
                </a:rPr>
                <a:t>： </a:t>
              </a:r>
              <a:r>
                <a:rPr lang="en-US" altLang="ja-JP" sz="1050" b="0" dirty="0">
                  <a:latin typeface="+mn-ea"/>
                  <a:ea typeface="+mn-ea"/>
                </a:rPr>
                <a:t>03-3527‐7908 </a:t>
              </a:r>
              <a:r>
                <a:rPr lang="ja-JP" altLang="en-US" sz="1050" b="0" dirty="0" smtClean="0">
                  <a:latin typeface="+mn-ea"/>
                  <a:ea typeface="+mn-ea"/>
                </a:rPr>
                <a:t> </a:t>
              </a:r>
              <a:r>
                <a:rPr lang="en-US" altLang="ja-JP" sz="1050" b="0" dirty="0" smtClean="0">
                  <a:latin typeface="+mn-ea"/>
                  <a:ea typeface="+mn-ea"/>
                </a:rPr>
                <a:t>/ MAIL</a:t>
              </a:r>
              <a:r>
                <a:rPr lang="ja-JP" altLang="en-US" sz="1050" b="0" dirty="0" smtClean="0">
                  <a:latin typeface="+mn-ea"/>
                  <a:ea typeface="+mn-ea"/>
                </a:rPr>
                <a:t> ：</a:t>
              </a:r>
              <a:r>
                <a:rPr lang="en-US" altLang="ja-JP" sz="1050" b="0" dirty="0">
                  <a:latin typeface="+mn-ea"/>
                  <a:ea typeface="+mn-ea"/>
                </a:rPr>
                <a:t>ono@sweets-paradise.com</a:t>
              </a:r>
              <a:r>
                <a:rPr lang="ja-JP" altLang="en-US" sz="1050" b="0" dirty="0" smtClean="0">
                  <a:latin typeface="+mn-ea"/>
                  <a:ea typeface="+mn-ea"/>
                </a:rPr>
                <a:t>　　</a:t>
              </a:r>
              <a:endParaRPr lang="en-US" altLang="ja-JP" sz="1050" b="0" dirty="0" smtClean="0">
                <a:latin typeface="+mn-ea"/>
                <a:ea typeface="+mn-ea"/>
              </a:endParaRPr>
            </a:p>
            <a:p>
              <a:pPr algn="ctr">
                <a:defRPr/>
              </a:pPr>
              <a:r>
                <a:rPr lang="ja-JP" altLang="en-US" sz="1050" b="0" dirty="0" smtClean="0">
                  <a:latin typeface="+mn-ea"/>
                  <a:ea typeface="+mn-ea"/>
                </a:rPr>
                <a:t>■</a:t>
              </a:r>
              <a:r>
                <a:rPr lang="en-US" altLang="ja-JP" sz="1050" b="0" dirty="0" smtClean="0">
                  <a:latin typeface="+mn-ea"/>
                  <a:ea typeface="+mn-ea"/>
                </a:rPr>
                <a:t>HP</a:t>
              </a:r>
              <a:r>
                <a:rPr lang="ja-JP" altLang="en-US" sz="1050" b="0" dirty="0" smtClean="0">
                  <a:latin typeface="+mn-ea"/>
                  <a:ea typeface="+mn-ea"/>
                </a:rPr>
                <a:t> </a:t>
              </a:r>
              <a:r>
                <a:rPr lang="en-US" altLang="ja-JP" sz="1050" b="0" dirty="0">
                  <a:latin typeface="+mn-ea"/>
                  <a:ea typeface="+mn-ea"/>
                </a:rPr>
                <a:t>http://www.sweets-paradise.jp/</a:t>
              </a:r>
              <a:r>
                <a:rPr lang="ja-JP" altLang="en-US" sz="1050" b="0" dirty="0" smtClean="0">
                  <a:latin typeface="+mn-ea"/>
                  <a:ea typeface="+mn-ea"/>
                </a:rPr>
                <a:t>　　</a:t>
              </a:r>
              <a:endParaRPr lang="en-US" altLang="ja-JP" sz="1050" b="0" dirty="0" smtClean="0">
                <a:latin typeface="+mn-ea"/>
                <a:ea typeface="+mn-ea"/>
              </a:endParaRPr>
            </a:p>
          </p:txBody>
        </p:sp>
      </p:grpSp>
      <p:sp>
        <p:nvSpPr>
          <p:cNvPr id="5" name="正方形/長方形 4"/>
          <p:cNvSpPr/>
          <p:nvPr/>
        </p:nvSpPr>
        <p:spPr>
          <a:xfrm>
            <a:off x="1701464" y="4845712"/>
            <a:ext cx="4962541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◆スイーツパラダイスとは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◆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食べ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放題型テーマパーク</a:t>
            </a:r>
            <a:r>
              <a:rPr lang="en-US" altLang="ja-JP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『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スイーツパラダイス</a:t>
            </a:r>
            <a:r>
              <a:rPr lang="en-US" altLang="ja-JP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』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は、</a:t>
            </a:r>
            <a:r>
              <a:rPr lang="en-US" altLang="ja-JP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2016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年</a:t>
            </a:r>
            <a:r>
              <a:rPr lang="en-US" altLang="ja-JP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3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月現在、全国でそれぞれ異なった趣の内装による</a:t>
            </a:r>
            <a:r>
              <a:rPr lang="en-US" altLang="ja-JP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35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の店舗を展開しています。</a:t>
            </a:r>
          </a:p>
          <a:p>
            <a:pPr lvl="0"/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食べ放題メニューは、</a:t>
            </a:r>
            <a:r>
              <a:rPr lang="en-US" altLang="ja-JP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30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種類以上のスイーツに、モチモチの自社配合の生パスタをはじめ、数十種類のドリンク、カレーやサラダバーなどの軽食までバラエティに富んだ内容で、スイーツ以外に食事も十分に満足できます。他にもチョコファウンテン、和菓子、ソフトクリームや、月ごとのマンスリースイーツやフードも充実しています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。</a:t>
            </a:r>
            <a:endParaRPr lang="ja-JP" altLang="en-US" sz="1050" b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90631" y="7293260"/>
            <a:ext cx="6613318" cy="1061829"/>
            <a:chOff x="132474" y="8079239"/>
            <a:chExt cx="6613318" cy="1061829"/>
          </a:xfrm>
        </p:grpSpPr>
        <p:sp>
          <p:nvSpPr>
            <p:cNvPr id="30" name="正方形/長方形 29"/>
            <p:cNvSpPr/>
            <p:nvPr/>
          </p:nvSpPr>
          <p:spPr>
            <a:xfrm>
              <a:off x="132474" y="8079239"/>
              <a:ext cx="3519683" cy="1061829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ja-JP" sz="1050" dirty="0" smtClean="0">
                  <a:latin typeface="+mn-ea"/>
                  <a:ea typeface="+mn-ea"/>
                </a:rPr>
                <a:t>【</a:t>
              </a:r>
              <a:r>
                <a:rPr lang="ja-JP" altLang="en-US" sz="1050" dirty="0">
                  <a:latin typeface="+mn-ea"/>
                  <a:ea typeface="+mn-ea"/>
                </a:rPr>
                <a:t>会社概要</a:t>
              </a:r>
              <a:r>
                <a:rPr lang="en-US" altLang="ja-JP" sz="1050" dirty="0" smtClean="0">
                  <a:latin typeface="+mn-ea"/>
                  <a:ea typeface="+mn-ea"/>
                </a:rPr>
                <a:t>】</a:t>
              </a:r>
              <a:endParaRPr lang="en-US" altLang="ja-JP" sz="1050" dirty="0">
                <a:latin typeface="+mn-ea"/>
                <a:ea typeface="+mn-ea"/>
              </a:endParaRPr>
            </a:p>
            <a:p>
              <a:r>
                <a:rPr lang="en-US" altLang="ja-JP" sz="1050" b="0" dirty="0">
                  <a:latin typeface="+mn-ea"/>
                  <a:ea typeface="+mn-ea"/>
                </a:rPr>
                <a:t>■</a:t>
              </a:r>
              <a:r>
                <a:rPr lang="ja-JP" altLang="en-US" sz="1050" b="0" dirty="0">
                  <a:latin typeface="+mn-ea"/>
                  <a:ea typeface="+mn-ea"/>
                </a:rPr>
                <a:t>会社名    井上商事株式会社</a:t>
              </a:r>
            </a:p>
            <a:p>
              <a:r>
                <a:rPr lang="ja-JP" altLang="en-US" sz="1050" b="0" dirty="0">
                  <a:latin typeface="+mn-ea"/>
                  <a:ea typeface="+mn-ea"/>
                </a:rPr>
                <a:t>■代表者    代表取締役 井上 敬策</a:t>
              </a:r>
            </a:p>
            <a:p>
              <a:r>
                <a:rPr lang="ja-JP" altLang="en-US" sz="1050" b="0" dirty="0">
                  <a:latin typeface="+mn-ea"/>
                  <a:ea typeface="+mn-ea"/>
                </a:rPr>
                <a:t>■資本金   　</a:t>
              </a:r>
              <a:r>
                <a:rPr lang="en-US" altLang="ja-JP" sz="1050" b="0" dirty="0">
                  <a:latin typeface="+mn-ea"/>
                  <a:ea typeface="+mn-ea"/>
                </a:rPr>
                <a:t>42,000,000</a:t>
              </a:r>
              <a:r>
                <a:rPr lang="ja-JP" altLang="en-US" sz="1050" b="0" dirty="0">
                  <a:latin typeface="+mn-ea"/>
                  <a:ea typeface="+mn-ea"/>
                </a:rPr>
                <a:t>円</a:t>
              </a:r>
            </a:p>
            <a:p>
              <a:r>
                <a:rPr lang="ja-JP" altLang="en-US" sz="1050" b="0" dirty="0">
                  <a:latin typeface="+mn-ea"/>
                  <a:ea typeface="+mn-ea"/>
                </a:rPr>
                <a:t>■設　立    </a:t>
              </a:r>
              <a:r>
                <a:rPr lang="en-US" altLang="ja-JP" sz="1050" b="0" dirty="0">
                  <a:latin typeface="+mn-ea"/>
                  <a:ea typeface="+mn-ea"/>
                </a:rPr>
                <a:t>1954</a:t>
              </a:r>
              <a:r>
                <a:rPr lang="ja-JP" altLang="en-US" sz="1050" b="0" dirty="0">
                  <a:latin typeface="+mn-ea"/>
                  <a:ea typeface="+mn-ea"/>
                </a:rPr>
                <a:t>年</a:t>
              </a:r>
              <a:r>
                <a:rPr lang="en-US" altLang="ja-JP" sz="1050" b="0" dirty="0">
                  <a:latin typeface="+mn-ea"/>
                  <a:ea typeface="+mn-ea"/>
                </a:rPr>
                <a:t>4</a:t>
              </a:r>
              <a:r>
                <a:rPr lang="ja-JP" altLang="en-US" sz="1050" b="0" dirty="0">
                  <a:latin typeface="+mn-ea"/>
                  <a:ea typeface="+mn-ea"/>
                </a:rPr>
                <a:t>月</a:t>
              </a:r>
            </a:p>
            <a:p>
              <a:r>
                <a:rPr lang="ja-JP" altLang="en-US" sz="1050" b="0" dirty="0">
                  <a:latin typeface="+mn-ea"/>
                  <a:ea typeface="+mn-ea"/>
                </a:rPr>
                <a:t>■所在地    〒</a:t>
              </a:r>
              <a:r>
                <a:rPr lang="en-US" altLang="ja-JP" sz="1050" b="0" dirty="0">
                  <a:latin typeface="+mn-ea"/>
                  <a:ea typeface="+mn-ea"/>
                </a:rPr>
                <a:t>531-0076 </a:t>
              </a:r>
              <a:r>
                <a:rPr lang="ja-JP" altLang="en-US" sz="1050" b="0" dirty="0">
                  <a:latin typeface="+mn-ea"/>
                  <a:ea typeface="+mn-ea"/>
                </a:rPr>
                <a:t>大阪府大阪市北区大淀中</a:t>
              </a:r>
              <a:r>
                <a:rPr lang="en-US" altLang="ja-JP" sz="1050" b="0" dirty="0" smtClean="0">
                  <a:latin typeface="+mn-ea"/>
                  <a:ea typeface="+mn-ea"/>
                </a:rPr>
                <a:t>2-2-5</a:t>
              </a:r>
              <a:endParaRPr lang="en-US" altLang="ja-JP" sz="1050" b="0" dirty="0">
                <a:latin typeface="+mn-ea"/>
                <a:ea typeface="+mn-ea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3469428" y="8079239"/>
              <a:ext cx="3276364" cy="1061829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endParaRPr lang="en-US" altLang="ja-JP" sz="1050" b="0" dirty="0">
                <a:latin typeface="+mn-ea"/>
                <a:ea typeface="+mn-ea"/>
              </a:endParaRPr>
            </a:p>
            <a:p>
              <a:r>
                <a:rPr lang="en-US" altLang="ja-JP" sz="1050" b="0" dirty="0">
                  <a:latin typeface="+mn-ea"/>
                  <a:ea typeface="+mn-ea"/>
                </a:rPr>
                <a:t>■TEL       06-6453-5251</a:t>
              </a:r>
            </a:p>
            <a:p>
              <a:r>
                <a:rPr lang="en-US" altLang="ja-JP" sz="1050" b="0" dirty="0">
                  <a:latin typeface="+mn-ea"/>
                  <a:ea typeface="+mn-ea"/>
                </a:rPr>
                <a:t>■FAX       06-6453-5255</a:t>
              </a:r>
            </a:p>
            <a:p>
              <a:r>
                <a:rPr lang="en-US" altLang="ja-JP" sz="1050" b="0" dirty="0">
                  <a:latin typeface="+mn-ea"/>
                  <a:ea typeface="+mn-ea"/>
                </a:rPr>
                <a:t>■URL     </a:t>
              </a:r>
              <a:r>
                <a:rPr lang="ja-JP" altLang="en-US" sz="1050" b="0" dirty="0">
                  <a:latin typeface="+mn-ea"/>
                  <a:ea typeface="+mn-ea"/>
                </a:rPr>
                <a:t>　</a:t>
              </a:r>
              <a:r>
                <a:rPr lang="en-US" altLang="ja-JP" sz="1050" b="0" dirty="0" smtClean="0">
                  <a:latin typeface="+mn-ea"/>
                  <a:ea typeface="+mn-ea"/>
                </a:rPr>
                <a:t>http</a:t>
              </a:r>
              <a:r>
                <a:rPr lang="en-US" altLang="ja-JP" sz="1050" b="0" dirty="0">
                  <a:latin typeface="+mn-ea"/>
                  <a:ea typeface="+mn-ea"/>
                </a:rPr>
                <a:t>://www.sweets-paradise.jp/</a:t>
              </a:r>
            </a:p>
            <a:p>
              <a:r>
                <a:rPr lang="en-US" altLang="ja-JP" sz="1050" b="0" dirty="0">
                  <a:latin typeface="+mn-ea"/>
                  <a:ea typeface="+mn-ea"/>
                </a:rPr>
                <a:t>■</a:t>
              </a:r>
              <a:r>
                <a:rPr lang="ja-JP" altLang="en-US" sz="1050" b="0" dirty="0">
                  <a:latin typeface="+mn-ea"/>
                  <a:ea typeface="+mn-ea"/>
                </a:rPr>
                <a:t>事業内容  洋菓子製造、デザートバイキング店経営</a:t>
              </a:r>
            </a:p>
            <a:p>
              <a:endParaRPr lang="ja-JP" altLang="en-US" sz="1050" b="0" dirty="0">
                <a:latin typeface="+mn-ea"/>
                <a:ea typeface="+mn-ea"/>
              </a:endParaRPr>
            </a:p>
          </p:txBody>
        </p:sp>
      </p:grpSp>
      <p:sp>
        <p:nvSpPr>
          <p:cNvPr id="4" name="正方形/長方形 3"/>
          <p:cNvSpPr/>
          <p:nvPr/>
        </p:nvSpPr>
        <p:spPr bwMode="auto">
          <a:xfrm>
            <a:off x="111553" y="7293581"/>
            <a:ext cx="6593156" cy="106183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76" y="6069124"/>
            <a:ext cx="1397178" cy="929395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1701464" y="6051773"/>
            <a:ext cx="4869251" cy="156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◆</a:t>
            </a:r>
            <a:r>
              <a:rPr kumimoji="1" lang="ja-JP" altLang="en-US" sz="1050" b="0" dirty="0" smtClean="0"/>
              <a:t>トラットリアパラディーゾとは◆</a:t>
            </a:r>
            <a:endParaRPr kumimoji="1" lang="en-US" altLang="ja-JP" sz="1050" b="0" dirty="0" smtClean="0"/>
          </a:p>
          <a:p>
            <a:r>
              <a:rPr lang="en-US" altLang="ja-JP" sz="1050" b="0" dirty="0" smtClean="0"/>
              <a:t>『</a:t>
            </a:r>
            <a:r>
              <a:rPr lang="ja-JP" altLang="en-US" sz="1050" b="0" dirty="0" smtClean="0"/>
              <a:t>スイーツパラダイス</a:t>
            </a:r>
            <a:r>
              <a:rPr lang="en-US" altLang="ja-JP" sz="1050" b="0" dirty="0" smtClean="0"/>
              <a:t>』</a:t>
            </a:r>
            <a:r>
              <a:rPr lang="ja-JP" altLang="en-US" sz="1050" b="0" dirty="0" smtClean="0"/>
              <a:t>がプロデュースするイタリアンレストラン。</a:t>
            </a:r>
            <a:endParaRPr lang="en-US" altLang="ja-JP" sz="1050" b="0" dirty="0" smtClean="0"/>
          </a:p>
          <a:p>
            <a:r>
              <a:rPr lang="ja-JP" altLang="en-US" sz="1050" b="0" dirty="0" smtClean="0"/>
              <a:t>ケーキバイキングはもちろん、生パスタ、チキン、ピザなどをリーズナブルにお楽しみいただけ、流山おおたかの森、サンシャインシティ アルパにて</a:t>
            </a:r>
            <a:r>
              <a:rPr lang="en-US" altLang="ja-JP" sz="1050" b="0" dirty="0" smtClean="0"/>
              <a:t>2</a:t>
            </a:r>
            <a:r>
              <a:rPr lang="ja-JP" altLang="en-US" sz="1050" b="0" dirty="0" smtClean="0"/>
              <a:t>店舗展開しています。</a:t>
            </a:r>
            <a:endParaRPr lang="en-US" altLang="ja-JP" sz="1050" b="0" dirty="0" smtClean="0"/>
          </a:p>
          <a:p>
            <a:r>
              <a:rPr lang="ja-JP" altLang="en-US" sz="1050" b="0" dirty="0" smtClean="0"/>
              <a:t>●サンシャインシティ  アルパ店</a:t>
            </a:r>
            <a:endParaRPr lang="en-US" altLang="ja-JP" sz="1050" b="0" dirty="0" smtClean="0"/>
          </a:p>
          <a:p>
            <a:r>
              <a:rPr lang="ja-JP" altLang="en-US" sz="1050" b="0" dirty="0"/>
              <a:t>　</a:t>
            </a:r>
            <a:r>
              <a:rPr lang="ja-JP" altLang="en-US" sz="1050" b="0" dirty="0" smtClean="0"/>
              <a:t>　東京都豊島区東池袋</a:t>
            </a:r>
            <a:r>
              <a:rPr lang="en-US" altLang="ja-JP" sz="1050" b="0" dirty="0" smtClean="0"/>
              <a:t>3</a:t>
            </a:r>
            <a:r>
              <a:rPr lang="ja-JP" altLang="en-US" sz="1050" b="0" dirty="0" smtClean="0"/>
              <a:t>－</a:t>
            </a:r>
            <a:r>
              <a:rPr lang="en-US" altLang="ja-JP" sz="1050" b="0" dirty="0" smtClean="0"/>
              <a:t>1</a:t>
            </a:r>
            <a:r>
              <a:rPr lang="ja-JP" altLang="en-US" sz="1050" b="0" dirty="0" smtClean="0"/>
              <a:t>－</a:t>
            </a:r>
            <a:r>
              <a:rPr lang="en-US" altLang="ja-JP" sz="1050" b="0" dirty="0" smtClean="0"/>
              <a:t>1</a:t>
            </a:r>
            <a:r>
              <a:rPr lang="ja-JP" altLang="en-US" sz="1050" b="0" dirty="0" smtClean="0"/>
              <a:t>　サンシャインシティ専門店街アルパ</a:t>
            </a:r>
            <a:r>
              <a:rPr lang="en-US" altLang="ja-JP" sz="1050" b="0" dirty="0" smtClean="0"/>
              <a:t>1F</a:t>
            </a:r>
          </a:p>
          <a:p>
            <a:r>
              <a:rPr lang="en-US" altLang="ja-JP" sz="1050" b="0" dirty="0"/>
              <a:t> </a:t>
            </a:r>
            <a:r>
              <a:rPr lang="en-US" altLang="ja-JP" sz="1050" b="0" dirty="0" smtClean="0"/>
              <a:t>     TEL 03-6914-3039</a:t>
            </a:r>
            <a:endParaRPr lang="en-US" altLang="ja-JP" sz="1050" b="0" dirty="0"/>
          </a:p>
          <a:p>
            <a:endParaRPr kumimoji="1" lang="en-US" altLang="ja-JP" sz="1100" b="0" dirty="0" smtClean="0"/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9384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ユーザー定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31496</TotalTime>
  <Words>230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PowerPoint プレゼンテーション</vt:lpstr>
    </vt:vector>
  </TitlesOfParts>
  <Company>代表取締役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津谷祐司</dc:creator>
  <cp:lastModifiedBy>FJ-USER</cp:lastModifiedBy>
  <cp:revision>1917</cp:revision>
  <cp:lastPrinted>2016-05-14T06:51:25Z</cp:lastPrinted>
  <dcterms:created xsi:type="dcterms:W3CDTF">2000-04-02T14:44:09Z</dcterms:created>
  <dcterms:modified xsi:type="dcterms:W3CDTF">2016-05-14T06:52:08Z</dcterms:modified>
</cp:coreProperties>
</file>