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4"/>
  </p:notesMasterIdLst>
  <p:handoutMasterIdLst>
    <p:handoutMasterId r:id="rId5"/>
  </p:handoutMasterIdLst>
  <p:sldIdLst>
    <p:sldId id="259" r:id="rId2"/>
    <p:sldId id="258" r:id="rId3"/>
  </p:sldIdLst>
  <p:sldSz cx="6858000" cy="9144000" type="screen4x3"/>
  <p:notesSz cx="9926638" cy="6797675"/>
  <p:defaultTextStyle>
    <a:defPPr>
      <a:defRPr lang="ja-JP"/>
    </a:defPPr>
    <a:lvl1pPr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1pPr>
    <a:lvl2pPr marL="4572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2pPr>
    <a:lvl3pPr marL="9144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3pPr>
    <a:lvl4pPr marL="13716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4pPr>
    <a:lvl5pPr marL="18288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5pPr>
    <a:lvl6pPr marL="22860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6pPr>
    <a:lvl7pPr marL="27432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7pPr>
    <a:lvl8pPr marL="32004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8pPr>
    <a:lvl9pPr marL="36576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clrMode="bw"/>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4343"/>
    <a:srgbClr val="F64D4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103" autoAdjust="0"/>
    <p:restoredTop sz="94660"/>
  </p:normalViewPr>
  <p:slideViewPr>
    <p:cSldViewPr snapToGrid="0">
      <p:cViewPr varScale="1">
        <p:scale>
          <a:sx n="52" d="100"/>
          <a:sy n="52" d="100"/>
        </p:scale>
        <p:origin x="2052" y="48"/>
      </p:cViewPr>
      <p:guideLst>
        <p:guide orient="horz" pos="2880"/>
        <p:guide pos="216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handoutMaster" Target="handoutMasters/handoutMaster1.xml"/><Relationship Id="rId4" Type="http://schemas.openxmlformats.org/officeDocument/2006/relationships/notesMaster" Target="notesMasters/notesMaster1.xml"/><Relationship Id="rId9"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4302625" cy="340265"/>
          </a:xfrm>
          <a:prstGeom prst="rect">
            <a:avLst/>
          </a:prstGeom>
        </p:spPr>
        <p:txBody>
          <a:bodyPr vert="horz" lIns="91440" tIns="45720" rIns="91440" bIns="45720" rtlCol="0"/>
          <a:lstStyle>
            <a:lvl1pPr algn="l">
              <a:defRPr sz="1200"/>
            </a:lvl1pPr>
          </a:lstStyle>
          <a:p>
            <a:endParaRPr kumimoji="1" lang="ja-JP" altLang="en-US"/>
          </a:p>
        </p:txBody>
      </p:sp>
      <p:sp>
        <p:nvSpPr>
          <p:cNvPr id="3" name="Date Placeholder 2"/>
          <p:cNvSpPr>
            <a:spLocks noGrp="1"/>
          </p:cNvSpPr>
          <p:nvPr>
            <p:ph type="dt" sz="quarter" idx="1"/>
          </p:nvPr>
        </p:nvSpPr>
        <p:spPr>
          <a:xfrm>
            <a:off x="5621696" y="0"/>
            <a:ext cx="4302625" cy="340265"/>
          </a:xfrm>
          <a:prstGeom prst="rect">
            <a:avLst/>
          </a:prstGeom>
        </p:spPr>
        <p:txBody>
          <a:bodyPr vert="horz" lIns="91440" tIns="45720" rIns="91440" bIns="45720" rtlCol="0"/>
          <a:lstStyle>
            <a:lvl1pPr algn="r">
              <a:defRPr sz="1200"/>
            </a:lvl1pPr>
          </a:lstStyle>
          <a:p>
            <a:fld id="{CE605F88-4443-43BB-B813-20A21B6A1C9F}" type="datetimeFigureOut">
              <a:rPr kumimoji="1" lang="ja-JP" altLang="en-US" smtClean="0"/>
              <a:t>2016/10/25</a:t>
            </a:fld>
            <a:endParaRPr kumimoji="1" lang="ja-JP" altLang="en-US"/>
          </a:p>
        </p:txBody>
      </p:sp>
      <p:sp>
        <p:nvSpPr>
          <p:cNvPr id="4" name="Footer Placeholder 3"/>
          <p:cNvSpPr>
            <a:spLocks noGrp="1"/>
          </p:cNvSpPr>
          <p:nvPr>
            <p:ph type="ftr" sz="quarter" idx="2"/>
          </p:nvPr>
        </p:nvSpPr>
        <p:spPr>
          <a:xfrm>
            <a:off x="0" y="6457410"/>
            <a:ext cx="4302625" cy="340265"/>
          </a:xfrm>
          <a:prstGeom prst="rect">
            <a:avLst/>
          </a:prstGeom>
        </p:spPr>
        <p:txBody>
          <a:bodyPr vert="horz" lIns="91440" tIns="45720" rIns="91440" bIns="45720" rtlCol="0" anchor="b"/>
          <a:lstStyle>
            <a:lvl1pPr algn="l">
              <a:defRPr sz="1200"/>
            </a:lvl1pPr>
          </a:lstStyle>
          <a:p>
            <a:endParaRPr kumimoji="1" lang="ja-JP" altLang="en-US"/>
          </a:p>
        </p:txBody>
      </p:sp>
      <p:sp>
        <p:nvSpPr>
          <p:cNvPr id="5" name="Slide Number Placeholder 4"/>
          <p:cNvSpPr>
            <a:spLocks noGrp="1"/>
          </p:cNvSpPr>
          <p:nvPr>
            <p:ph type="sldNum" sz="quarter" idx="3"/>
          </p:nvPr>
        </p:nvSpPr>
        <p:spPr>
          <a:xfrm>
            <a:off x="5621696" y="6457410"/>
            <a:ext cx="4302625" cy="340265"/>
          </a:xfrm>
          <a:prstGeom prst="rect">
            <a:avLst/>
          </a:prstGeom>
        </p:spPr>
        <p:txBody>
          <a:bodyPr vert="horz" lIns="91440" tIns="45720" rIns="91440" bIns="45720" rtlCol="0" anchor="b"/>
          <a:lstStyle>
            <a:lvl1pPr algn="r">
              <a:defRPr sz="1200"/>
            </a:lvl1pPr>
          </a:lstStyle>
          <a:p>
            <a:fld id="{6C5D76CF-0D65-4BB4-A7E4-F1F7BC41FBA2}" type="slidenum">
              <a:rPr kumimoji="1" lang="ja-JP" altLang="en-US" smtClean="0"/>
              <a:t>‹#›</a:t>
            </a:fld>
            <a:endParaRPr kumimoji="1" lang="ja-JP" altLang="en-US"/>
          </a:p>
        </p:txBody>
      </p:sp>
    </p:spTree>
    <p:extLst>
      <p:ext uri="{BB962C8B-B14F-4D97-AF65-F5344CB8AC3E}">
        <p14:creationId xmlns:p14="http://schemas.microsoft.com/office/powerpoint/2010/main" val="359896487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362" name="Rectangle 2"/>
          <p:cNvSpPr>
            <a:spLocks noGrp="1" noChangeArrowheads="1"/>
          </p:cNvSpPr>
          <p:nvPr>
            <p:ph type="hdr" sz="quarter"/>
          </p:nvPr>
        </p:nvSpPr>
        <p:spPr bwMode="auto">
          <a:xfrm>
            <a:off x="0" y="0"/>
            <a:ext cx="4302625" cy="340265"/>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2108" tIns="46054" rIns="92108" bIns="46054" numCol="1" anchor="t" anchorCtr="0" compatLnSpc="1">
            <a:prstTxWarp prst="textNoShape">
              <a:avLst/>
            </a:prstTxWarp>
          </a:bodyPr>
          <a:lstStyle>
            <a:lvl1pPr eaLnBrk="1" hangingPunct="1">
              <a:defRPr sz="1200">
                <a:latin typeface="Calibri" panose="020F0502020204030204" pitchFamily="34" charset="0"/>
              </a:defRPr>
            </a:lvl1pPr>
          </a:lstStyle>
          <a:p>
            <a:pPr>
              <a:defRPr/>
            </a:pPr>
            <a:endParaRPr lang="en-US" altLang="ja-JP"/>
          </a:p>
        </p:txBody>
      </p:sp>
      <p:sp>
        <p:nvSpPr>
          <p:cNvPr id="15363" name="Rectangle 3"/>
          <p:cNvSpPr>
            <a:spLocks noGrp="1" noChangeArrowheads="1"/>
          </p:cNvSpPr>
          <p:nvPr>
            <p:ph type="dt" idx="1"/>
          </p:nvPr>
        </p:nvSpPr>
        <p:spPr bwMode="auto">
          <a:xfrm>
            <a:off x="5621696" y="0"/>
            <a:ext cx="4302625" cy="340265"/>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2108" tIns="46054" rIns="92108" bIns="46054" numCol="1" anchor="t" anchorCtr="0" compatLnSpc="1">
            <a:prstTxWarp prst="textNoShape">
              <a:avLst/>
            </a:prstTxWarp>
          </a:bodyPr>
          <a:lstStyle>
            <a:lvl1pPr algn="r" eaLnBrk="1" hangingPunct="1">
              <a:defRPr sz="1200">
                <a:latin typeface="Calibri" panose="020F0502020204030204" pitchFamily="34" charset="0"/>
              </a:defRPr>
            </a:lvl1pPr>
          </a:lstStyle>
          <a:p>
            <a:pPr>
              <a:defRPr/>
            </a:pPr>
            <a:fld id="{9B9E9867-6F1A-48E1-B20E-C7139099741F}" type="datetimeFigureOut">
              <a:rPr lang="ja-JP" altLang="en-US"/>
              <a:pPr>
                <a:defRPr/>
              </a:pPr>
              <a:t>2016/10/25</a:t>
            </a:fld>
            <a:endParaRPr lang="en-US" altLang="ja-JP"/>
          </a:p>
        </p:txBody>
      </p:sp>
      <p:sp>
        <p:nvSpPr>
          <p:cNvPr id="2052" name="Rectangle 4"/>
          <p:cNvSpPr>
            <a:spLocks noGrp="1" noRot="1" noChangeAspect="1" noChangeArrowheads="1" noTextEdit="1"/>
          </p:cNvSpPr>
          <p:nvPr>
            <p:ph type="sldImg" idx="2"/>
          </p:nvPr>
        </p:nvSpPr>
        <p:spPr bwMode="auto">
          <a:xfrm>
            <a:off x="4006850" y="509588"/>
            <a:ext cx="1912938" cy="2549525"/>
          </a:xfrm>
          <a:prstGeom prst="rect">
            <a:avLst/>
          </a:prstGeom>
          <a:noFill/>
          <a:ln w="9525">
            <a:solidFill>
              <a:srgbClr val="000000"/>
            </a:solidFill>
            <a:miter lim="800000"/>
            <a:headEnd/>
            <a:tailEnd/>
          </a:ln>
          <a:effectLst/>
          <a:extLst>
            <a:ext uri="{909E8E84-426E-40dd-AFC4-6F175D3DCCD1}">
              <a14:hiddenFill xmlns="" xmlns:a14="http://schemas.microsoft.com/office/drawing/2010/main">
                <a:solidFill>
                  <a:srgbClr val="FFFFFF"/>
                </a:solidFill>
              </a14:hiddenFill>
            </a:ext>
            <a:ext uri="{AF507438-7753-43e0-B8FC-AC1667EBCBE1}">
              <a14:hiddenEffects xmlns="" xmlns:a14="http://schemas.microsoft.com/office/drawing/2010/main">
                <a:effectLst>
                  <a:outerShdw dist="35921" dir="2700000" algn="ctr" rotWithShape="0">
                    <a:srgbClr val="808080"/>
                  </a:outerShdw>
                </a:effectLst>
              </a14:hiddenEffects>
            </a:ext>
            <a:ext uri="{53640926-AAD7-44d8-BBD7-CCE9431645EC}">
              <a14:shadowObscured xmlns="" xmlns:a14="http://schemas.microsoft.com/office/drawing/2010/main" val="1"/>
            </a:ext>
          </a:extLst>
        </p:spPr>
      </p:sp>
      <p:sp>
        <p:nvSpPr>
          <p:cNvPr id="15365" name="Rectangle 5"/>
          <p:cNvSpPr>
            <a:spLocks noGrp="1" noChangeArrowheads="1"/>
          </p:cNvSpPr>
          <p:nvPr>
            <p:ph type="body" sz="quarter" idx="3"/>
          </p:nvPr>
        </p:nvSpPr>
        <p:spPr bwMode="auto">
          <a:xfrm>
            <a:off x="992201" y="3228705"/>
            <a:ext cx="7942238" cy="3059117"/>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2108" tIns="46054" rIns="92108" bIns="46054" numCol="1" anchor="t" anchorCtr="0" compatLnSpc="1">
            <a:prstTxWarp prst="textNoShape">
              <a:avLst/>
            </a:prstTxWarp>
          </a:bodyPr>
          <a:lstStyle/>
          <a:p>
            <a:pPr lvl="0"/>
            <a:r>
              <a:rPr lang="ja-JP" altLang="en-US" noProof="0" smtClean="0"/>
              <a:t>マスタ テキストの書式設定</a:t>
            </a:r>
          </a:p>
          <a:p>
            <a:pPr lvl="1"/>
            <a:r>
              <a:rPr lang="ja-JP" altLang="en-US" noProof="0" smtClean="0"/>
              <a:t>第 </a:t>
            </a:r>
            <a:r>
              <a:rPr lang="en-US" altLang="ja-JP" noProof="0" smtClean="0"/>
              <a:t>2 </a:t>
            </a:r>
            <a:r>
              <a:rPr lang="ja-JP" altLang="en-US" noProof="0" smtClean="0"/>
              <a:t>レベル</a:t>
            </a:r>
          </a:p>
          <a:p>
            <a:pPr lvl="2"/>
            <a:r>
              <a:rPr lang="ja-JP" altLang="en-US" noProof="0" smtClean="0"/>
              <a:t>第 </a:t>
            </a:r>
            <a:r>
              <a:rPr lang="en-US" altLang="ja-JP" noProof="0" smtClean="0"/>
              <a:t>3 </a:t>
            </a:r>
            <a:r>
              <a:rPr lang="ja-JP" altLang="en-US" noProof="0" smtClean="0"/>
              <a:t>レベル</a:t>
            </a:r>
          </a:p>
          <a:p>
            <a:pPr lvl="3"/>
            <a:r>
              <a:rPr lang="ja-JP" altLang="en-US" noProof="0" smtClean="0"/>
              <a:t>第 </a:t>
            </a:r>
            <a:r>
              <a:rPr lang="en-US" altLang="ja-JP" noProof="0" smtClean="0"/>
              <a:t>4 </a:t>
            </a:r>
            <a:r>
              <a:rPr lang="ja-JP" altLang="en-US" noProof="0" smtClean="0"/>
              <a:t>レベル</a:t>
            </a:r>
          </a:p>
          <a:p>
            <a:pPr lvl="4"/>
            <a:r>
              <a:rPr lang="ja-JP" altLang="en-US" noProof="0" smtClean="0"/>
              <a:t>第 </a:t>
            </a:r>
            <a:r>
              <a:rPr lang="en-US" altLang="ja-JP" noProof="0" smtClean="0"/>
              <a:t>5 </a:t>
            </a:r>
            <a:r>
              <a:rPr lang="ja-JP" altLang="en-US" noProof="0" smtClean="0"/>
              <a:t>レベル</a:t>
            </a:r>
          </a:p>
        </p:txBody>
      </p:sp>
      <p:sp>
        <p:nvSpPr>
          <p:cNvPr id="15366" name="Rectangle 6"/>
          <p:cNvSpPr>
            <a:spLocks noGrp="1" noChangeArrowheads="1"/>
          </p:cNvSpPr>
          <p:nvPr>
            <p:ph type="ftr" sz="quarter" idx="4"/>
          </p:nvPr>
        </p:nvSpPr>
        <p:spPr bwMode="auto">
          <a:xfrm>
            <a:off x="0" y="6456324"/>
            <a:ext cx="4302625" cy="340264"/>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2108" tIns="46054" rIns="92108" bIns="46054" numCol="1" anchor="b" anchorCtr="0" compatLnSpc="1">
            <a:prstTxWarp prst="textNoShape">
              <a:avLst/>
            </a:prstTxWarp>
          </a:bodyPr>
          <a:lstStyle>
            <a:lvl1pPr eaLnBrk="1" hangingPunct="1">
              <a:defRPr sz="1200">
                <a:latin typeface="Calibri" panose="020F0502020204030204" pitchFamily="34" charset="0"/>
              </a:defRPr>
            </a:lvl1pPr>
          </a:lstStyle>
          <a:p>
            <a:pPr>
              <a:defRPr/>
            </a:pPr>
            <a:endParaRPr lang="en-US" altLang="ja-JP"/>
          </a:p>
        </p:txBody>
      </p:sp>
      <p:sp>
        <p:nvSpPr>
          <p:cNvPr id="15367" name="Rectangle 7"/>
          <p:cNvSpPr>
            <a:spLocks noGrp="1" noChangeArrowheads="1"/>
          </p:cNvSpPr>
          <p:nvPr>
            <p:ph type="sldNum" sz="quarter" idx="5"/>
          </p:nvPr>
        </p:nvSpPr>
        <p:spPr bwMode="auto">
          <a:xfrm>
            <a:off x="5621696" y="6456324"/>
            <a:ext cx="4302625" cy="340264"/>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2108" tIns="46054" rIns="92108" bIns="46054" numCol="1" anchor="b" anchorCtr="0" compatLnSpc="1">
            <a:prstTxWarp prst="textNoShape">
              <a:avLst/>
            </a:prstTxWarp>
          </a:bodyPr>
          <a:lstStyle>
            <a:lvl1pPr algn="r" eaLnBrk="1" hangingPunct="1">
              <a:defRPr sz="1200">
                <a:latin typeface="Calibri" panose="020F0502020204030204" pitchFamily="34" charset="0"/>
              </a:defRPr>
            </a:lvl1pPr>
          </a:lstStyle>
          <a:p>
            <a:pPr>
              <a:defRPr/>
            </a:pPr>
            <a:fld id="{34A96E4F-EBAA-4ACC-B4EF-1F5D2D1B62E7}" type="slidenum">
              <a:rPr lang="ja-JP" altLang="en-US"/>
              <a:pPr>
                <a:defRPr/>
              </a:pPr>
              <a:t>‹#›</a:t>
            </a:fld>
            <a:endParaRPr lang="en-US" altLang="ja-JP"/>
          </a:p>
        </p:txBody>
      </p:sp>
    </p:spTree>
    <p:extLst>
      <p:ext uri="{BB962C8B-B14F-4D97-AF65-F5344CB8AC3E}">
        <p14:creationId xmlns:p14="http://schemas.microsoft.com/office/powerpoint/2010/main" val="2669230224"/>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Calibri" panose="020F0502020204030204" pitchFamily="34" charset="0"/>
        <a:ea typeface="ＭＳ Ｐゴシック" panose="020B0600070205080204" pitchFamily="50" charset="-128"/>
        <a:cs typeface="+mn-cs"/>
      </a:defRPr>
    </a:lvl1pPr>
    <a:lvl2pPr marL="457200" algn="l" rtl="0" eaLnBrk="0" fontAlgn="base" hangingPunct="0">
      <a:spcBef>
        <a:spcPct val="30000"/>
      </a:spcBef>
      <a:spcAft>
        <a:spcPct val="0"/>
      </a:spcAft>
      <a:defRPr kumimoji="1" sz="1200" kern="1200">
        <a:solidFill>
          <a:schemeClr val="tx1"/>
        </a:solidFill>
        <a:latin typeface="Calibri" panose="020F0502020204030204" pitchFamily="34" charset="0"/>
        <a:ea typeface="ＭＳ Ｐゴシック" panose="020B0600070205080204" pitchFamily="50" charset="-128"/>
        <a:cs typeface="+mn-cs"/>
      </a:defRPr>
    </a:lvl2pPr>
    <a:lvl3pPr marL="914400" algn="l" rtl="0" eaLnBrk="0" fontAlgn="base" hangingPunct="0">
      <a:spcBef>
        <a:spcPct val="30000"/>
      </a:spcBef>
      <a:spcAft>
        <a:spcPct val="0"/>
      </a:spcAft>
      <a:defRPr kumimoji="1" sz="1200" kern="1200">
        <a:solidFill>
          <a:schemeClr val="tx1"/>
        </a:solidFill>
        <a:latin typeface="Calibri" panose="020F0502020204030204" pitchFamily="34" charset="0"/>
        <a:ea typeface="ＭＳ Ｐゴシック" panose="020B0600070205080204" pitchFamily="50" charset="-128"/>
        <a:cs typeface="+mn-cs"/>
      </a:defRPr>
    </a:lvl3pPr>
    <a:lvl4pPr marL="1371600" algn="l" rtl="0" eaLnBrk="0" fontAlgn="base" hangingPunct="0">
      <a:spcBef>
        <a:spcPct val="30000"/>
      </a:spcBef>
      <a:spcAft>
        <a:spcPct val="0"/>
      </a:spcAft>
      <a:defRPr kumimoji="1" sz="1200" kern="1200">
        <a:solidFill>
          <a:schemeClr val="tx1"/>
        </a:solidFill>
        <a:latin typeface="Calibri" panose="020F0502020204030204" pitchFamily="34" charset="0"/>
        <a:ea typeface="ＭＳ Ｐゴシック" panose="020B0600070205080204" pitchFamily="50" charset="-128"/>
        <a:cs typeface="+mn-cs"/>
      </a:defRPr>
    </a:lvl4pPr>
    <a:lvl5pPr marL="1828800" algn="l" rtl="0" eaLnBrk="0" fontAlgn="base" hangingPunct="0">
      <a:spcBef>
        <a:spcPct val="30000"/>
      </a:spcBef>
      <a:spcAft>
        <a:spcPct val="0"/>
      </a:spcAft>
      <a:defRPr kumimoji="1" sz="1200" kern="1200">
        <a:solidFill>
          <a:schemeClr val="tx1"/>
        </a:solidFill>
        <a:latin typeface="Calibri" panose="020F0502020204030204" pitchFamily="34" charset="0"/>
        <a:ea typeface="ＭＳ Ｐゴシック" panose="020B0600070205080204" pitchFamily="50" charset="-128"/>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Rot="1" noChangeAspect="1" noChangeArrowheads="1" noTextEdit="1"/>
          </p:cNvSpPr>
          <p:nvPr>
            <p:ph type="sldImg"/>
          </p:nvPr>
        </p:nvSpPr>
        <p:spPr>
          <a:ln/>
        </p:spPr>
      </p:sp>
      <p:sp>
        <p:nvSpPr>
          <p:cNvPr id="4099" name="Rectangle 3"/>
          <p:cNvSpPr>
            <a:spLocks noGrp="1" noChangeArrowheads="1"/>
          </p:cNvSpPr>
          <p:nvPr>
            <p:ph type="body" idx="1"/>
          </p:nvPr>
        </p:nvSpPr>
        <p:spPr>
          <a:noFill/>
        </p:spPr>
        <p:txBody>
          <a:bodyPr/>
          <a:lstStyle/>
          <a:p>
            <a:pPr eaLnBrk="1" hangingPunct="1"/>
            <a:endParaRPr lang="ja-JP" altLang="en-US" smtClean="0"/>
          </a:p>
        </p:txBody>
      </p:sp>
    </p:spTree>
    <p:extLst>
      <p:ext uri="{BB962C8B-B14F-4D97-AF65-F5344CB8AC3E}">
        <p14:creationId xmlns:p14="http://schemas.microsoft.com/office/powerpoint/2010/main" val="159841432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Rot="1" noChangeAspect="1" noChangeArrowheads="1" noTextEdit="1"/>
          </p:cNvSpPr>
          <p:nvPr>
            <p:ph type="sldImg"/>
          </p:nvPr>
        </p:nvSpPr>
        <p:spPr>
          <a:ln/>
        </p:spPr>
      </p:sp>
      <p:sp>
        <p:nvSpPr>
          <p:cNvPr id="6147" name="Rectangle 3"/>
          <p:cNvSpPr>
            <a:spLocks noGrp="1" noChangeArrowheads="1"/>
          </p:cNvSpPr>
          <p:nvPr>
            <p:ph type="body" idx="1"/>
          </p:nvPr>
        </p:nvSpPr>
        <p:spPr>
          <a:noFill/>
        </p:spPr>
        <p:txBody>
          <a:bodyPr/>
          <a:lstStyle/>
          <a:p>
            <a:pPr eaLnBrk="1" hangingPunct="1"/>
            <a:endParaRPr lang="ja-JP" altLang="en-US" smtClean="0"/>
          </a:p>
        </p:txBody>
      </p:sp>
    </p:spTree>
    <p:extLst>
      <p:ext uri="{BB962C8B-B14F-4D97-AF65-F5344CB8AC3E}">
        <p14:creationId xmlns:p14="http://schemas.microsoft.com/office/powerpoint/2010/main" val="135980518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496484"/>
            <a:ext cx="5829300" cy="3183467"/>
          </a:xfrm>
        </p:spPr>
        <p:txBody>
          <a:bodyPr anchor="b"/>
          <a:lstStyle>
            <a:lvl1pPr algn="ctr">
              <a:defRPr sz="4500"/>
            </a:lvl1pPr>
          </a:lstStyle>
          <a:p>
            <a:r>
              <a:rPr lang="ja-JP" altLang="en-US" smtClean="0"/>
              <a:t>マスター タイトルの書式設定</a:t>
            </a:r>
            <a:endParaRPr lang="en-US" dirty="0"/>
          </a:p>
        </p:txBody>
      </p:sp>
      <p:sp>
        <p:nvSpPr>
          <p:cNvPr id="3" name="Subtitle 2"/>
          <p:cNvSpPr>
            <a:spLocks noGrp="1"/>
          </p:cNvSpPr>
          <p:nvPr>
            <p:ph type="subTitle" idx="1"/>
          </p:nvPr>
        </p:nvSpPr>
        <p:spPr>
          <a:xfrm>
            <a:off x="857250" y="4802717"/>
            <a:ext cx="5143500" cy="2207683"/>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ja-JP" altLang="en-US" smtClean="0"/>
              <a:t>マスター サブタイトルの書式設定</a:t>
            </a:r>
            <a:endParaRPr lang="en-US" dirty="0"/>
          </a:p>
        </p:txBody>
      </p:sp>
      <p:sp>
        <p:nvSpPr>
          <p:cNvPr id="4" name="Date Placeholder 3"/>
          <p:cNvSpPr>
            <a:spLocks noGrp="1"/>
          </p:cNvSpPr>
          <p:nvPr>
            <p:ph type="dt" sz="half" idx="10"/>
          </p:nvPr>
        </p:nvSpPr>
        <p:spPr/>
        <p:txBody>
          <a:bodyPr/>
          <a:lstStyle>
            <a:lvl1pPr>
              <a:defRPr/>
            </a:lvl1pPr>
          </a:lstStyle>
          <a:p>
            <a:pPr>
              <a:defRPr/>
            </a:pPr>
            <a:fld id="{621F4FCD-2622-4D46-8FA2-0680C5780DA8}" type="datetimeFigureOut">
              <a:rPr lang="ja-JP" altLang="en-US"/>
              <a:pPr>
                <a:defRPr/>
              </a:pPr>
              <a:t>2016/10/25</a:t>
            </a:fld>
            <a:endParaRPr lang="ja-JP" altLang="en-US"/>
          </a:p>
        </p:txBody>
      </p:sp>
      <p:sp>
        <p:nvSpPr>
          <p:cNvPr id="5" name="Footer Placeholder 4"/>
          <p:cNvSpPr>
            <a:spLocks noGrp="1"/>
          </p:cNvSpPr>
          <p:nvPr>
            <p:ph type="ftr" sz="quarter" idx="11"/>
          </p:nvPr>
        </p:nvSpPr>
        <p:spPr/>
        <p:txBody>
          <a:bodyPr/>
          <a:lstStyle>
            <a:lvl1pPr>
              <a:defRPr/>
            </a:lvl1pPr>
          </a:lstStyle>
          <a:p>
            <a:pPr>
              <a:defRPr/>
            </a:pPr>
            <a:endParaRPr lang="ja-JP" altLang="en-US"/>
          </a:p>
        </p:txBody>
      </p:sp>
      <p:sp>
        <p:nvSpPr>
          <p:cNvPr id="6" name="Slide Number Placeholder 5"/>
          <p:cNvSpPr>
            <a:spLocks noGrp="1"/>
          </p:cNvSpPr>
          <p:nvPr>
            <p:ph type="sldNum" sz="quarter" idx="12"/>
          </p:nvPr>
        </p:nvSpPr>
        <p:spPr/>
        <p:txBody>
          <a:bodyPr/>
          <a:lstStyle>
            <a:lvl1pPr>
              <a:defRPr/>
            </a:lvl1pPr>
          </a:lstStyle>
          <a:p>
            <a:pPr>
              <a:defRPr/>
            </a:pPr>
            <a:fld id="{6621EDF2-564B-4CF1-ABB0-132FFE3CC977}" type="slidenum">
              <a:rPr lang="ja-JP" altLang="en-US"/>
              <a:pPr>
                <a:defRPr/>
              </a:pPr>
              <a:t>‹#›</a:t>
            </a:fld>
            <a:endParaRPr lang="en-US" altLang="ja-JP"/>
          </a:p>
        </p:txBody>
      </p:sp>
    </p:spTree>
    <p:extLst>
      <p:ext uri="{BB962C8B-B14F-4D97-AF65-F5344CB8AC3E}">
        <p14:creationId xmlns:p14="http://schemas.microsoft.com/office/powerpoint/2010/main" val="39552852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lvl1pPr>
              <a:defRPr/>
            </a:lvl1pPr>
          </a:lstStyle>
          <a:p>
            <a:pPr>
              <a:defRPr/>
            </a:pPr>
            <a:fld id="{171786CD-EEAE-45D1-8174-A1C5589256A9}" type="datetimeFigureOut">
              <a:rPr lang="ja-JP" altLang="en-US"/>
              <a:pPr>
                <a:defRPr/>
              </a:pPr>
              <a:t>2016/10/25</a:t>
            </a:fld>
            <a:endParaRPr lang="ja-JP" altLang="en-US"/>
          </a:p>
        </p:txBody>
      </p:sp>
      <p:sp>
        <p:nvSpPr>
          <p:cNvPr id="5" name="Footer Placeholder 4"/>
          <p:cNvSpPr>
            <a:spLocks noGrp="1"/>
          </p:cNvSpPr>
          <p:nvPr>
            <p:ph type="ftr" sz="quarter" idx="11"/>
          </p:nvPr>
        </p:nvSpPr>
        <p:spPr/>
        <p:txBody>
          <a:bodyPr/>
          <a:lstStyle>
            <a:lvl1pPr>
              <a:defRPr/>
            </a:lvl1pPr>
          </a:lstStyle>
          <a:p>
            <a:pPr>
              <a:defRPr/>
            </a:pPr>
            <a:endParaRPr lang="ja-JP" altLang="en-US"/>
          </a:p>
        </p:txBody>
      </p:sp>
      <p:sp>
        <p:nvSpPr>
          <p:cNvPr id="6" name="Slide Number Placeholder 5"/>
          <p:cNvSpPr>
            <a:spLocks noGrp="1"/>
          </p:cNvSpPr>
          <p:nvPr>
            <p:ph type="sldNum" sz="quarter" idx="12"/>
          </p:nvPr>
        </p:nvSpPr>
        <p:spPr/>
        <p:txBody>
          <a:bodyPr/>
          <a:lstStyle>
            <a:lvl1pPr>
              <a:defRPr/>
            </a:lvl1pPr>
          </a:lstStyle>
          <a:p>
            <a:pPr>
              <a:defRPr/>
            </a:pPr>
            <a:fld id="{28B0940F-C1EE-4120-A594-D79D3B64F20D}" type="slidenum">
              <a:rPr lang="ja-JP" altLang="en-US"/>
              <a:pPr>
                <a:defRPr/>
              </a:pPr>
              <a:t>‹#›</a:t>
            </a:fld>
            <a:endParaRPr lang="en-US" altLang="ja-JP"/>
          </a:p>
        </p:txBody>
      </p:sp>
    </p:spTree>
    <p:extLst>
      <p:ext uri="{BB962C8B-B14F-4D97-AF65-F5344CB8AC3E}">
        <p14:creationId xmlns:p14="http://schemas.microsoft.com/office/powerpoint/2010/main" val="276164709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486834"/>
            <a:ext cx="1478756" cy="7749117"/>
          </a:xfrm>
        </p:spPr>
        <p:txBody>
          <a:bodyPr vert="eaVert"/>
          <a:lstStyle/>
          <a:p>
            <a:r>
              <a:rPr lang="ja-JP" altLang="en-US" smtClean="0"/>
              <a:t>マスター タイトルの書式設定</a:t>
            </a:r>
            <a:endParaRPr lang="en-US" dirty="0"/>
          </a:p>
        </p:txBody>
      </p:sp>
      <p:sp>
        <p:nvSpPr>
          <p:cNvPr id="3" name="Vertical Text Placeholder 2"/>
          <p:cNvSpPr>
            <a:spLocks noGrp="1"/>
          </p:cNvSpPr>
          <p:nvPr>
            <p:ph type="body" orient="vert" idx="1"/>
          </p:nvPr>
        </p:nvSpPr>
        <p:spPr>
          <a:xfrm>
            <a:off x="471488" y="486834"/>
            <a:ext cx="4350544" cy="7749117"/>
          </a:xfrm>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lvl1pPr>
              <a:defRPr/>
            </a:lvl1pPr>
          </a:lstStyle>
          <a:p>
            <a:pPr>
              <a:defRPr/>
            </a:pPr>
            <a:fld id="{00088251-C6AA-458A-8BCF-A638D46AD07C}" type="datetimeFigureOut">
              <a:rPr lang="ja-JP" altLang="en-US"/>
              <a:pPr>
                <a:defRPr/>
              </a:pPr>
              <a:t>2016/10/25</a:t>
            </a:fld>
            <a:endParaRPr lang="ja-JP" altLang="en-US"/>
          </a:p>
        </p:txBody>
      </p:sp>
      <p:sp>
        <p:nvSpPr>
          <p:cNvPr id="5" name="Footer Placeholder 4"/>
          <p:cNvSpPr>
            <a:spLocks noGrp="1"/>
          </p:cNvSpPr>
          <p:nvPr>
            <p:ph type="ftr" sz="quarter" idx="11"/>
          </p:nvPr>
        </p:nvSpPr>
        <p:spPr/>
        <p:txBody>
          <a:bodyPr/>
          <a:lstStyle>
            <a:lvl1pPr>
              <a:defRPr/>
            </a:lvl1pPr>
          </a:lstStyle>
          <a:p>
            <a:pPr>
              <a:defRPr/>
            </a:pPr>
            <a:endParaRPr lang="ja-JP" altLang="en-US"/>
          </a:p>
        </p:txBody>
      </p:sp>
      <p:sp>
        <p:nvSpPr>
          <p:cNvPr id="6" name="Slide Number Placeholder 5"/>
          <p:cNvSpPr>
            <a:spLocks noGrp="1"/>
          </p:cNvSpPr>
          <p:nvPr>
            <p:ph type="sldNum" sz="quarter" idx="12"/>
          </p:nvPr>
        </p:nvSpPr>
        <p:spPr/>
        <p:txBody>
          <a:bodyPr/>
          <a:lstStyle>
            <a:lvl1pPr>
              <a:defRPr/>
            </a:lvl1pPr>
          </a:lstStyle>
          <a:p>
            <a:pPr>
              <a:defRPr/>
            </a:pPr>
            <a:fld id="{3ABD81C8-A1E2-4B5A-9CB2-A964A969CE7C}" type="slidenum">
              <a:rPr lang="ja-JP" altLang="en-US"/>
              <a:pPr>
                <a:defRPr/>
              </a:pPr>
              <a:t>‹#›</a:t>
            </a:fld>
            <a:endParaRPr lang="en-US" altLang="ja-JP"/>
          </a:p>
        </p:txBody>
      </p:sp>
    </p:spTree>
    <p:extLst>
      <p:ext uri="{BB962C8B-B14F-4D97-AF65-F5344CB8AC3E}">
        <p14:creationId xmlns:p14="http://schemas.microsoft.com/office/powerpoint/2010/main" val="40905412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Content Placeholder 2"/>
          <p:cNvSpPr>
            <a:spLocks noGrp="1"/>
          </p:cNvSpPr>
          <p:nvPr>
            <p:ph idx="1"/>
          </p:nvPr>
        </p:nvSpPr>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lvl1pPr>
              <a:defRPr/>
            </a:lvl1pPr>
          </a:lstStyle>
          <a:p>
            <a:pPr>
              <a:defRPr/>
            </a:pPr>
            <a:fld id="{96EEEC99-7716-4DE9-92A2-A576100F9EE7}" type="datetimeFigureOut">
              <a:rPr lang="ja-JP" altLang="en-US"/>
              <a:pPr>
                <a:defRPr/>
              </a:pPr>
              <a:t>2016/10/25</a:t>
            </a:fld>
            <a:endParaRPr lang="ja-JP" altLang="en-US"/>
          </a:p>
        </p:txBody>
      </p:sp>
      <p:sp>
        <p:nvSpPr>
          <p:cNvPr id="5" name="Footer Placeholder 4"/>
          <p:cNvSpPr>
            <a:spLocks noGrp="1"/>
          </p:cNvSpPr>
          <p:nvPr>
            <p:ph type="ftr" sz="quarter" idx="11"/>
          </p:nvPr>
        </p:nvSpPr>
        <p:spPr/>
        <p:txBody>
          <a:bodyPr/>
          <a:lstStyle>
            <a:lvl1pPr>
              <a:defRPr/>
            </a:lvl1pPr>
          </a:lstStyle>
          <a:p>
            <a:pPr>
              <a:defRPr/>
            </a:pPr>
            <a:endParaRPr lang="ja-JP" altLang="en-US"/>
          </a:p>
        </p:txBody>
      </p:sp>
      <p:sp>
        <p:nvSpPr>
          <p:cNvPr id="6" name="Slide Number Placeholder 5"/>
          <p:cNvSpPr>
            <a:spLocks noGrp="1"/>
          </p:cNvSpPr>
          <p:nvPr>
            <p:ph type="sldNum" sz="quarter" idx="12"/>
          </p:nvPr>
        </p:nvSpPr>
        <p:spPr/>
        <p:txBody>
          <a:bodyPr/>
          <a:lstStyle>
            <a:lvl1pPr>
              <a:defRPr/>
            </a:lvl1pPr>
          </a:lstStyle>
          <a:p>
            <a:pPr>
              <a:defRPr/>
            </a:pPr>
            <a:fld id="{CA918CF1-F46C-4CDA-8156-3BDF2E971E1D}" type="slidenum">
              <a:rPr lang="ja-JP" altLang="en-US"/>
              <a:pPr>
                <a:defRPr/>
              </a:pPr>
              <a:t>‹#›</a:t>
            </a:fld>
            <a:endParaRPr lang="en-US" altLang="ja-JP"/>
          </a:p>
        </p:txBody>
      </p:sp>
    </p:spTree>
    <p:extLst>
      <p:ext uri="{BB962C8B-B14F-4D97-AF65-F5344CB8AC3E}">
        <p14:creationId xmlns:p14="http://schemas.microsoft.com/office/powerpoint/2010/main" val="31221534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467916" y="2279653"/>
            <a:ext cx="5915025" cy="3803649"/>
          </a:xfrm>
        </p:spPr>
        <p:txBody>
          <a:bodyPr anchor="b"/>
          <a:lstStyle>
            <a:lvl1pPr>
              <a:defRPr sz="4500"/>
            </a:lvl1p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467916" y="6119286"/>
            <a:ext cx="5915025" cy="2000249"/>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ja-JP" altLang="en-US" smtClean="0"/>
              <a:t>マスター テキストの書式設定</a:t>
            </a:r>
          </a:p>
        </p:txBody>
      </p:sp>
      <p:sp>
        <p:nvSpPr>
          <p:cNvPr id="4" name="Date Placeholder 3"/>
          <p:cNvSpPr>
            <a:spLocks noGrp="1"/>
          </p:cNvSpPr>
          <p:nvPr>
            <p:ph type="dt" sz="half" idx="10"/>
          </p:nvPr>
        </p:nvSpPr>
        <p:spPr/>
        <p:txBody>
          <a:bodyPr/>
          <a:lstStyle>
            <a:lvl1pPr>
              <a:defRPr/>
            </a:lvl1pPr>
          </a:lstStyle>
          <a:p>
            <a:pPr>
              <a:defRPr/>
            </a:pPr>
            <a:fld id="{337BD2FC-834A-4AC0-BE39-117972FADEC5}" type="datetimeFigureOut">
              <a:rPr lang="ja-JP" altLang="en-US"/>
              <a:pPr>
                <a:defRPr/>
              </a:pPr>
              <a:t>2016/10/25</a:t>
            </a:fld>
            <a:endParaRPr lang="ja-JP" altLang="en-US"/>
          </a:p>
        </p:txBody>
      </p:sp>
      <p:sp>
        <p:nvSpPr>
          <p:cNvPr id="5" name="Footer Placeholder 4"/>
          <p:cNvSpPr>
            <a:spLocks noGrp="1"/>
          </p:cNvSpPr>
          <p:nvPr>
            <p:ph type="ftr" sz="quarter" idx="11"/>
          </p:nvPr>
        </p:nvSpPr>
        <p:spPr/>
        <p:txBody>
          <a:bodyPr/>
          <a:lstStyle>
            <a:lvl1pPr>
              <a:defRPr/>
            </a:lvl1pPr>
          </a:lstStyle>
          <a:p>
            <a:pPr>
              <a:defRPr/>
            </a:pPr>
            <a:endParaRPr lang="ja-JP" altLang="en-US"/>
          </a:p>
        </p:txBody>
      </p:sp>
      <p:sp>
        <p:nvSpPr>
          <p:cNvPr id="6" name="Slide Number Placeholder 5"/>
          <p:cNvSpPr>
            <a:spLocks noGrp="1"/>
          </p:cNvSpPr>
          <p:nvPr>
            <p:ph type="sldNum" sz="quarter" idx="12"/>
          </p:nvPr>
        </p:nvSpPr>
        <p:spPr/>
        <p:txBody>
          <a:bodyPr/>
          <a:lstStyle>
            <a:lvl1pPr>
              <a:defRPr/>
            </a:lvl1pPr>
          </a:lstStyle>
          <a:p>
            <a:pPr>
              <a:defRPr/>
            </a:pPr>
            <a:fld id="{10B5D1D9-4A55-40D5-B810-CA4B39F69362}" type="slidenum">
              <a:rPr lang="ja-JP" altLang="en-US"/>
              <a:pPr>
                <a:defRPr/>
              </a:pPr>
              <a:t>‹#›</a:t>
            </a:fld>
            <a:endParaRPr lang="en-US" altLang="ja-JP"/>
          </a:p>
        </p:txBody>
      </p:sp>
    </p:spTree>
    <p:extLst>
      <p:ext uri="{BB962C8B-B14F-4D97-AF65-F5344CB8AC3E}">
        <p14:creationId xmlns:p14="http://schemas.microsoft.com/office/powerpoint/2010/main" val="24628618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Content Placeholder 2"/>
          <p:cNvSpPr>
            <a:spLocks noGrp="1"/>
          </p:cNvSpPr>
          <p:nvPr>
            <p:ph sz="half" idx="1"/>
          </p:nvPr>
        </p:nvSpPr>
        <p:spPr>
          <a:xfrm>
            <a:off x="471488" y="2434167"/>
            <a:ext cx="2914650" cy="5801784"/>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Content Placeholder 3"/>
          <p:cNvSpPr>
            <a:spLocks noGrp="1"/>
          </p:cNvSpPr>
          <p:nvPr>
            <p:ph sz="half" idx="2"/>
          </p:nvPr>
        </p:nvSpPr>
        <p:spPr>
          <a:xfrm>
            <a:off x="3471863" y="2434167"/>
            <a:ext cx="2914650" cy="5801784"/>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5" name="Date Placeholder 3"/>
          <p:cNvSpPr>
            <a:spLocks noGrp="1"/>
          </p:cNvSpPr>
          <p:nvPr>
            <p:ph type="dt" sz="half" idx="10"/>
          </p:nvPr>
        </p:nvSpPr>
        <p:spPr/>
        <p:txBody>
          <a:bodyPr/>
          <a:lstStyle>
            <a:lvl1pPr>
              <a:defRPr/>
            </a:lvl1pPr>
          </a:lstStyle>
          <a:p>
            <a:pPr>
              <a:defRPr/>
            </a:pPr>
            <a:fld id="{0F558091-DF94-4434-B81C-2935C22DD0EC}" type="datetimeFigureOut">
              <a:rPr lang="ja-JP" altLang="en-US"/>
              <a:pPr>
                <a:defRPr/>
              </a:pPr>
              <a:t>2016/10/25</a:t>
            </a:fld>
            <a:endParaRPr lang="ja-JP" altLang="en-US"/>
          </a:p>
        </p:txBody>
      </p:sp>
      <p:sp>
        <p:nvSpPr>
          <p:cNvPr id="6" name="Footer Placeholder 4"/>
          <p:cNvSpPr>
            <a:spLocks noGrp="1"/>
          </p:cNvSpPr>
          <p:nvPr>
            <p:ph type="ftr" sz="quarter" idx="11"/>
          </p:nvPr>
        </p:nvSpPr>
        <p:spPr/>
        <p:txBody>
          <a:bodyPr/>
          <a:lstStyle>
            <a:lvl1pPr>
              <a:defRPr/>
            </a:lvl1pPr>
          </a:lstStyle>
          <a:p>
            <a:pPr>
              <a:defRPr/>
            </a:pPr>
            <a:endParaRPr lang="ja-JP" altLang="en-US"/>
          </a:p>
        </p:txBody>
      </p:sp>
      <p:sp>
        <p:nvSpPr>
          <p:cNvPr id="7" name="Slide Number Placeholder 5"/>
          <p:cNvSpPr>
            <a:spLocks noGrp="1"/>
          </p:cNvSpPr>
          <p:nvPr>
            <p:ph type="sldNum" sz="quarter" idx="12"/>
          </p:nvPr>
        </p:nvSpPr>
        <p:spPr/>
        <p:txBody>
          <a:bodyPr/>
          <a:lstStyle>
            <a:lvl1pPr>
              <a:defRPr/>
            </a:lvl1pPr>
          </a:lstStyle>
          <a:p>
            <a:pPr>
              <a:defRPr/>
            </a:pPr>
            <a:fld id="{220121A3-D4EE-4FB3-AE13-68C4C676E28A}" type="slidenum">
              <a:rPr lang="ja-JP" altLang="en-US"/>
              <a:pPr>
                <a:defRPr/>
              </a:pPr>
              <a:t>‹#›</a:t>
            </a:fld>
            <a:endParaRPr lang="en-US" altLang="ja-JP"/>
          </a:p>
        </p:txBody>
      </p:sp>
    </p:spTree>
    <p:extLst>
      <p:ext uri="{BB962C8B-B14F-4D97-AF65-F5344CB8AC3E}">
        <p14:creationId xmlns:p14="http://schemas.microsoft.com/office/powerpoint/2010/main" val="32653000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472381" y="486836"/>
            <a:ext cx="5915025" cy="1767417"/>
          </a:xfrm>
        </p:spPr>
        <p:txBody>
          <a:body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472381" y="2241551"/>
            <a:ext cx="2901255" cy="1098549"/>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smtClean="0"/>
              <a:t>マスター テキストの書式設定</a:t>
            </a:r>
          </a:p>
        </p:txBody>
      </p:sp>
      <p:sp>
        <p:nvSpPr>
          <p:cNvPr id="4" name="Content Placeholder 3"/>
          <p:cNvSpPr>
            <a:spLocks noGrp="1"/>
          </p:cNvSpPr>
          <p:nvPr>
            <p:ph sz="half" idx="2"/>
          </p:nvPr>
        </p:nvSpPr>
        <p:spPr>
          <a:xfrm>
            <a:off x="472381" y="3340100"/>
            <a:ext cx="2901255" cy="4912784"/>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5" name="Text Placeholder 4"/>
          <p:cNvSpPr>
            <a:spLocks noGrp="1"/>
          </p:cNvSpPr>
          <p:nvPr>
            <p:ph type="body" sz="quarter" idx="3"/>
          </p:nvPr>
        </p:nvSpPr>
        <p:spPr>
          <a:xfrm>
            <a:off x="3471863" y="2241551"/>
            <a:ext cx="2915543" cy="1098549"/>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smtClean="0"/>
              <a:t>マスター テキストの書式設定</a:t>
            </a:r>
          </a:p>
        </p:txBody>
      </p:sp>
      <p:sp>
        <p:nvSpPr>
          <p:cNvPr id="6" name="Content Placeholder 5"/>
          <p:cNvSpPr>
            <a:spLocks noGrp="1"/>
          </p:cNvSpPr>
          <p:nvPr>
            <p:ph sz="quarter" idx="4"/>
          </p:nvPr>
        </p:nvSpPr>
        <p:spPr>
          <a:xfrm>
            <a:off x="3471863" y="3340100"/>
            <a:ext cx="2915543" cy="4912784"/>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7" name="Date Placeholder 3"/>
          <p:cNvSpPr>
            <a:spLocks noGrp="1"/>
          </p:cNvSpPr>
          <p:nvPr>
            <p:ph type="dt" sz="half" idx="10"/>
          </p:nvPr>
        </p:nvSpPr>
        <p:spPr/>
        <p:txBody>
          <a:bodyPr/>
          <a:lstStyle>
            <a:lvl1pPr>
              <a:defRPr/>
            </a:lvl1pPr>
          </a:lstStyle>
          <a:p>
            <a:pPr>
              <a:defRPr/>
            </a:pPr>
            <a:fld id="{1514093A-95DA-4ED0-B568-F5DF5B84F890}" type="datetimeFigureOut">
              <a:rPr lang="ja-JP" altLang="en-US"/>
              <a:pPr>
                <a:defRPr/>
              </a:pPr>
              <a:t>2016/10/25</a:t>
            </a:fld>
            <a:endParaRPr lang="ja-JP" altLang="en-US"/>
          </a:p>
        </p:txBody>
      </p:sp>
      <p:sp>
        <p:nvSpPr>
          <p:cNvPr id="8" name="Footer Placeholder 4"/>
          <p:cNvSpPr>
            <a:spLocks noGrp="1"/>
          </p:cNvSpPr>
          <p:nvPr>
            <p:ph type="ftr" sz="quarter" idx="11"/>
          </p:nvPr>
        </p:nvSpPr>
        <p:spPr/>
        <p:txBody>
          <a:bodyPr/>
          <a:lstStyle>
            <a:lvl1pPr>
              <a:defRPr/>
            </a:lvl1pPr>
          </a:lstStyle>
          <a:p>
            <a:pPr>
              <a:defRPr/>
            </a:pPr>
            <a:endParaRPr lang="ja-JP" altLang="en-US"/>
          </a:p>
        </p:txBody>
      </p:sp>
      <p:sp>
        <p:nvSpPr>
          <p:cNvPr id="9" name="Slide Number Placeholder 5"/>
          <p:cNvSpPr>
            <a:spLocks noGrp="1"/>
          </p:cNvSpPr>
          <p:nvPr>
            <p:ph type="sldNum" sz="quarter" idx="12"/>
          </p:nvPr>
        </p:nvSpPr>
        <p:spPr/>
        <p:txBody>
          <a:bodyPr/>
          <a:lstStyle>
            <a:lvl1pPr>
              <a:defRPr/>
            </a:lvl1pPr>
          </a:lstStyle>
          <a:p>
            <a:pPr>
              <a:defRPr/>
            </a:pPr>
            <a:fld id="{2703B9C9-BD5F-4C00-89C7-913BFDA7D484}" type="slidenum">
              <a:rPr lang="ja-JP" altLang="en-US"/>
              <a:pPr>
                <a:defRPr/>
              </a:pPr>
              <a:t>‹#›</a:t>
            </a:fld>
            <a:endParaRPr lang="en-US" altLang="ja-JP"/>
          </a:p>
        </p:txBody>
      </p:sp>
    </p:spTree>
    <p:extLst>
      <p:ext uri="{BB962C8B-B14F-4D97-AF65-F5344CB8AC3E}">
        <p14:creationId xmlns:p14="http://schemas.microsoft.com/office/powerpoint/2010/main" val="14462853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Date Placeholder 3"/>
          <p:cNvSpPr>
            <a:spLocks noGrp="1"/>
          </p:cNvSpPr>
          <p:nvPr>
            <p:ph type="dt" sz="half" idx="10"/>
          </p:nvPr>
        </p:nvSpPr>
        <p:spPr/>
        <p:txBody>
          <a:bodyPr/>
          <a:lstStyle>
            <a:lvl1pPr>
              <a:defRPr/>
            </a:lvl1pPr>
          </a:lstStyle>
          <a:p>
            <a:pPr>
              <a:defRPr/>
            </a:pPr>
            <a:fld id="{1C7FE138-253D-4F99-A70A-6F62E0DC7184}" type="datetimeFigureOut">
              <a:rPr lang="ja-JP" altLang="en-US"/>
              <a:pPr>
                <a:defRPr/>
              </a:pPr>
              <a:t>2016/10/25</a:t>
            </a:fld>
            <a:endParaRPr lang="ja-JP" altLang="en-US"/>
          </a:p>
        </p:txBody>
      </p:sp>
      <p:sp>
        <p:nvSpPr>
          <p:cNvPr id="4" name="Footer Placeholder 4"/>
          <p:cNvSpPr>
            <a:spLocks noGrp="1"/>
          </p:cNvSpPr>
          <p:nvPr>
            <p:ph type="ftr" sz="quarter" idx="11"/>
          </p:nvPr>
        </p:nvSpPr>
        <p:spPr/>
        <p:txBody>
          <a:bodyPr/>
          <a:lstStyle>
            <a:lvl1pPr>
              <a:defRPr/>
            </a:lvl1pPr>
          </a:lstStyle>
          <a:p>
            <a:pPr>
              <a:defRPr/>
            </a:pPr>
            <a:endParaRPr lang="ja-JP" altLang="en-US"/>
          </a:p>
        </p:txBody>
      </p:sp>
      <p:sp>
        <p:nvSpPr>
          <p:cNvPr id="5" name="Slide Number Placeholder 5"/>
          <p:cNvSpPr>
            <a:spLocks noGrp="1"/>
          </p:cNvSpPr>
          <p:nvPr>
            <p:ph type="sldNum" sz="quarter" idx="12"/>
          </p:nvPr>
        </p:nvSpPr>
        <p:spPr/>
        <p:txBody>
          <a:bodyPr/>
          <a:lstStyle>
            <a:lvl1pPr>
              <a:defRPr/>
            </a:lvl1pPr>
          </a:lstStyle>
          <a:p>
            <a:pPr>
              <a:defRPr/>
            </a:pPr>
            <a:fld id="{63B6BBF9-E627-48D5-A9B4-A87F9007C1C8}" type="slidenum">
              <a:rPr lang="ja-JP" altLang="en-US"/>
              <a:pPr>
                <a:defRPr/>
              </a:pPr>
              <a:t>‹#›</a:t>
            </a:fld>
            <a:endParaRPr lang="en-US" altLang="ja-JP"/>
          </a:p>
        </p:txBody>
      </p:sp>
    </p:spTree>
    <p:extLst>
      <p:ext uri="{BB962C8B-B14F-4D97-AF65-F5344CB8AC3E}">
        <p14:creationId xmlns:p14="http://schemas.microsoft.com/office/powerpoint/2010/main" val="381633306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D37AE755-B438-41A3-BAE8-105D88C140FE}" type="datetimeFigureOut">
              <a:rPr lang="ja-JP" altLang="en-US"/>
              <a:pPr>
                <a:defRPr/>
              </a:pPr>
              <a:t>2016/10/25</a:t>
            </a:fld>
            <a:endParaRPr lang="ja-JP" altLang="en-US"/>
          </a:p>
        </p:txBody>
      </p:sp>
      <p:sp>
        <p:nvSpPr>
          <p:cNvPr id="3" name="Footer Placeholder 4"/>
          <p:cNvSpPr>
            <a:spLocks noGrp="1"/>
          </p:cNvSpPr>
          <p:nvPr>
            <p:ph type="ftr" sz="quarter" idx="11"/>
          </p:nvPr>
        </p:nvSpPr>
        <p:spPr/>
        <p:txBody>
          <a:bodyPr/>
          <a:lstStyle>
            <a:lvl1pPr>
              <a:defRPr/>
            </a:lvl1pPr>
          </a:lstStyle>
          <a:p>
            <a:pPr>
              <a:defRPr/>
            </a:pPr>
            <a:endParaRPr lang="ja-JP" altLang="en-US"/>
          </a:p>
        </p:txBody>
      </p:sp>
      <p:sp>
        <p:nvSpPr>
          <p:cNvPr id="4" name="Slide Number Placeholder 5"/>
          <p:cNvSpPr>
            <a:spLocks noGrp="1"/>
          </p:cNvSpPr>
          <p:nvPr>
            <p:ph type="sldNum" sz="quarter" idx="12"/>
          </p:nvPr>
        </p:nvSpPr>
        <p:spPr/>
        <p:txBody>
          <a:bodyPr/>
          <a:lstStyle>
            <a:lvl1pPr>
              <a:defRPr/>
            </a:lvl1pPr>
          </a:lstStyle>
          <a:p>
            <a:pPr>
              <a:defRPr/>
            </a:pPr>
            <a:fld id="{E2E1FADE-249E-43D8-819D-8CBC36D2A043}" type="slidenum">
              <a:rPr lang="ja-JP" altLang="en-US"/>
              <a:pPr>
                <a:defRPr/>
              </a:pPr>
              <a:t>‹#›</a:t>
            </a:fld>
            <a:endParaRPr lang="en-US" altLang="ja-JP"/>
          </a:p>
        </p:txBody>
      </p:sp>
    </p:spTree>
    <p:extLst>
      <p:ext uri="{BB962C8B-B14F-4D97-AF65-F5344CB8AC3E}">
        <p14:creationId xmlns:p14="http://schemas.microsoft.com/office/powerpoint/2010/main" val="333820997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4" cy="2133600"/>
          </a:xfrm>
        </p:spPr>
        <p:txBody>
          <a:bodyPr anchor="b"/>
          <a:lstStyle>
            <a:lvl1pPr>
              <a:defRPr sz="2400"/>
            </a:lvl1pPr>
          </a:lstStyle>
          <a:p>
            <a:r>
              <a:rPr lang="ja-JP" altLang="en-US" smtClean="0"/>
              <a:t>マスター タイトルの書式設定</a:t>
            </a:r>
            <a:endParaRPr lang="en-US" dirty="0"/>
          </a:p>
        </p:txBody>
      </p:sp>
      <p:sp>
        <p:nvSpPr>
          <p:cNvPr id="3" name="Content Placeholder 2"/>
          <p:cNvSpPr>
            <a:spLocks noGrp="1"/>
          </p:cNvSpPr>
          <p:nvPr>
            <p:ph idx="1"/>
          </p:nvPr>
        </p:nvSpPr>
        <p:spPr>
          <a:xfrm>
            <a:off x="2915543" y="1316569"/>
            <a:ext cx="3471863" cy="6498167"/>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Text Placeholder 3"/>
          <p:cNvSpPr>
            <a:spLocks noGrp="1"/>
          </p:cNvSpPr>
          <p:nvPr>
            <p:ph type="body" sz="half" idx="2"/>
          </p:nvPr>
        </p:nvSpPr>
        <p:spPr>
          <a:xfrm>
            <a:off x="472381" y="2743200"/>
            <a:ext cx="2211884" cy="508211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smtClean="0"/>
              <a:t>マスター テキストの書式設定</a:t>
            </a:r>
          </a:p>
        </p:txBody>
      </p:sp>
      <p:sp>
        <p:nvSpPr>
          <p:cNvPr id="5" name="Date Placeholder 3"/>
          <p:cNvSpPr>
            <a:spLocks noGrp="1"/>
          </p:cNvSpPr>
          <p:nvPr>
            <p:ph type="dt" sz="half" idx="10"/>
          </p:nvPr>
        </p:nvSpPr>
        <p:spPr/>
        <p:txBody>
          <a:bodyPr/>
          <a:lstStyle>
            <a:lvl1pPr>
              <a:defRPr/>
            </a:lvl1pPr>
          </a:lstStyle>
          <a:p>
            <a:pPr>
              <a:defRPr/>
            </a:pPr>
            <a:fld id="{C86DCEDE-9935-47AF-8F70-BE4B8D80040A}" type="datetimeFigureOut">
              <a:rPr lang="ja-JP" altLang="en-US"/>
              <a:pPr>
                <a:defRPr/>
              </a:pPr>
              <a:t>2016/10/25</a:t>
            </a:fld>
            <a:endParaRPr lang="ja-JP" altLang="en-US"/>
          </a:p>
        </p:txBody>
      </p:sp>
      <p:sp>
        <p:nvSpPr>
          <p:cNvPr id="6" name="Footer Placeholder 4"/>
          <p:cNvSpPr>
            <a:spLocks noGrp="1"/>
          </p:cNvSpPr>
          <p:nvPr>
            <p:ph type="ftr" sz="quarter" idx="11"/>
          </p:nvPr>
        </p:nvSpPr>
        <p:spPr/>
        <p:txBody>
          <a:bodyPr/>
          <a:lstStyle>
            <a:lvl1pPr>
              <a:defRPr/>
            </a:lvl1pPr>
          </a:lstStyle>
          <a:p>
            <a:pPr>
              <a:defRPr/>
            </a:pPr>
            <a:endParaRPr lang="ja-JP" altLang="en-US"/>
          </a:p>
        </p:txBody>
      </p:sp>
      <p:sp>
        <p:nvSpPr>
          <p:cNvPr id="7" name="Slide Number Placeholder 5"/>
          <p:cNvSpPr>
            <a:spLocks noGrp="1"/>
          </p:cNvSpPr>
          <p:nvPr>
            <p:ph type="sldNum" sz="quarter" idx="12"/>
          </p:nvPr>
        </p:nvSpPr>
        <p:spPr/>
        <p:txBody>
          <a:bodyPr/>
          <a:lstStyle>
            <a:lvl1pPr>
              <a:defRPr/>
            </a:lvl1pPr>
          </a:lstStyle>
          <a:p>
            <a:pPr>
              <a:defRPr/>
            </a:pPr>
            <a:fld id="{D1AC4E09-397A-43AC-8F72-AE1A04EEC694}" type="slidenum">
              <a:rPr lang="ja-JP" altLang="en-US"/>
              <a:pPr>
                <a:defRPr/>
              </a:pPr>
              <a:t>‹#›</a:t>
            </a:fld>
            <a:endParaRPr lang="en-US" altLang="ja-JP"/>
          </a:p>
        </p:txBody>
      </p:sp>
    </p:spTree>
    <p:extLst>
      <p:ext uri="{BB962C8B-B14F-4D97-AF65-F5344CB8AC3E}">
        <p14:creationId xmlns:p14="http://schemas.microsoft.com/office/powerpoint/2010/main" val="31610879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4" cy="2133600"/>
          </a:xfrm>
        </p:spPr>
        <p:txBody>
          <a:bodyPr anchor="b"/>
          <a:lstStyle>
            <a:lvl1pPr>
              <a:defRPr sz="2400"/>
            </a:lvl1pPr>
          </a:lstStyle>
          <a:p>
            <a:r>
              <a:rPr lang="ja-JP" altLang="en-US" smtClean="0"/>
              <a:t>マスター タイトルの書式設定</a:t>
            </a:r>
            <a:endParaRPr lang="en-US" dirty="0"/>
          </a:p>
        </p:txBody>
      </p:sp>
      <p:sp>
        <p:nvSpPr>
          <p:cNvPr id="3" name="Picture Placeholder 2"/>
          <p:cNvSpPr>
            <a:spLocks noGrp="1" noChangeAspect="1"/>
          </p:cNvSpPr>
          <p:nvPr>
            <p:ph type="pic" idx="1"/>
          </p:nvPr>
        </p:nvSpPr>
        <p:spPr>
          <a:xfrm>
            <a:off x="2915543" y="1316569"/>
            <a:ext cx="3471863" cy="6498167"/>
          </a:xfrm>
        </p:spPr>
        <p:txBody>
          <a:bodyPr rtlCol="0">
            <a:normAutofit/>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pPr lvl="0"/>
            <a:r>
              <a:rPr lang="ja-JP" altLang="en-US" noProof="0" smtClean="0"/>
              <a:t>図を追加</a:t>
            </a:r>
            <a:endParaRPr lang="en-US" noProof="0" dirty="0"/>
          </a:p>
        </p:txBody>
      </p:sp>
      <p:sp>
        <p:nvSpPr>
          <p:cNvPr id="4" name="Text Placeholder 3"/>
          <p:cNvSpPr>
            <a:spLocks noGrp="1"/>
          </p:cNvSpPr>
          <p:nvPr>
            <p:ph type="body" sz="half" idx="2"/>
          </p:nvPr>
        </p:nvSpPr>
        <p:spPr>
          <a:xfrm>
            <a:off x="472381" y="2743200"/>
            <a:ext cx="2211884" cy="508211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smtClean="0"/>
              <a:t>マスター テキストの書式設定</a:t>
            </a:r>
          </a:p>
        </p:txBody>
      </p:sp>
      <p:sp>
        <p:nvSpPr>
          <p:cNvPr id="5" name="Date Placeholder 3"/>
          <p:cNvSpPr>
            <a:spLocks noGrp="1"/>
          </p:cNvSpPr>
          <p:nvPr>
            <p:ph type="dt" sz="half" idx="10"/>
          </p:nvPr>
        </p:nvSpPr>
        <p:spPr/>
        <p:txBody>
          <a:bodyPr/>
          <a:lstStyle>
            <a:lvl1pPr>
              <a:defRPr/>
            </a:lvl1pPr>
          </a:lstStyle>
          <a:p>
            <a:pPr>
              <a:defRPr/>
            </a:pPr>
            <a:fld id="{63ABC770-1A8A-4BBC-BB24-1B0457507D9A}" type="datetimeFigureOut">
              <a:rPr lang="ja-JP" altLang="en-US"/>
              <a:pPr>
                <a:defRPr/>
              </a:pPr>
              <a:t>2016/10/25</a:t>
            </a:fld>
            <a:endParaRPr lang="ja-JP" altLang="en-US"/>
          </a:p>
        </p:txBody>
      </p:sp>
      <p:sp>
        <p:nvSpPr>
          <p:cNvPr id="6" name="Footer Placeholder 4"/>
          <p:cNvSpPr>
            <a:spLocks noGrp="1"/>
          </p:cNvSpPr>
          <p:nvPr>
            <p:ph type="ftr" sz="quarter" idx="11"/>
          </p:nvPr>
        </p:nvSpPr>
        <p:spPr/>
        <p:txBody>
          <a:bodyPr/>
          <a:lstStyle>
            <a:lvl1pPr>
              <a:defRPr/>
            </a:lvl1pPr>
          </a:lstStyle>
          <a:p>
            <a:pPr>
              <a:defRPr/>
            </a:pPr>
            <a:endParaRPr lang="ja-JP" altLang="en-US"/>
          </a:p>
        </p:txBody>
      </p:sp>
      <p:sp>
        <p:nvSpPr>
          <p:cNvPr id="7" name="Slide Number Placeholder 5"/>
          <p:cNvSpPr>
            <a:spLocks noGrp="1"/>
          </p:cNvSpPr>
          <p:nvPr>
            <p:ph type="sldNum" sz="quarter" idx="12"/>
          </p:nvPr>
        </p:nvSpPr>
        <p:spPr/>
        <p:txBody>
          <a:bodyPr/>
          <a:lstStyle>
            <a:lvl1pPr>
              <a:defRPr/>
            </a:lvl1pPr>
          </a:lstStyle>
          <a:p>
            <a:pPr>
              <a:defRPr/>
            </a:pPr>
            <a:fld id="{CFBBF0B7-A1E5-4CE7-ACCB-02F5E1AC5B62}" type="slidenum">
              <a:rPr lang="ja-JP" altLang="en-US"/>
              <a:pPr>
                <a:defRPr/>
              </a:pPr>
              <a:t>‹#›</a:t>
            </a:fld>
            <a:endParaRPr lang="en-US" altLang="ja-JP"/>
          </a:p>
        </p:txBody>
      </p:sp>
    </p:spTree>
    <p:extLst>
      <p:ext uri="{BB962C8B-B14F-4D97-AF65-F5344CB8AC3E}">
        <p14:creationId xmlns:p14="http://schemas.microsoft.com/office/powerpoint/2010/main" val="10005765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71488" y="487363"/>
            <a:ext cx="5915025" cy="176688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ja-JP" altLang="en-US" smtClean="0"/>
              <a:t>マスター タイトルの書式設定</a:t>
            </a:r>
            <a:endParaRPr lang="en-US" altLang="ja-JP" smtClean="0"/>
          </a:p>
        </p:txBody>
      </p:sp>
      <p:sp>
        <p:nvSpPr>
          <p:cNvPr id="1027" name="Text Placeholder 2"/>
          <p:cNvSpPr>
            <a:spLocks noGrp="1"/>
          </p:cNvSpPr>
          <p:nvPr>
            <p:ph type="body" idx="1"/>
          </p:nvPr>
        </p:nvSpPr>
        <p:spPr bwMode="auto">
          <a:xfrm>
            <a:off x="471488" y="2433638"/>
            <a:ext cx="5915025" cy="580231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altLang="ja-JP" smtClean="0"/>
          </a:p>
        </p:txBody>
      </p:sp>
      <p:sp>
        <p:nvSpPr>
          <p:cNvPr id="4" name="Date Placeholder 3"/>
          <p:cNvSpPr>
            <a:spLocks noGrp="1"/>
          </p:cNvSpPr>
          <p:nvPr>
            <p:ph type="dt" sz="half" idx="2"/>
          </p:nvPr>
        </p:nvSpPr>
        <p:spPr>
          <a:xfrm>
            <a:off x="471488" y="8475663"/>
            <a:ext cx="1543050" cy="485775"/>
          </a:xfrm>
          <a:prstGeom prst="rect">
            <a:avLst/>
          </a:prstGeom>
        </p:spPr>
        <p:txBody>
          <a:bodyPr vert="horz" lIns="91440" tIns="45720" rIns="91440" bIns="45720" rtlCol="0" anchor="ctr"/>
          <a:lstStyle>
            <a:lvl1pPr algn="l" eaLnBrk="1" fontAlgn="auto" hangingPunct="1">
              <a:spcBef>
                <a:spcPts val="0"/>
              </a:spcBef>
              <a:spcAft>
                <a:spcPts val="0"/>
              </a:spcAft>
              <a:defRPr sz="900">
                <a:solidFill>
                  <a:schemeClr val="tx1">
                    <a:tint val="75000"/>
                  </a:schemeClr>
                </a:solidFill>
                <a:latin typeface="+mn-lt"/>
                <a:ea typeface="+mn-ea"/>
              </a:defRPr>
            </a:lvl1pPr>
          </a:lstStyle>
          <a:p>
            <a:pPr>
              <a:defRPr/>
            </a:pPr>
            <a:fld id="{B6F4D180-A29B-4078-92E8-959789776627}" type="datetimeFigureOut">
              <a:rPr lang="ja-JP" altLang="en-US"/>
              <a:pPr>
                <a:defRPr/>
              </a:pPr>
              <a:t>2016/10/25</a:t>
            </a:fld>
            <a:endParaRPr lang="ja-JP" altLang="en-US"/>
          </a:p>
        </p:txBody>
      </p:sp>
      <p:sp>
        <p:nvSpPr>
          <p:cNvPr id="5" name="Footer Placeholder 4"/>
          <p:cNvSpPr>
            <a:spLocks noGrp="1"/>
          </p:cNvSpPr>
          <p:nvPr>
            <p:ph type="ftr" sz="quarter" idx="3"/>
          </p:nvPr>
        </p:nvSpPr>
        <p:spPr>
          <a:xfrm>
            <a:off x="2271713" y="8475663"/>
            <a:ext cx="2314575" cy="485775"/>
          </a:xfrm>
          <a:prstGeom prst="rect">
            <a:avLst/>
          </a:prstGeom>
        </p:spPr>
        <p:txBody>
          <a:bodyPr vert="horz" lIns="91440" tIns="45720" rIns="91440" bIns="45720" rtlCol="0" anchor="ctr"/>
          <a:lstStyle>
            <a:lvl1pPr algn="ctr" eaLnBrk="1" fontAlgn="auto" hangingPunct="1">
              <a:spcBef>
                <a:spcPts val="0"/>
              </a:spcBef>
              <a:spcAft>
                <a:spcPts val="0"/>
              </a:spcAft>
              <a:defRPr sz="900">
                <a:solidFill>
                  <a:schemeClr val="tx1">
                    <a:tint val="75000"/>
                  </a:schemeClr>
                </a:solidFill>
                <a:latin typeface="+mn-lt"/>
                <a:ea typeface="+mn-ea"/>
              </a:defRPr>
            </a:lvl1pPr>
          </a:lstStyle>
          <a:p>
            <a:pPr>
              <a:defRPr/>
            </a:pPr>
            <a:endParaRPr lang="ja-JP" altLang="en-US"/>
          </a:p>
        </p:txBody>
      </p:sp>
      <p:sp>
        <p:nvSpPr>
          <p:cNvPr id="6" name="Slide Number Placeholder 5"/>
          <p:cNvSpPr>
            <a:spLocks noGrp="1"/>
          </p:cNvSpPr>
          <p:nvPr>
            <p:ph type="sldNum" sz="quarter" idx="4"/>
          </p:nvPr>
        </p:nvSpPr>
        <p:spPr>
          <a:xfrm>
            <a:off x="4843463" y="8475663"/>
            <a:ext cx="1543050" cy="48577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900">
                <a:solidFill>
                  <a:srgbClr val="898989"/>
                </a:solidFill>
                <a:latin typeface="Calibri" panose="020F0502020204030204" pitchFamily="34" charset="0"/>
              </a:defRPr>
            </a:lvl1pPr>
          </a:lstStyle>
          <a:p>
            <a:pPr>
              <a:defRPr/>
            </a:pPr>
            <a:fld id="{39F4B436-7A01-4EE6-A8C3-6DF9F829C876}" type="slidenum">
              <a:rPr lang="ja-JP" altLang="en-US"/>
              <a:pPr>
                <a:defRPr/>
              </a:pPr>
              <a:t>‹#›</a:t>
            </a:fld>
            <a:endParaRPr lang="en-US" altLang="ja-JP"/>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685800" rtl="0" eaLnBrk="0" fontAlgn="base" hangingPunct="0">
        <a:lnSpc>
          <a:spcPct val="90000"/>
        </a:lnSpc>
        <a:spcBef>
          <a:spcPct val="0"/>
        </a:spcBef>
        <a:spcAft>
          <a:spcPct val="0"/>
        </a:spcAft>
        <a:defRPr kumimoji="1" sz="3300" kern="1200">
          <a:solidFill>
            <a:schemeClr val="tx1"/>
          </a:solidFill>
          <a:latin typeface="+mj-lt"/>
          <a:ea typeface="+mj-ea"/>
          <a:cs typeface="+mj-cs"/>
        </a:defRPr>
      </a:lvl1pPr>
      <a:lvl2pPr algn="l" defTabSz="685800" rtl="0" eaLnBrk="0" fontAlgn="base" hangingPunct="0">
        <a:lnSpc>
          <a:spcPct val="90000"/>
        </a:lnSpc>
        <a:spcBef>
          <a:spcPct val="0"/>
        </a:spcBef>
        <a:spcAft>
          <a:spcPct val="0"/>
        </a:spcAft>
        <a:defRPr kumimoji="1" sz="3300">
          <a:solidFill>
            <a:schemeClr val="tx1"/>
          </a:solidFill>
          <a:latin typeface="Calibri Light" panose="020F0302020204030204" pitchFamily="34" charset="0"/>
          <a:ea typeface="ＭＳ Ｐゴシック" panose="020B0600070205080204" pitchFamily="50" charset="-128"/>
        </a:defRPr>
      </a:lvl2pPr>
      <a:lvl3pPr algn="l" defTabSz="685800" rtl="0" eaLnBrk="0" fontAlgn="base" hangingPunct="0">
        <a:lnSpc>
          <a:spcPct val="90000"/>
        </a:lnSpc>
        <a:spcBef>
          <a:spcPct val="0"/>
        </a:spcBef>
        <a:spcAft>
          <a:spcPct val="0"/>
        </a:spcAft>
        <a:defRPr kumimoji="1" sz="3300">
          <a:solidFill>
            <a:schemeClr val="tx1"/>
          </a:solidFill>
          <a:latin typeface="Calibri Light" panose="020F0302020204030204" pitchFamily="34" charset="0"/>
          <a:ea typeface="ＭＳ Ｐゴシック" panose="020B0600070205080204" pitchFamily="50" charset="-128"/>
        </a:defRPr>
      </a:lvl3pPr>
      <a:lvl4pPr algn="l" defTabSz="685800" rtl="0" eaLnBrk="0" fontAlgn="base" hangingPunct="0">
        <a:lnSpc>
          <a:spcPct val="90000"/>
        </a:lnSpc>
        <a:spcBef>
          <a:spcPct val="0"/>
        </a:spcBef>
        <a:spcAft>
          <a:spcPct val="0"/>
        </a:spcAft>
        <a:defRPr kumimoji="1" sz="3300">
          <a:solidFill>
            <a:schemeClr val="tx1"/>
          </a:solidFill>
          <a:latin typeface="Calibri Light" panose="020F0302020204030204" pitchFamily="34" charset="0"/>
          <a:ea typeface="ＭＳ Ｐゴシック" panose="020B0600070205080204" pitchFamily="50" charset="-128"/>
        </a:defRPr>
      </a:lvl4pPr>
      <a:lvl5pPr algn="l" defTabSz="685800" rtl="0" eaLnBrk="0" fontAlgn="base" hangingPunct="0">
        <a:lnSpc>
          <a:spcPct val="90000"/>
        </a:lnSpc>
        <a:spcBef>
          <a:spcPct val="0"/>
        </a:spcBef>
        <a:spcAft>
          <a:spcPct val="0"/>
        </a:spcAft>
        <a:defRPr kumimoji="1" sz="3300">
          <a:solidFill>
            <a:schemeClr val="tx1"/>
          </a:solidFill>
          <a:latin typeface="Calibri Light" panose="020F0302020204030204" pitchFamily="34" charset="0"/>
          <a:ea typeface="ＭＳ Ｐゴシック" panose="020B0600070205080204" pitchFamily="50" charset="-128"/>
        </a:defRPr>
      </a:lvl5pPr>
      <a:lvl6pPr marL="457200" algn="l" defTabSz="685800" rtl="0" fontAlgn="base">
        <a:lnSpc>
          <a:spcPct val="90000"/>
        </a:lnSpc>
        <a:spcBef>
          <a:spcPct val="0"/>
        </a:spcBef>
        <a:spcAft>
          <a:spcPct val="0"/>
        </a:spcAft>
        <a:defRPr kumimoji="1" sz="3300">
          <a:solidFill>
            <a:schemeClr val="tx1"/>
          </a:solidFill>
          <a:latin typeface="Calibri Light" panose="020F0302020204030204" pitchFamily="34" charset="0"/>
          <a:ea typeface="ＭＳ Ｐゴシック" panose="020B0600070205080204" pitchFamily="50" charset="-128"/>
        </a:defRPr>
      </a:lvl6pPr>
      <a:lvl7pPr marL="914400" algn="l" defTabSz="685800" rtl="0" fontAlgn="base">
        <a:lnSpc>
          <a:spcPct val="90000"/>
        </a:lnSpc>
        <a:spcBef>
          <a:spcPct val="0"/>
        </a:spcBef>
        <a:spcAft>
          <a:spcPct val="0"/>
        </a:spcAft>
        <a:defRPr kumimoji="1" sz="3300">
          <a:solidFill>
            <a:schemeClr val="tx1"/>
          </a:solidFill>
          <a:latin typeface="Calibri Light" panose="020F0302020204030204" pitchFamily="34" charset="0"/>
          <a:ea typeface="ＭＳ Ｐゴシック" panose="020B0600070205080204" pitchFamily="50" charset="-128"/>
        </a:defRPr>
      </a:lvl7pPr>
      <a:lvl8pPr marL="1371600" algn="l" defTabSz="685800" rtl="0" fontAlgn="base">
        <a:lnSpc>
          <a:spcPct val="90000"/>
        </a:lnSpc>
        <a:spcBef>
          <a:spcPct val="0"/>
        </a:spcBef>
        <a:spcAft>
          <a:spcPct val="0"/>
        </a:spcAft>
        <a:defRPr kumimoji="1" sz="3300">
          <a:solidFill>
            <a:schemeClr val="tx1"/>
          </a:solidFill>
          <a:latin typeface="Calibri Light" panose="020F0302020204030204" pitchFamily="34" charset="0"/>
          <a:ea typeface="ＭＳ Ｐゴシック" panose="020B0600070205080204" pitchFamily="50" charset="-128"/>
        </a:defRPr>
      </a:lvl8pPr>
      <a:lvl9pPr marL="1828800" algn="l" defTabSz="685800" rtl="0" fontAlgn="base">
        <a:lnSpc>
          <a:spcPct val="90000"/>
        </a:lnSpc>
        <a:spcBef>
          <a:spcPct val="0"/>
        </a:spcBef>
        <a:spcAft>
          <a:spcPct val="0"/>
        </a:spcAft>
        <a:defRPr kumimoji="1" sz="3300">
          <a:solidFill>
            <a:schemeClr val="tx1"/>
          </a:solidFill>
          <a:latin typeface="Calibri Light" panose="020F0302020204030204" pitchFamily="34" charset="0"/>
          <a:ea typeface="ＭＳ Ｐゴシック" panose="020B0600070205080204" pitchFamily="50" charset="-128"/>
        </a:defRPr>
      </a:lvl9pPr>
    </p:titleStyle>
    <p:bodyStyle>
      <a:lvl1pPr marL="171450" indent="-171450" algn="l" defTabSz="685800" rtl="0" eaLnBrk="0" fontAlgn="base" hangingPunct="0">
        <a:lnSpc>
          <a:spcPct val="90000"/>
        </a:lnSpc>
        <a:spcBef>
          <a:spcPts val="750"/>
        </a:spcBef>
        <a:spcAft>
          <a:spcPct val="0"/>
        </a:spcAft>
        <a:buFont typeface="Arial" panose="020B0604020202020204" pitchFamily="34" charset="0"/>
        <a:buChar char="•"/>
        <a:defRPr kumimoji="1" sz="2100" kern="1200">
          <a:solidFill>
            <a:schemeClr val="tx1"/>
          </a:solidFill>
          <a:latin typeface="+mn-lt"/>
          <a:ea typeface="+mn-ea"/>
          <a:cs typeface="+mn-cs"/>
        </a:defRPr>
      </a:lvl1pPr>
      <a:lvl2pPr marL="514350" indent="-171450" algn="l" defTabSz="685800" rtl="0" eaLnBrk="0" fontAlgn="base" hangingPunct="0">
        <a:lnSpc>
          <a:spcPct val="90000"/>
        </a:lnSpc>
        <a:spcBef>
          <a:spcPts val="375"/>
        </a:spcBef>
        <a:spcAft>
          <a:spcPct val="0"/>
        </a:spcAft>
        <a:buFont typeface="Arial" panose="020B0604020202020204" pitchFamily="34" charset="0"/>
        <a:buChar char="•"/>
        <a:defRPr kumimoji="1" kern="1200">
          <a:solidFill>
            <a:schemeClr val="tx1"/>
          </a:solidFill>
          <a:latin typeface="+mn-lt"/>
          <a:ea typeface="+mn-ea"/>
          <a:cs typeface="+mn-cs"/>
        </a:defRPr>
      </a:lvl2pPr>
      <a:lvl3pPr marL="857250" indent="-171450" algn="l" defTabSz="685800" rtl="0" eaLnBrk="0" fontAlgn="base" hangingPunct="0">
        <a:lnSpc>
          <a:spcPct val="90000"/>
        </a:lnSpc>
        <a:spcBef>
          <a:spcPts val="375"/>
        </a:spcBef>
        <a:spcAft>
          <a:spcPct val="0"/>
        </a:spcAft>
        <a:buFont typeface="Arial" panose="020B0604020202020204" pitchFamily="34" charset="0"/>
        <a:buChar char="•"/>
        <a:defRPr kumimoji="1" sz="1500" kern="1200">
          <a:solidFill>
            <a:schemeClr val="tx1"/>
          </a:solidFill>
          <a:latin typeface="+mn-lt"/>
          <a:ea typeface="+mn-ea"/>
          <a:cs typeface="+mn-cs"/>
        </a:defRPr>
      </a:lvl3pPr>
      <a:lvl4pPr marL="1200150" indent="-171450" algn="l" defTabSz="685800" rtl="0" eaLnBrk="0" fontAlgn="base" hangingPunct="0">
        <a:lnSpc>
          <a:spcPct val="90000"/>
        </a:lnSpc>
        <a:spcBef>
          <a:spcPts val="375"/>
        </a:spcBef>
        <a:spcAft>
          <a:spcPct val="0"/>
        </a:spcAft>
        <a:buFont typeface="Arial" panose="020B0604020202020204" pitchFamily="34" charset="0"/>
        <a:buChar char="•"/>
        <a:defRPr kumimoji="1" sz="1300" kern="1200">
          <a:solidFill>
            <a:schemeClr val="tx1"/>
          </a:solidFill>
          <a:latin typeface="+mn-lt"/>
          <a:ea typeface="+mn-ea"/>
          <a:cs typeface="+mn-cs"/>
        </a:defRPr>
      </a:lvl4pPr>
      <a:lvl5pPr marL="1543050" indent="-171450" algn="l" defTabSz="685800" rtl="0" eaLnBrk="0" fontAlgn="base" hangingPunct="0">
        <a:lnSpc>
          <a:spcPct val="90000"/>
        </a:lnSpc>
        <a:spcBef>
          <a:spcPts val="375"/>
        </a:spcBef>
        <a:spcAft>
          <a:spcPct val="0"/>
        </a:spcAft>
        <a:buFont typeface="Arial" panose="020B0604020202020204" pitchFamily="34" charset="0"/>
        <a:buChar char="•"/>
        <a:defRPr kumimoji="1" sz="130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p:bodyStyle>
    <p:otherStyle>
      <a:defPPr>
        <a:defRPr lang="en-US"/>
      </a:defPPr>
      <a:lvl1pPr marL="0" algn="l" defTabSz="685800" rtl="0" eaLnBrk="1" latinLnBrk="0" hangingPunct="1">
        <a:defRPr kumimoji="1" sz="1350" kern="1200">
          <a:solidFill>
            <a:schemeClr val="tx1"/>
          </a:solidFill>
          <a:latin typeface="+mn-lt"/>
          <a:ea typeface="+mn-ea"/>
          <a:cs typeface="+mn-cs"/>
        </a:defRPr>
      </a:lvl1pPr>
      <a:lvl2pPr marL="342900" algn="l" defTabSz="685800" rtl="0" eaLnBrk="1" latinLnBrk="0" hangingPunct="1">
        <a:defRPr kumimoji="1" sz="1350" kern="1200">
          <a:solidFill>
            <a:schemeClr val="tx1"/>
          </a:solidFill>
          <a:latin typeface="+mn-lt"/>
          <a:ea typeface="+mn-ea"/>
          <a:cs typeface="+mn-cs"/>
        </a:defRPr>
      </a:lvl2pPr>
      <a:lvl3pPr marL="685800" algn="l" defTabSz="685800" rtl="0" eaLnBrk="1" latinLnBrk="0" hangingPunct="1">
        <a:defRPr kumimoji="1" sz="1350" kern="1200">
          <a:solidFill>
            <a:schemeClr val="tx1"/>
          </a:solidFill>
          <a:latin typeface="+mn-lt"/>
          <a:ea typeface="+mn-ea"/>
          <a:cs typeface="+mn-cs"/>
        </a:defRPr>
      </a:lvl3pPr>
      <a:lvl4pPr marL="1028700" algn="l" defTabSz="685800" rtl="0" eaLnBrk="1" latinLnBrk="0" hangingPunct="1">
        <a:defRPr kumimoji="1" sz="1350" kern="1200">
          <a:solidFill>
            <a:schemeClr val="tx1"/>
          </a:solidFill>
          <a:latin typeface="+mn-lt"/>
          <a:ea typeface="+mn-ea"/>
          <a:cs typeface="+mn-cs"/>
        </a:defRPr>
      </a:lvl4pPr>
      <a:lvl5pPr marL="1371600" algn="l" defTabSz="685800" rtl="0" eaLnBrk="1" latinLnBrk="0" hangingPunct="1">
        <a:defRPr kumimoji="1" sz="1350" kern="1200">
          <a:solidFill>
            <a:schemeClr val="tx1"/>
          </a:solidFill>
          <a:latin typeface="+mn-lt"/>
          <a:ea typeface="+mn-ea"/>
          <a:cs typeface="+mn-cs"/>
        </a:defRPr>
      </a:lvl5pPr>
      <a:lvl6pPr marL="1714500" algn="l" defTabSz="685800" rtl="0" eaLnBrk="1" latinLnBrk="0" hangingPunct="1">
        <a:defRPr kumimoji="1" sz="1350" kern="1200">
          <a:solidFill>
            <a:schemeClr val="tx1"/>
          </a:solidFill>
          <a:latin typeface="+mn-lt"/>
          <a:ea typeface="+mn-ea"/>
          <a:cs typeface="+mn-cs"/>
        </a:defRPr>
      </a:lvl6pPr>
      <a:lvl7pPr marL="2057400" algn="l" defTabSz="685800" rtl="0" eaLnBrk="1" latinLnBrk="0" hangingPunct="1">
        <a:defRPr kumimoji="1" sz="1350" kern="1200">
          <a:solidFill>
            <a:schemeClr val="tx1"/>
          </a:solidFill>
          <a:latin typeface="+mn-lt"/>
          <a:ea typeface="+mn-ea"/>
          <a:cs typeface="+mn-cs"/>
        </a:defRPr>
      </a:lvl7pPr>
      <a:lvl8pPr marL="2400300" algn="l" defTabSz="685800" rtl="0" eaLnBrk="1" latinLnBrk="0" hangingPunct="1">
        <a:defRPr kumimoji="1" sz="1350" kern="1200">
          <a:solidFill>
            <a:schemeClr val="tx1"/>
          </a:solidFill>
          <a:latin typeface="+mn-lt"/>
          <a:ea typeface="+mn-ea"/>
          <a:cs typeface="+mn-cs"/>
        </a:defRPr>
      </a:lvl8pPr>
      <a:lvl9pPr marL="2743200" algn="l" defTabSz="685800" rtl="0" eaLnBrk="1" latinLnBrk="0" hangingPunct="1">
        <a:defRPr kumimoji="1"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jpg"/></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7" Type="http://schemas.openxmlformats.org/officeDocument/2006/relationships/image" Target="../media/image8.jpg"/><Relationship Id="rId2" Type="http://schemas.openxmlformats.org/officeDocument/2006/relationships/notesSlide" Target="../notesSlides/notesSlide2.xml"/><Relationship Id="rId1" Type="http://schemas.openxmlformats.org/officeDocument/2006/relationships/slideLayout" Target="../slideLayouts/slideLayout1.xml"/><Relationship Id="rId6" Type="http://schemas.openxmlformats.org/officeDocument/2006/relationships/image" Target="../media/image7.jpg"/><Relationship Id="rId5" Type="http://schemas.openxmlformats.org/officeDocument/2006/relationships/image" Target="../media/image6.jpg"/><Relationship Id="rId4" Type="http://schemas.openxmlformats.org/officeDocument/2006/relationships/image" Target="../media/image5.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テキスト ボックス 4"/>
          <p:cNvSpPr txBox="1">
            <a:spLocks noChangeArrowheads="1"/>
          </p:cNvSpPr>
          <p:nvPr/>
        </p:nvSpPr>
        <p:spPr bwMode="auto">
          <a:xfrm>
            <a:off x="45860" y="1380403"/>
            <a:ext cx="6797308" cy="907941"/>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lvl="0" algn="ctr" eaLnBrk="1" hangingPunct="1">
              <a:buSzPct val="25000"/>
            </a:pPr>
            <a:r>
              <a:rPr lang="ja-JP" altLang="en-US" sz="1300" b="1" dirty="0" smtClean="0">
                <a:solidFill>
                  <a:srgbClr val="FF0000"/>
                </a:solidFill>
                <a:latin typeface="メイリオ" panose="020B0604030504040204" pitchFamily="50" charset="-128"/>
                <a:ea typeface="メイリオ" panose="020B0604030504040204" pitchFamily="50" charset="-128"/>
              </a:rPr>
              <a:t>～革新的な独自ネットオークションを用いた“新しい“車</a:t>
            </a:r>
            <a:r>
              <a:rPr lang="ja-JP" altLang="en-US" sz="1300" b="1" dirty="0">
                <a:solidFill>
                  <a:srgbClr val="FF0000"/>
                </a:solidFill>
                <a:latin typeface="メイリオ" panose="020B0604030504040204" pitchFamily="50" charset="-128"/>
                <a:ea typeface="メイリオ" panose="020B0604030504040204" pitchFamily="50" charset="-128"/>
              </a:rPr>
              <a:t>買取</a:t>
            </a:r>
            <a:r>
              <a:rPr lang="ja-JP" altLang="en-US" sz="1300" b="1" dirty="0" smtClean="0">
                <a:solidFill>
                  <a:srgbClr val="FF0000"/>
                </a:solidFill>
                <a:latin typeface="メイリオ" panose="020B0604030504040204" pitchFamily="50" charset="-128"/>
                <a:ea typeface="メイリオ" panose="020B0604030504040204" pitchFamily="50" charset="-128"/>
              </a:rPr>
              <a:t>サービスを提供～</a:t>
            </a:r>
            <a:endParaRPr lang="en-US" altLang="ja-JP" sz="1300" b="1" dirty="0">
              <a:solidFill>
                <a:srgbClr val="FF0000"/>
              </a:solidFill>
              <a:latin typeface="メイリオ" panose="020B0604030504040204" pitchFamily="50" charset="-128"/>
              <a:ea typeface="メイリオ" panose="020B0604030504040204" pitchFamily="50" charset="-128"/>
            </a:endParaRPr>
          </a:p>
          <a:p>
            <a:pPr algn="ctr" eaLnBrk="1" hangingPunct="1"/>
            <a:endParaRPr lang="en-US" altLang="ja-JP" sz="400" b="1" dirty="0" smtClean="0">
              <a:latin typeface="メイリオ" panose="020B0604030504040204" pitchFamily="50" charset="-128"/>
              <a:ea typeface="メイリオ" panose="020B0604030504040204" pitchFamily="50" charset="-128"/>
            </a:endParaRPr>
          </a:p>
          <a:p>
            <a:pPr algn="ctr" eaLnBrk="1" hangingPunct="1"/>
            <a:r>
              <a:rPr lang="ja-JP" altLang="en-US" b="1" dirty="0" smtClean="0">
                <a:latin typeface="メイリオ" panose="020B0604030504040204" pitchFamily="50" charset="-128"/>
                <a:ea typeface="メイリオ" panose="020B0604030504040204" pitchFamily="50" charset="-128"/>
              </a:rPr>
              <a:t>中古車市場に革命を起こすカープライス株式会社が</a:t>
            </a:r>
            <a:endParaRPr lang="en-US" altLang="ja-JP" b="1" dirty="0">
              <a:latin typeface="メイリオ" panose="020B0604030504040204" pitchFamily="50" charset="-128"/>
              <a:ea typeface="メイリオ" panose="020B0604030504040204" pitchFamily="50" charset="-128"/>
            </a:endParaRPr>
          </a:p>
          <a:p>
            <a:pPr algn="ctr" eaLnBrk="1" hangingPunct="1"/>
            <a:r>
              <a:rPr lang="ja-JP" altLang="en-US" b="1" dirty="0" smtClean="0">
                <a:latin typeface="メイリオ" panose="020B0604030504040204" pitchFamily="50" charset="-128"/>
                <a:ea typeface="メイリオ" panose="020B0604030504040204" pitchFamily="50" charset="-128"/>
              </a:rPr>
              <a:t>埼玉県上尾市に</a:t>
            </a:r>
            <a:r>
              <a:rPr lang="en-US" altLang="ja-JP" b="1" dirty="0" smtClean="0">
                <a:latin typeface="メイリオ" panose="020B0604030504040204" pitchFamily="50" charset="-128"/>
                <a:ea typeface="メイリオ" panose="020B0604030504040204" pitchFamily="50" charset="-128"/>
              </a:rPr>
              <a:t>2</a:t>
            </a:r>
            <a:r>
              <a:rPr lang="ja-JP" altLang="en-US" b="1" dirty="0" smtClean="0">
                <a:latin typeface="メイリオ" panose="020B0604030504040204" pitchFamily="50" charset="-128"/>
                <a:ea typeface="メイリオ" panose="020B0604030504040204" pitchFamily="50" charset="-128"/>
              </a:rPr>
              <a:t>店舗目となる</a:t>
            </a:r>
            <a:r>
              <a:rPr lang="ja-JP" altLang="en-US" b="1" dirty="0" smtClean="0">
                <a:solidFill>
                  <a:srgbClr val="FF0000"/>
                </a:solidFill>
                <a:latin typeface="メイリオ" panose="020B0604030504040204" pitchFamily="50" charset="-128"/>
                <a:ea typeface="メイリオ" panose="020B0604030504040204" pitchFamily="50" charset="-128"/>
              </a:rPr>
              <a:t>上尾</a:t>
            </a:r>
            <a:r>
              <a:rPr lang="ja-JP" altLang="en-US" b="1" dirty="0" smtClean="0">
                <a:solidFill>
                  <a:srgbClr val="FF0000"/>
                </a:solidFill>
                <a:latin typeface="メイリオ" panose="020B0604030504040204" pitchFamily="50" charset="-128"/>
                <a:ea typeface="メイリオ" panose="020B0604030504040204" pitchFamily="50" charset="-128"/>
              </a:rPr>
              <a:t>店を</a:t>
            </a:r>
            <a:r>
              <a:rPr lang="en-US" altLang="ja-JP" b="1" dirty="0" smtClean="0">
                <a:solidFill>
                  <a:srgbClr val="FF0000"/>
                </a:solidFill>
                <a:latin typeface="メイリオ" panose="020B0604030504040204" pitchFamily="50" charset="-128"/>
                <a:ea typeface="メイリオ" panose="020B0604030504040204" pitchFamily="50" charset="-128"/>
              </a:rPr>
              <a:t>11</a:t>
            </a:r>
            <a:r>
              <a:rPr lang="ja-JP" altLang="en-US" b="1" dirty="0" smtClean="0">
                <a:solidFill>
                  <a:srgbClr val="FF0000"/>
                </a:solidFill>
                <a:latin typeface="メイリオ" panose="020B0604030504040204" pitchFamily="50" charset="-128"/>
                <a:ea typeface="メイリオ" panose="020B0604030504040204" pitchFamily="50" charset="-128"/>
              </a:rPr>
              <a:t>月オープン！</a:t>
            </a:r>
            <a:endParaRPr lang="en-US" altLang="ja-JP" b="1" dirty="0" smtClean="0">
              <a:latin typeface="メイリオ" panose="020B0604030504040204" pitchFamily="50" charset="-128"/>
              <a:ea typeface="メイリオ" panose="020B0604030504040204" pitchFamily="50" charset="-128"/>
            </a:endParaRPr>
          </a:p>
        </p:txBody>
      </p:sp>
      <p:sp>
        <p:nvSpPr>
          <p:cNvPr id="3075" name="テキスト ボックス 6"/>
          <p:cNvSpPr txBox="1">
            <a:spLocks noChangeArrowheads="1"/>
          </p:cNvSpPr>
          <p:nvPr/>
        </p:nvSpPr>
        <p:spPr bwMode="auto">
          <a:xfrm>
            <a:off x="4351338" y="735013"/>
            <a:ext cx="2506662" cy="52322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r" eaLnBrk="1" hangingPunct="1"/>
            <a:r>
              <a:rPr lang="en-US" altLang="ja-JP" sz="1400" dirty="0" smtClean="0">
                <a:latin typeface="メイリオ" panose="020B0604030504040204" pitchFamily="50" charset="-128"/>
                <a:ea typeface="メイリオ" panose="020B0604030504040204" pitchFamily="50" charset="-128"/>
              </a:rPr>
              <a:t>2016</a:t>
            </a:r>
            <a:r>
              <a:rPr lang="ja-JP" altLang="en-US" sz="1400" dirty="0" smtClean="0">
                <a:latin typeface="メイリオ" panose="020B0604030504040204" pitchFamily="50" charset="-128"/>
                <a:ea typeface="メイリオ" panose="020B0604030504040204" pitchFamily="50" charset="-128"/>
              </a:rPr>
              <a:t>年</a:t>
            </a:r>
            <a:r>
              <a:rPr lang="en-US" altLang="ja-JP" sz="1400" dirty="0">
                <a:latin typeface="メイリオ" panose="020B0604030504040204" pitchFamily="50" charset="-128"/>
                <a:ea typeface="メイリオ" panose="020B0604030504040204" pitchFamily="50" charset="-128"/>
              </a:rPr>
              <a:t>10</a:t>
            </a:r>
            <a:r>
              <a:rPr lang="ja-JP" altLang="en-US" sz="1400" dirty="0" smtClean="0">
                <a:latin typeface="メイリオ" panose="020B0604030504040204" pitchFamily="50" charset="-128"/>
                <a:ea typeface="メイリオ" panose="020B0604030504040204" pitchFamily="50" charset="-128"/>
              </a:rPr>
              <a:t>月吉日</a:t>
            </a:r>
            <a:r>
              <a:rPr lang="ja-JP" altLang="en-US" sz="1400" dirty="0">
                <a:latin typeface="メイリオ" panose="020B0604030504040204" pitchFamily="50" charset="-128"/>
                <a:ea typeface="メイリオ" panose="020B0604030504040204" pitchFamily="50" charset="-128"/>
              </a:rPr>
              <a:t>　</a:t>
            </a:r>
            <a:endParaRPr lang="en-US" altLang="ja-JP" sz="1400" dirty="0">
              <a:latin typeface="メイリオ" panose="020B0604030504040204" pitchFamily="50" charset="-128"/>
              <a:ea typeface="メイリオ" panose="020B0604030504040204" pitchFamily="50" charset="-128"/>
            </a:endParaRPr>
          </a:p>
          <a:p>
            <a:pPr algn="r" eaLnBrk="1" hangingPunct="1"/>
            <a:r>
              <a:rPr lang="ja-JP" altLang="en-US" sz="1400" dirty="0" smtClean="0">
                <a:latin typeface="メイリオ" panose="020B0604030504040204" pitchFamily="50" charset="-128"/>
                <a:ea typeface="メイリオ" panose="020B0604030504040204" pitchFamily="50" charset="-128"/>
              </a:rPr>
              <a:t>カープライス株式会社</a:t>
            </a:r>
            <a:endParaRPr lang="en-US" altLang="ja-JP" sz="1400" dirty="0">
              <a:latin typeface="メイリオ" panose="020B0604030504040204" pitchFamily="50" charset="-128"/>
              <a:ea typeface="メイリオ" panose="020B0604030504040204" pitchFamily="50" charset="-128"/>
            </a:endParaRPr>
          </a:p>
        </p:txBody>
      </p:sp>
      <p:cxnSp>
        <p:nvCxnSpPr>
          <p:cNvPr id="9" name="直線コネクタ 8"/>
          <p:cNvCxnSpPr/>
          <p:nvPr/>
        </p:nvCxnSpPr>
        <p:spPr>
          <a:xfrm>
            <a:off x="0" y="1308100"/>
            <a:ext cx="6858000" cy="0"/>
          </a:xfrm>
          <a:prstGeom prst="line">
            <a:avLst/>
          </a:prstGeom>
          <a:ln w="28575">
            <a:solidFill>
              <a:srgbClr val="008000"/>
            </a:solidFill>
          </a:ln>
        </p:spPr>
        <p:style>
          <a:lnRef idx="1">
            <a:schemeClr val="accent1"/>
          </a:lnRef>
          <a:fillRef idx="0">
            <a:schemeClr val="accent1"/>
          </a:fillRef>
          <a:effectRef idx="0">
            <a:schemeClr val="accent1"/>
          </a:effectRef>
          <a:fontRef idx="minor">
            <a:schemeClr val="tx1"/>
          </a:fontRef>
        </p:style>
      </p:cxnSp>
      <p:cxnSp>
        <p:nvCxnSpPr>
          <p:cNvPr id="10" name="直線コネクタ 9"/>
          <p:cNvCxnSpPr/>
          <p:nvPr/>
        </p:nvCxnSpPr>
        <p:spPr>
          <a:xfrm>
            <a:off x="0" y="2257425"/>
            <a:ext cx="6858000" cy="0"/>
          </a:xfrm>
          <a:prstGeom prst="line">
            <a:avLst/>
          </a:prstGeom>
          <a:ln w="28575">
            <a:solidFill>
              <a:srgbClr val="008000"/>
            </a:solidFill>
          </a:ln>
        </p:spPr>
        <p:style>
          <a:lnRef idx="1">
            <a:schemeClr val="accent1"/>
          </a:lnRef>
          <a:fillRef idx="0">
            <a:schemeClr val="accent1"/>
          </a:fillRef>
          <a:effectRef idx="0">
            <a:schemeClr val="accent1"/>
          </a:effectRef>
          <a:fontRef idx="minor">
            <a:schemeClr val="tx1"/>
          </a:fontRef>
        </p:style>
      </p:cxnSp>
      <p:sp>
        <p:nvSpPr>
          <p:cNvPr id="12" name="テキスト ボックス 2"/>
          <p:cNvSpPr txBox="1">
            <a:spLocks noChangeArrowheads="1"/>
          </p:cNvSpPr>
          <p:nvPr/>
        </p:nvSpPr>
        <p:spPr bwMode="auto">
          <a:xfrm>
            <a:off x="38100" y="19050"/>
            <a:ext cx="4032250" cy="628650"/>
          </a:xfrm>
          <a:prstGeom prst="rect">
            <a:avLst/>
          </a:prstGeom>
          <a:solidFill>
            <a:srgbClr val="FFFFFF"/>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upright="1"/>
          <a:lstStyle/>
          <a:p>
            <a:pPr algn="just">
              <a:spcAft>
                <a:spcPts val="0"/>
              </a:spcAft>
              <a:defRPr/>
            </a:pPr>
            <a:r>
              <a:rPr lang="en-US" altLang="ja-JP" sz="2800" b="1" kern="100" dirty="0">
                <a:latin typeface="メイリオ" panose="020B0604030504040204" pitchFamily="50" charset="-128"/>
                <a:ea typeface="メイリオ" panose="020B0604030504040204" pitchFamily="50" charset="-128"/>
                <a:cs typeface="Century" panose="02040604050505020304" pitchFamily="18" charset="0"/>
              </a:rPr>
              <a:t>NEWS</a:t>
            </a:r>
            <a:r>
              <a:rPr lang="en-US" sz="2800" b="1" kern="100" dirty="0">
                <a:latin typeface="メイリオ" panose="020B0604030504040204" pitchFamily="50" charset="-128"/>
                <a:ea typeface="メイリオ" panose="020B0604030504040204" pitchFamily="50" charset="-128"/>
                <a:cs typeface="Century" panose="02040604050505020304" pitchFamily="18" charset="0"/>
              </a:rPr>
              <a:t> RELEASE</a:t>
            </a:r>
            <a:endParaRPr lang="ja-JP" sz="1200" kern="100" dirty="0">
              <a:latin typeface="メイリオ" panose="020B0604030504040204" pitchFamily="50" charset="-128"/>
              <a:ea typeface="メイリオ" panose="020B0604030504040204" pitchFamily="50" charset="-128"/>
              <a:cs typeface="Century" panose="02040604050505020304" pitchFamily="18" charset="0"/>
            </a:endParaRPr>
          </a:p>
          <a:p>
            <a:pPr algn="just">
              <a:spcAft>
                <a:spcPts val="0"/>
              </a:spcAft>
              <a:defRPr/>
            </a:pPr>
            <a:r>
              <a:rPr lang="ja-JP" kern="100" dirty="0">
                <a:latin typeface="メイリオ" panose="020B0604030504040204" pitchFamily="50" charset="-128"/>
                <a:ea typeface="メイリオ" panose="020B0604030504040204" pitchFamily="50" charset="-128"/>
                <a:cs typeface="Times New Roman" panose="02020603050405020304" pitchFamily="18" charset="0"/>
              </a:rPr>
              <a:t>報道関係者各位</a:t>
            </a:r>
            <a:endParaRPr lang="ja-JP" sz="1200" kern="100" dirty="0">
              <a:latin typeface="メイリオ" panose="020B0604030504040204" pitchFamily="50" charset="-128"/>
              <a:ea typeface="メイリオ" panose="020B0604030504040204" pitchFamily="50" charset="-128"/>
              <a:cs typeface="Century" panose="02040604050505020304" pitchFamily="18" charset="0"/>
            </a:endParaRPr>
          </a:p>
        </p:txBody>
      </p:sp>
      <p:pic>
        <p:nvPicPr>
          <p:cNvPr id="2" name="図 1"/>
          <p:cNvPicPr>
            <a:picLocks noChangeAspect="1"/>
          </p:cNvPicPr>
          <p:nvPr/>
        </p:nvPicPr>
        <p:blipFill>
          <a:blip r:embed="rId3"/>
          <a:stretch>
            <a:fillRect/>
          </a:stretch>
        </p:blipFill>
        <p:spPr>
          <a:xfrm>
            <a:off x="4271963" y="182563"/>
            <a:ext cx="2447925" cy="495300"/>
          </a:xfrm>
          <a:prstGeom prst="rect">
            <a:avLst/>
          </a:prstGeom>
        </p:spPr>
      </p:pic>
      <p:sp>
        <p:nvSpPr>
          <p:cNvPr id="7" name="正方形/長方形 6"/>
          <p:cNvSpPr/>
          <p:nvPr/>
        </p:nvSpPr>
        <p:spPr>
          <a:xfrm>
            <a:off x="7754" y="2342154"/>
            <a:ext cx="6850246" cy="769441"/>
          </a:xfrm>
          <a:prstGeom prst="rect">
            <a:avLst/>
          </a:prstGeom>
        </p:spPr>
        <p:txBody>
          <a:bodyPr wrap="square">
            <a:spAutoFit/>
          </a:bodyPr>
          <a:lstStyle/>
          <a:p>
            <a:r>
              <a:rPr lang="ja-JP" altLang="en-US" sz="1100" dirty="0" smtClean="0">
                <a:latin typeface="メイリオ" panose="020B0604030504040204" pitchFamily="50" charset="-128"/>
                <a:ea typeface="メイリオ" panose="020B0604030504040204" pitchFamily="50" charset="-128"/>
              </a:rPr>
              <a:t>カ</a:t>
            </a:r>
            <a:r>
              <a:rPr lang="ja-JP" altLang="en-US" sz="1100" dirty="0">
                <a:latin typeface="メイリオ" panose="020B0604030504040204" pitchFamily="50" charset="-128"/>
                <a:ea typeface="メイリオ" panose="020B0604030504040204" pitchFamily="50" charset="-128"/>
              </a:rPr>
              <a:t>ープライス株式会社</a:t>
            </a:r>
            <a:r>
              <a:rPr lang="en-US" altLang="ja-JP" sz="1100" dirty="0">
                <a:latin typeface="メイリオ" panose="020B0604030504040204" pitchFamily="50" charset="-128"/>
                <a:ea typeface="メイリオ" panose="020B0604030504040204" pitchFamily="50" charset="-128"/>
              </a:rPr>
              <a:t>(</a:t>
            </a:r>
            <a:r>
              <a:rPr lang="ja-JP" altLang="en-US" sz="1100" dirty="0">
                <a:latin typeface="メイリオ" panose="020B0604030504040204" pitchFamily="50" charset="-128"/>
                <a:ea typeface="メイリオ" panose="020B0604030504040204" pitchFamily="50" charset="-128"/>
              </a:rPr>
              <a:t>東京都杉並区上高井戸</a:t>
            </a:r>
            <a:r>
              <a:rPr lang="ja-JP" altLang="en-US" sz="1100" dirty="0" smtClean="0">
                <a:latin typeface="メイリオ" panose="020B0604030504040204" pitchFamily="50" charset="-128"/>
                <a:ea typeface="メイリオ" panose="020B0604030504040204" pitchFamily="50" charset="-128"/>
              </a:rPr>
              <a:t>）は、サービス開始より約</a:t>
            </a:r>
            <a:r>
              <a:rPr lang="en-US" altLang="ja-JP" sz="1100" dirty="0" smtClean="0">
                <a:latin typeface="メイリオ" panose="020B0604030504040204" pitchFamily="50" charset="-128"/>
                <a:ea typeface="メイリオ" panose="020B0604030504040204" pitchFamily="50" charset="-128"/>
              </a:rPr>
              <a:t>9</a:t>
            </a:r>
            <a:r>
              <a:rPr lang="ja-JP" altLang="en-US" sz="1100" dirty="0" smtClean="0">
                <a:latin typeface="メイリオ" panose="020B0604030504040204" pitchFamily="50" charset="-128"/>
                <a:ea typeface="メイリオ" panose="020B0604030504040204" pitchFamily="50" charset="-128"/>
              </a:rPr>
              <a:t>か月の</a:t>
            </a:r>
            <a:r>
              <a:rPr lang="en-US" altLang="ja-JP" sz="1100" dirty="0" smtClean="0">
                <a:latin typeface="メイリオ" panose="020B0604030504040204" pitchFamily="50" charset="-128"/>
                <a:ea typeface="メイリオ" panose="020B0604030504040204" pitchFamily="50" charset="-128"/>
              </a:rPr>
              <a:t>11</a:t>
            </a:r>
            <a:r>
              <a:rPr lang="ja-JP" altLang="en-US" sz="1100" dirty="0" smtClean="0">
                <a:latin typeface="メイリオ" panose="020B0604030504040204" pitchFamily="50" charset="-128"/>
                <a:ea typeface="メイリオ" panose="020B0604030504040204" pitchFamily="50" charset="-128"/>
              </a:rPr>
              <a:t>月吉日、</a:t>
            </a:r>
            <a:r>
              <a:rPr lang="en-US" altLang="ja-JP" sz="1100" dirty="0" smtClean="0">
                <a:latin typeface="メイリオ" panose="020B0604030504040204" pitchFamily="50" charset="-128"/>
                <a:ea typeface="メイリオ" panose="020B0604030504040204" pitchFamily="50" charset="-128"/>
              </a:rPr>
              <a:t>2</a:t>
            </a:r>
            <a:r>
              <a:rPr lang="ja-JP" altLang="en-US" sz="1100" dirty="0" smtClean="0">
                <a:latin typeface="メイリオ" panose="020B0604030504040204" pitchFamily="50" charset="-128"/>
                <a:ea typeface="メイリオ" panose="020B0604030504040204" pitchFamily="50" charset="-128"/>
              </a:rPr>
              <a:t>店舗目となるカープライス上尾店をオープ</a:t>
            </a:r>
            <a:r>
              <a:rPr lang="ja-JP" altLang="en-US" sz="1100" dirty="0" smtClean="0">
                <a:latin typeface="メイリオ" panose="020B0604030504040204" pitchFamily="50" charset="-128"/>
                <a:ea typeface="メイリオ" panose="020B0604030504040204" pitchFamily="50" charset="-128"/>
              </a:rPr>
              <a:t>ンすることを本</a:t>
            </a:r>
            <a:r>
              <a:rPr lang="ja-JP" altLang="en-US" sz="1100" dirty="0" smtClean="0">
                <a:latin typeface="メイリオ" panose="020B0604030504040204" pitchFamily="50" charset="-128"/>
                <a:ea typeface="メイリオ" panose="020B0604030504040204" pitchFamily="50" charset="-128"/>
              </a:rPr>
              <a:t>日発表いたします。これにより、ご好評いただいておりますカープライスの買い取りサービスを、東京都内に加えて埼玉のほぼ全域にご提供することが可能となります。</a:t>
            </a:r>
            <a:endParaRPr lang="en-US" altLang="ja-JP" sz="1100" dirty="0" smtClean="0">
              <a:latin typeface="メイリオ" panose="020B0604030504040204" pitchFamily="50" charset="-128"/>
              <a:ea typeface="メイリオ" panose="020B0604030504040204" pitchFamily="50" charset="-128"/>
            </a:endParaRPr>
          </a:p>
        </p:txBody>
      </p:sp>
      <p:grpSp>
        <p:nvGrpSpPr>
          <p:cNvPr id="28" name="グループ化 27"/>
          <p:cNvGrpSpPr/>
          <p:nvPr/>
        </p:nvGrpSpPr>
        <p:grpSpPr>
          <a:xfrm>
            <a:off x="52440" y="6323719"/>
            <a:ext cx="6820792" cy="2775831"/>
            <a:chOff x="0" y="1192289"/>
            <a:chExt cx="6820792" cy="2901264"/>
          </a:xfrm>
        </p:grpSpPr>
        <p:grpSp>
          <p:nvGrpSpPr>
            <p:cNvPr id="29" name="図形グループ 8"/>
            <p:cNvGrpSpPr/>
            <p:nvPr/>
          </p:nvGrpSpPr>
          <p:grpSpPr>
            <a:xfrm>
              <a:off x="70668" y="1192289"/>
              <a:ext cx="1742498" cy="369332"/>
              <a:chOff x="163488" y="4994384"/>
              <a:chExt cx="2052460" cy="369332"/>
            </a:xfrm>
          </p:grpSpPr>
          <p:sp>
            <p:nvSpPr>
              <p:cNvPr id="35" name="角丸四角形 34"/>
              <p:cNvSpPr/>
              <p:nvPr/>
            </p:nvSpPr>
            <p:spPr>
              <a:xfrm>
                <a:off x="163488" y="4994384"/>
                <a:ext cx="1932786" cy="369332"/>
              </a:xfrm>
              <a:prstGeom prst="roundRect">
                <a:avLst/>
              </a:prstGeom>
              <a:ln>
                <a:solidFill>
                  <a:srgbClr val="008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a:p>
            </p:txBody>
          </p:sp>
          <p:sp>
            <p:nvSpPr>
              <p:cNvPr id="36" name="テキスト ボックス 13"/>
              <p:cNvSpPr txBox="1">
                <a:spLocks noChangeArrowheads="1"/>
              </p:cNvSpPr>
              <p:nvPr/>
            </p:nvSpPr>
            <p:spPr bwMode="auto">
              <a:xfrm>
                <a:off x="163488" y="5055939"/>
                <a:ext cx="2052460" cy="30777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ja-JP" altLang="en-US" sz="1400" b="1" dirty="0" smtClean="0">
                    <a:latin typeface="メイリオ" panose="020B0604030504040204" pitchFamily="50" charset="-128"/>
                    <a:ea typeface="メイリオ" panose="020B0604030504040204" pitchFamily="50" charset="-128"/>
                  </a:rPr>
                  <a:t>カープライスとは</a:t>
                </a:r>
                <a:endParaRPr lang="en-US" altLang="ja-JP" sz="1400" b="1" dirty="0">
                  <a:latin typeface="メイリオ" panose="020B0604030504040204" pitchFamily="50" charset="-128"/>
                  <a:ea typeface="メイリオ" panose="020B0604030504040204" pitchFamily="50" charset="-128"/>
                </a:endParaRPr>
              </a:p>
            </p:txBody>
          </p:sp>
        </p:grpSp>
        <p:sp>
          <p:nvSpPr>
            <p:cNvPr id="30" name="テキスト ボックス 29"/>
            <p:cNvSpPr txBox="1"/>
            <p:nvPr/>
          </p:nvSpPr>
          <p:spPr>
            <a:xfrm>
              <a:off x="39270" y="1612236"/>
              <a:ext cx="6703732" cy="430887"/>
            </a:xfrm>
            <a:prstGeom prst="rect">
              <a:avLst/>
            </a:prstGeom>
            <a:noFill/>
          </p:spPr>
          <p:txBody>
            <a:bodyPr wrap="square" rtlCol="0">
              <a:spAutoFit/>
            </a:bodyPr>
            <a:lstStyle/>
            <a:p>
              <a:r>
                <a:rPr lang="ja-JP" altLang="en-US" sz="1050" dirty="0">
                  <a:solidFill>
                    <a:srgbClr val="222222"/>
                  </a:solidFill>
                  <a:latin typeface="メイリオ" panose="020B0604030504040204" pitchFamily="50" charset="-128"/>
                  <a:ea typeface="メイリオ" panose="020B0604030504040204" pitchFamily="50" charset="-128"/>
                  <a:cs typeface="Times New Roman" panose="02020603050405020304" pitchFamily="18" charset="0"/>
                </a:rPr>
                <a:t>カープライスは中古車に特化したインターネットオークションシステムをお客様に提供することで、愛車を簡単に高く売る方法を提供しております</a:t>
              </a:r>
              <a:r>
                <a:rPr lang="ja-JP" altLang="en-US" sz="1050" dirty="0" smtClean="0">
                  <a:solidFill>
                    <a:srgbClr val="222222"/>
                  </a:solidFill>
                  <a:latin typeface="メイリオ" panose="020B0604030504040204" pitchFamily="50" charset="-128"/>
                  <a:ea typeface="メイリオ" panose="020B0604030504040204" pitchFamily="50" charset="-128"/>
                  <a:cs typeface="Times New Roman" panose="02020603050405020304" pitchFamily="18" charset="0"/>
                </a:rPr>
                <a:t>。</a:t>
              </a:r>
              <a:endParaRPr lang="en-US" altLang="ja-JP" sz="1050" dirty="0" smtClean="0">
                <a:solidFill>
                  <a:srgbClr val="222222"/>
                </a:solidFill>
                <a:latin typeface="メイリオ" panose="020B0604030504040204" pitchFamily="50" charset="-128"/>
                <a:ea typeface="メイリオ" panose="020B0604030504040204" pitchFamily="50" charset="-128"/>
                <a:cs typeface="Times New Roman" panose="02020603050405020304" pitchFamily="18" charset="0"/>
              </a:endParaRPr>
            </a:p>
          </p:txBody>
        </p:sp>
        <p:pic>
          <p:nvPicPr>
            <p:cNvPr id="31" name="図 30"/>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140490" y="1977786"/>
              <a:ext cx="2650238" cy="1769034"/>
            </a:xfrm>
            <a:prstGeom prst="rect">
              <a:avLst/>
            </a:prstGeom>
          </p:spPr>
        </p:pic>
        <p:sp>
          <p:nvSpPr>
            <p:cNvPr id="32" name="テキスト ボックス 31"/>
            <p:cNvSpPr txBox="1"/>
            <p:nvPr/>
          </p:nvSpPr>
          <p:spPr>
            <a:xfrm>
              <a:off x="39270" y="2043123"/>
              <a:ext cx="4139796" cy="900246"/>
            </a:xfrm>
            <a:prstGeom prst="rect">
              <a:avLst/>
            </a:prstGeom>
            <a:noFill/>
          </p:spPr>
          <p:txBody>
            <a:bodyPr wrap="square" rtlCol="0">
              <a:spAutoFit/>
            </a:bodyPr>
            <a:lstStyle/>
            <a:p>
              <a:r>
                <a:rPr lang="ja-JP" altLang="en-US" sz="1050" dirty="0" smtClean="0">
                  <a:solidFill>
                    <a:srgbClr val="222222"/>
                  </a:solidFill>
                  <a:latin typeface="メイリオ" panose="020B0604030504040204" pitchFamily="50" charset="-128"/>
                  <a:ea typeface="メイリオ" panose="020B0604030504040204" pitchFamily="50" charset="-128"/>
                  <a:cs typeface="Times New Roman" panose="02020603050405020304" pitchFamily="18" charset="0"/>
                </a:rPr>
                <a:t>最新</a:t>
              </a:r>
              <a:r>
                <a:rPr lang="ja-JP" altLang="en-US" sz="1050" dirty="0">
                  <a:solidFill>
                    <a:srgbClr val="222222"/>
                  </a:solidFill>
                  <a:latin typeface="メイリオ" panose="020B0604030504040204" pitchFamily="50" charset="-128"/>
                  <a:ea typeface="メイリオ" panose="020B0604030504040204" pitchFamily="50" charset="-128"/>
                  <a:cs typeface="Times New Roman" panose="02020603050405020304" pitchFamily="18" charset="0"/>
                </a:rPr>
                <a:t>モバイル端</a:t>
              </a:r>
              <a:r>
                <a:rPr lang="ja-JP" altLang="en-US" sz="1050" dirty="0" smtClean="0">
                  <a:solidFill>
                    <a:srgbClr val="222222"/>
                  </a:solidFill>
                  <a:latin typeface="メイリオ" panose="020B0604030504040204" pitchFamily="50" charset="-128"/>
                  <a:ea typeface="メイリオ" panose="020B0604030504040204" pitchFamily="50" charset="-128"/>
                  <a:cs typeface="Times New Roman" panose="02020603050405020304" pitchFamily="18" charset="0"/>
                </a:rPr>
                <a:t>末を使用し、</a:t>
              </a:r>
              <a:r>
                <a:rPr lang="ja-JP" altLang="en-US" sz="1050" dirty="0">
                  <a:solidFill>
                    <a:srgbClr val="222222"/>
                  </a:solidFill>
                  <a:latin typeface="メイリオ" panose="020B0604030504040204" pitchFamily="50" charset="-128"/>
                  <a:ea typeface="メイリオ" panose="020B0604030504040204" pitchFamily="50" charset="-128"/>
                  <a:cs typeface="Times New Roman" panose="02020603050405020304" pitchFamily="18" charset="0"/>
                </a:rPr>
                <a:t>お車を</a:t>
              </a:r>
              <a:r>
                <a:rPr lang="en-US" altLang="ja-JP" sz="1050" dirty="0">
                  <a:solidFill>
                    <a:srgbClr val="222222"/>
                  </a:solidFill>
                  <a:latin typeface="メイリオ" panose="020B0604030504040204" pitchFamily="50" charset="-128"/>
                  <a:ea typeface="メイリオ" panose="020B0604030504040204" pitchFamily="50" charset="-128"/>
                  <a:cs typeface="Times New Roman" panose="02020603050405020304" pitchFamily="18" charset="0"/>
                </a:rPr>
                <a:t>30</a:t>
              </a:r>
              <a:r>
                <a:rPr lang="ja-JP" altLang="en-US" sz="1050" dirty="0">
                  <a:solidFill>
                    <a:srgbClr val="222222"/>
                  </a:solidFill>
                  <a:latin typeface="メイリオ" panose="020B0604030504040204" pitchFamily="50" charset="-128"/>
                  <a:ea typeface="メイリオ" panose="020B0604030504040204" pitchFamily="50" charset="-128"/>
                  <a:cs typeface="Times New Roman" panose="02020603050405020304" pitchFamily="18" charset="0"/>
                </a:rPr>
                <a:t>分で査定し、即時に車両データを自社オークションシステムへアップロー</a:t>
              </a:r>
              <a:r>
                <a:rPr lang="ja-JP" altLang="en-US" sz="1050" dirty="0" smtClean="0">
                  <a:solidFill>
                    <a:srgbClr val="222222"/>
                  </a:solidFill>
                  <a:latin typeface="メイリオ" panose="020B0604030504040204" pitchFamily="50" charset="-128"/>
                  <a:ea typeface="メイリオ" panose="020B0604030504040204" pitchFamily="50" charset="-128"/>
                  <a:cs typeface="Times New Roman" panose="02020603050405020304" pitchFamily="18" charset="0"/>
                </a:rPr>
                <a:t>ド！　全</a:t>
              </a:r>
              <a:r>
                <a:rPr lang="ja-JP" altLang="en-US" sz="1050" dirty="0">
                  <a:solidFill>
                    <a:srgbClr val="222222"/>
                  </a:solidFill>
                  <a:latin typeface="メイリオ" panose="020B0604030504040204" pitchFamily="50" charset="-128"/>
                  <a:ea typeface="メイリオ" panose="020B0604030504040204" pitchFamily="50" charset="-128"/>
                  <a:cs typeface="Times New Roman" panose="02020603050405020304" pitchFamily="18" charset="0"/>
                </a:rPr>
                <a:t>国</a:t>
              </a:r>
              <a:r>
                <a:rPr lang="ja-JP" altLang="en-US" sz="1050" dirty="0" smtClean="0">
                  <a:solidFill>
                    <a:srgbClr val="222222"/>
                  </a:solidFill>
                  <a:latin typeface="メイリオ" panose="020B0604030504040204" pitchFamily="50" charset="-128"/>
                  <a:ea typeface="メイリオ" panose="020B0604030504040204" pitchFamily="50" charset="-128"/>
                  <a:cs typeface="Times New Roman" panose="02020603050405020304" pitchFamily="18" charset="0"/>
                </a:rPr>
                <a:t>の中古車販売店（バイヤー）か</a:t>
              </a:r>
              <a:r>
                <a:rPr lang="ja-JP" altLang="en-US" sz="1050" dirty="0">
                  <a:solidFill>
                    <a:srgbClr val="222222"/>
                  </a:solidFill>
                  <a:latin typeface="メイリオ" panose="020B0604030504040204" pitchFamily="50" charset="-128"/>
                  <a:ea typeface="メイリオ" panose="020B0604030504040204" pitchFamily="50" charset="-128"/>
                  <a:cs typeface="Times New Roman" panose="02020603050405020304" pitchFamily="18" charset="0"/>
                </a:rPr>
                <a:t>ら入札を募ります</a:t>
              </a:r>
              <a:r>
                <a:rPr lang="ja-JP" altLang="en-US" sz="1050" dirty="0" smtClean="0">
                  <a:solidFill>
                    <a:srgbClr val="222222"/>
                  </a:solidFill>
                  <a:latin typeface="メイリオ" panose="020B0604030504040204" pitchFamily="50" charset="-128"/>
                  <a:ea typeface="メイリオ" panose="020B0604030504040204" pitchFamily="50" charset="-128"/>
                  <a:cs typeface="Times New Roman" panose="02020603050405020304" pitchFamily="18" charset="0"/>
                </a:rPr>
                <a:t>。</a:t>
              </a:r>
              <a:endParaRPr lang="en-US" altLang="ja-JP" sz="1050" dirty="0" smtClean="0">
                <a:solidFill>
                  <a:srgbClr val="222222"/>
                </a:solidFill>
                <a:latin typeface="メイリオ" panose="020B0604030504040204" pitchFamily="50" charset="-128"/>
                <a:ea typeface="メイリオ" panose="020B0604030504040204" pitchFamily="50" charset="-128"/>
                <a:cs typeface="Times New Roman" panose="02020603050405020304" pitchFamily="18" charset="0"/>
              </a:endParaRPr>
            </a:p>
            <a:p>
              <a:r>
                <a:rPr lang="ja-JP" altLang="en-US" sz="1050" dirty="0" smtClean="0">
                  <a:solidFill>
                    <a:srgbClr val="222222"/>
                  </a:solidFill>
                  <a:latin typeface="メイリオ" panose="020B0604030504040204" pitchFamily="50" charset="-128"/>
                  <a:ea typeface="メイリオ" panose="020B0604030504040204" pitchFamily="50" charset="-128"/>
                  <a:cs typeface="Times New Roman" panose="02020603050405020304" pitchFamily="18" charset="0"/>
                </a:rPr>
                <a:t>カ</a:t>
              </a:r>
              <a:r>
                <a:rPr lang="ja-JP" altLang="en-US" sz="1050" dirty="0">
                  <a:solidFill>
                    <a:srgbClr val="222222"/>
                  </a:solidFill>
                  <a:latin typeface="メイリオ" panose="020B0604030504040204" pitchFamily="50" charset="-128"/>
                  <a:ea typeface="メイリオ" panose="020B0604030504040204" pitchFamily="50" charset="-128"/>
                  <a:cs typeface="Times New Roman" panose="02020603050405020304" pitchFamily="18" charset="0"/>
                </a:rPr>
                <a:t>ープライスは、オークション</a:t>
              </a:r>
              <a:r>
                <a:rPr lang="ja-JP" altLang="en-US" sz="1050" dirty="0" smtClean="0">
                  <a:solidFill>
                    <a:srgbClr val="222222"/>
                  </a:solidFill>
                  <a:latin typeface="メイリオ" panose="020B0604030504040204" pitchFamily="50" charset="-128"/>
                  <a:ea typeface="メイリオ" panose="020B0604030504040204" pitchFamily="50" charset="-128"/>
                  <a:cs typeface="Times New Roman" panose="02020603050405020304" pitchFamily="18" charset="0"/>
                </a:rPr>
                <a:t>で付いた最</a:t>
              </a:r>
              <a:r>
                <a:rPr lang="ja-JP" altLang="en-US" sz="1050" dirty="0">
                  <a:solidFill>
                    <a:srgbClr val="222222"/>
                  </a:solidFill>
                  <a:latin typeface="メイリオ" panose="020B0604030504040204" pitchFamily="50" charset="-128"/>
                  <a:ea typeface="メイリオ" panose="020B0604030504040204" pitchFamily="50" charset="-128"/>
                  <a:cs typeface="Times New Roman" panose="02020603050405020304" pitchFamily="18" charset="0"/>
                </a:rPr>
                <a:t>高入札価格をベースとした買取を行う</a:t>
              </a:r>
              <a:r>
                <a:rPr lang="ja-JP" altLang="en-US" sz="1050" dirty="0" smtClean="0">
                  <a:solidFill>
                    <a:srgbClr val="222222"/>
                  </a:solidFill>
                  <a:latin typeface="メイリオ" panose="020B0604030504040204" pitchFamily="50" charset="-128"/>
                  <a:ea typeface="メイリオ" panose="020B0604030504040204" pitchFamily="50" charset="-128"/>
                  <a:cs typeface="Times New Roman" panose="02020603050405020304" pitchFamily="18" charset="0"/>
                </a:rPr>
                <a:t>、極めて透</a:t>
              </a:r>
              <a:r>
                <a:rPr lang="ja-JP" altLang="en-US" sz="1050" dirty="0">
                  <a:solidFill>
                    <a:srgbClr val="222222"/>
                  </a:solidFill>
                  <a:latin typeface="メイリオ" panose="020B0604030504040204" pitchFamily="50" charset="-128"/>
                  <a:ea typeface="メイリオ" panose="020B0604030504040204" pitchFamily="50" charset="-128"/>
                  <a:cs typeface="Times New Roman" panose="02020603050405020304" pitchFamily="18" charset="0"/>
                </a:rPr>
                <a:t>明</a:t>
              </a:r>
              <a:r>
                <a:rPr lang="ja-JP" altLang="en-US" sz="1050" dirty="0" smtClean="0">
                  <a:solidFill>
                    <a:srgbClr val="222222"/>
                  </a:solidFill>
                  <a:latin typeface="メイリオ" panose="020B0604030504040204" pitchFamily="50" charset="-128"/>
                  <a:ea typeface="メイリオ" panose="020B0604030504040204" pitchFamily="50" charset="-128"/>
                  <a:cs typeface="Times New Roman" panose="02020603050405020304" pitchFamily="18" charset="0"/>
                </a:rPr>
                <a:t>性の高い買</a:t>
              </a:r>
              <a:r>
                <a:rPr lang="ja-JP" altLang="en-US" sz="1050" dirty="0">
                  <a:solidFill>
                    <a:srgbClr val="222222"/>
                  </a:solidFill>
                  <a:latin typeface="メイリオ" panose="020B0604030504040204" pitchFamily="50" charset="-128"/>
                  <a:ea typeface="メイリオ" panose="020B0604030504040204" pitchFamily="50" charset="-128"/>
                  <a:cs typeface="Times New Roman" panose="02020603050405020304" pitchFamily="18" charset="0"/>
                </a:rPr>
                <a:t>取システムです。</a:t>
              </a:r>
            </a:p>
          </p:txBody>
        </p:sp>
        <p:sp>
          <p:nvSpPr>
            <p:cNvPr id="33" name="正方形/長方形 32"/>
            <p:cNvSpPr/>
            <p:nvPr/>
          </p:nvSpPr>
          <p:spPr>
            <a:xfrm>
              <a:off x="22575" y="2927320"/>
              <a:ext cx="4156491" cy="900246"/>
            </a:xfrm>
            <a:prstGeom prst="rect">
              <a:avLst/>
            </a:prstGeom>
          </p:spPr>
          <p:txBody>
            <a:bodyPr wrap="square">
              <a:spAutoFit/>
            </a:bodyPr>
            <a:lstStyle/>
            <a:p>
              <a:r>
                <a:rPr lang="ja-JP" altLang="en-US" sz="1050" dirty="0">
                  <a:solidFill>
                    <a:srgbClr val="222222"/>
                  </a:solidFill>
                  <a:latin typeface="メイリオ" panose="020B0604030504040204" pitchFamily="50" charset="-128"/>
                  <a:ea typeface="メイリオ" panose="020B0604030504040204" pitchFamily="50" charset="-128"/>
                  <a:cs typeface="Times New Roman" panose="02020603050405020304" pitchFamily="18" charset="0"/>
                </a:rPr>
                <a:t>お時間の無い方でも、たった一回の実車査定で、全国</a:t>
              </a:r>
              <a:r>
                <a:rPr lang="ja-JP" altLang="en-US" sz="1050" dirty="0" smtClean="0">
                  <a:solidFill>
                    <a:srgbClr val="222222"/>
                  </a:solidFill>
                  <a:latin typeface="メイリオ" panose="020B0604030504040204" pitchFamily="50" charset="-128"/>
                  <a:ea typeface="メイリオ" panose="020B0604030504040204" pitchFamily="50" charset="-128"/>
                  <a:cs typeface="Times New Roman" panose="02020603050405020304" pitchFamily="18" charset="0"/>
                </a:rPr>
                <a:t>の中古車販売店が</a:t>
              </a:r>
              <a:r>
                <a:rPr lang="ja-JP" altLang="en-US" sz="1050" dirty="0">
                  <a:solidFill>
                    <a:srgbClr val="222222"/>
                  </a:solidFill>
                  <a:latin typeface="メイリオ" panose="020B0604030504040204" pitchFamily="50" charset="-128"/>
                  <a:ea typeface="メイリオ" panose="020B0604030504040204" pitchFamily="50" charset="-128"/>
                  <a:cs typeface="Times New Roman" panose="02020603050405020304" pitchFamily="18" charset="0"/>
                </a:rPr>
                <a:t>参加するオークションで買取金額を高めることができます。また、カープライスは、海外主要マーケットへの販路も構築しているため、メーカー・車種・年式問わず、あらゆるお車の買取を行うことができます</a:t>
              </a:r>
              <a:r>
                <a:rPr lang="ja-JP" altLang="en-US" sz="1050" dirty="0" smtClean="0">
                  <a:solidFill>
                    <a:srgbClr val="222222"/>
                  </a:solidFill>
                  <a:latin typeface="メイリオ" panose="020B0604030504040204" pitchFamily="50" charset="-128"/>
                  <a:ea typeface="メイリオ" panose="020B0604030504040204" pitchFamily="50" charset="-128"/>
                  <a:cs typeface="Times New Roman" panose="02020603050405020304" pitchFamily="18" charset="0"/>
                </a:rPr>
                <a:t>。</a:t>
              </a:r>
              <a:endParaRPr lang="en-US" altLang="ja-JP" sz="1050" dirty="0">
                <a:solidFill>
                  <a:srgbClr val="222222"/>
                </a:solidFill>
                <a:latin typeface="メイリオ" panose="020B0604030504040204" pitchFamily="50" charset="-128"/>
                <a:ea typeface="メイリオ" panose="020B0604030504040204" pitchFamily="50" charset="-128"/>
                <a:cs typeface="Times New Roman" panose="02020603050405020304" pitchFamily="18" charset="0"/>
              </a:endParaRPr>
            </a:p>
          </p:txBody>
        </p:sp>
        <p:sp>
          <p:nvSpPr>
            <p:cNvPr id="34" name="正方形/長方形 33"/>
            <p:cNvSpPr/>
            <p:nvPr/>
          </p:nvSpPr>
          <p:spPr>
            <a:xfrm>
              <a:off x="0" y="3831943"/>
              <a:ext cx="6820792" cy="261610"/>
            </a:xfrm>
            <a:prstGeom prst="rect">
              <a:avLst/>
            </a:prstGeom>
          </p:spPr>
          <p:txBody>
            <a:bodyPr wrap="square">
              <a:spAutoFit/>
            </a:bodyPr>
            <a:lstStyle/>
            <a:p>
              <a:r>
                <a:rPr lang="ja-JP" altLang="en-US" sz="1050" dirty="0" smtClean="0">
                  <a:solidFill>
                    <a:srgbClr val="222222"/>
                  </a:solidFill>
                  <a:latin typeface="メイリオ" panose="020B0604030504040204" pitchFamily="50" charset="-128"/>
                  <a:ea typeface="メイリオ" panose="020B0604030504040204" pitchFamily="50" charset="-128"/>
                  <a:cs typeface="Times New Roman" panose="02020603050405020304" pitchFamily="18" charset="0"/>
                </a:rPr>
                <a:t>時間</a:t>
              </a:r>
              <a:r>
                <a:rPr lang="ja-JP" altLang="en-US" sz="1050" dirty="0">
                  <a:solidFill>
                    <a:srgbClr val="222222"/>
                  </a:solidFill>
                  <a:latin typeface="メイリオ" panose="020B0604030504040204" pitchFamily="50" charset="-128"/>
                  <a:ea typeface="メイリオ" panose="020B0604030504040204" pitchFamily="50" charset="-128"/>
                  <a:cs typeface="Times New Roman" panose="02020603050405020304" pitchFamily="18" charset="0"/>
                </a:rPr>
                <a:t>・労力をかけることなく、高額で愛車を売却するお手伝いをするのがカープライスです。</a:t>
              </a:r>
            </a:p>
          </p:txBody>
        </p:sp>
      </p:grpSp>
      <p:grpSp>
        <p:nvGrpSpPr>
          <p:cNvPr id="4" name="Group 3"/>
          <p:cNvGrpSpPr/>
          <p:nvPr/>
        </p:nvGrpSpPr>
        <p:grpSpPr>
          <a:xfrm>
            <a:off x="123108" y="3073569"/>
            <a:ext cx="3947242" cy="369332"/>
            <a:chOff x="-871250" y="3886473"/>
            <a:chExt cx="3947242" cy="369332"/>
          </a:xfrm>
        </p:grpSpPr>
        <p:sp>
          <p:nvSpPr>
            <p:cNvPr id="25" name="角丸四角形 34"/>
            <p:cNvSpPr/>
            <p:nvPr/>
          </p:nvSpPr>
          <p:spPr>
            <a:xfrm>
              <a:off x="-871250" y="3886473"/>
              <a:ext cx="3813892" cy="369332"/>
            </a:xfrm>
            <a:prstGeom prst="roundRect">
              <a:avLst/>
            </a:prstGeom>
            <a:ln>
              <a:solidFill>
                <a:srgbClr val="008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a:p>
          </p:txBody>
        </p:sp>
        <p:sp>
          <p:nvSpPr>
            <p:cNvPr id="26" name="テキスト ボックス 13"/>
            <p:cNvSpPr txBox="1">
              <a:spLocks noChangeArrowheads="1"/>
            </p:cNvSpPr>
            <p:nvPr/>
          </p:nvSpPr>
          <p:spPr bwMode="auto">
            <a:xfrm>
              <a:off x="-871250" y="3948028"/>
              <a:ext cx="3947242" cy="30777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ja-JP" altLang="en-US" sz="1400" b="1" dirty="0" smtClean="0">
                  <a:latin typeface="メイリオ" panose="020B0604030504040204" pitchFamily="50" charset="-128"/>
                  <a:ea typeface="メイリオ" panose="020B0604030504040204" pitchFamily="50" charset="-128"/>
                </a:rPr>
                <a:t>カープライス上尾店　</a:t>
              </a:r>
              <a:r>
                <a:rPr lang="en-US" altLang="ja-JP" sz="1400" b="1" dirty="0" smtClean="0">
                  <a:latin typeface="メイリオ" panose="020B0604030504040204" pitchFamily="50" charset="-128"/>
                  <a:ea typeface="メイリオ" panose="020B0604030504040204" pitchFamily="50" charset="-128"/>
                </a:rPr>
                <a:t>11</a:t>
              </a:r>
              <a:r>
                <a:rPr lang="ja-JP" altLang="en-US" sz="1400" b="1" dirty="0" smtClean="0">
                  <a:latin typeface="メイリオ" panose="020B0604030504040204" pitchFamily="50" charset="-128"/>
                  <a:ea typeface="メイリオ" panose="020B0604030504040204" pitchFamily="50" charset="-128"/>
                </a:rPr>
                <a:t>月中旬オープン予定</a:t>
              </a:r>
              <a:endParaRPr lang="en-US" altLang="ja-JP" sz="1400" b="1" dirty="0">
                <a:latin typeface="メイリオ" panose="020B0604030504040204" pitchFamily="50" charset="-128"/>
                <a:ea typeface="メイリオ" panose="020B0604030504040204" pitchFamily="50" charset="-128"/>
              </a:endParaRPr>
            </a:p>
          </p:txBody>
        </p:sp>
      </p:grpSp>
      <p:pic>
        <p:nvPicPr>
          <p:cNvPr id="3" name="Picture 2"/>
          <p:cNvPicPr>
            <a:picLocks noChangeAspect="1"/>
          </p:cNvPicPr>
          <p:nvPr/>
        </p:nvPicPr>
        <p:blipFill rotWithShape="1">
          <a:blip r:embed="rId5">
            <a:extLst>
              <a:ext uri="{28A0092B-C50C-407E-A947-70E740481C1C}">
                <a14:useLocalDpi xmlns:a14="http://schemas.microsoft.com/office/drawing/2010/main" val="0"/>
              </a:ext>
            </a:extLst>
          </a:blip>
          <a:srcRect t="3649" b="5586"/>
          <a:stretch/>
        </p:blipFill>
        <p:spPr>
          <a:xfrm>
            <a:off x="778296" y="3481617"/>
            <a:ext cx="5369080" cy="2583287"/>
          </a:xfrm>
          <a:prstGeom prst="rect">
            <a:avLst/>
          </a:prstGeom>
        </p:spPr>
      </p:pic>
      <p:sp>
        <p:nvSpPr>
          <p:cNvPr id="11" name="TextBox 10"/>
          <p:cNvSpPr txBox="1"/>
          <p:nvPr/>
        </p:nvSpPr>
        <p:spPr>
          <a:xfrm>
            <a:off x="972197" y="6015581"/>
            <a:ext cx="5242141" cy="253916"/>
          </a:xfrm>
          <a:prstGeom prst="rect">
            <a:avLst/>
          </a:prstGeom>
          <a:noFill/>
        </p:spPr>
        <p:txBody>
          <a:bodyPr wrap="none" rtlCol="0">
            <a:spAutoFit/>
          </a:bodyPr>
          <a:lstStyle/>
          <a:p>
            <a:pPr algn="r"/>
            <a:r>
              <a:rPr kumimoji="1" lang="ja-JP" altLang="en-US" sz="1050" dirty="0" smtClean="0">
                <a:solidFill>
                  <a:schemeClr val="bg1">
                    <a:lumMod val="50000"/>
                  </a:schemeClr>
                </a:solidFill>
              </a:rPr>
              <a:t>埼玉県上尾市本町の</a:t>
            </a:r>
            <a:r>
              <a:rPr kumimoji="1" lang="en-US" altLang="ja-JP" sz="1050" dirty="0" smtClean="0">
                <a:solidFill>
                  <a:schemeClr val="bg1">
                    <a:lumMod val="50000"/>
                  </a:schemeClr>
                </a:solidFill>
              </a:rPr>
              <a:t>17</a:t>
            </a:r>
            <a:r>
              <a:rPr kumimoji="1" lang="ja-JP" altLang="en-US" sz="1050" dirty="0" smtClean="0">
                <a:solidFill>
                  <a:schemeClr val="bg1">
                    <a:lumMod val="50000"/>
                  </a:schemeClr>
                </a:solidFill>
              </a:rPr>
              <a:t>号線沿いにオープ</a:t>
            </a:r>
            <a:r>
              <a:rPr kumimoji="1" lang="ja-JP" altLang="en-US" sz="1050" dirty="0" smtClean="0">
                <a:solidFill>
                  <a:schemeClr val="bg1">
                    <a:lumMod val="50000"/>
                  </a:schemeClr>
                </a:solidFill>
              </a:rPr>
              <a:t>ン</a:t>
            </a:r>
            <a:r>
              <a:rPr lang="ja-JP" altLang="en-US" sz="1050" dirty="0">
                <a:solidFill>
                  <a:schemeClr val="bg1">
                    <a:lumMod val="50000"/>
                  </a:schemeClr>
                </a:solidFill>
              </a:rPr>
              <a:t>予</a:t>
            </a:r>
            <a:r>
              <a:rPr lang="ja-JP" altLang="en-US" sz="1050" dirty="0" smtClean="0">
                <a:solidFill>
                  <a:schemeClr val="bg1">
                    <a:lumMod val="50000"/>
                  </a:schemeClr>
                </a:solidFill>
              </a:rPr>
              <a:t>定の</a:t>
            </a:r>
            <a:r>
              <a:rPr kumimoji="1" lang="ja-JP" altLang="en-US" sz="1050" dirty="0" smtClean="0">
                <a:solidFill>
                  <a:schemeClr val="bg1">
                    <a:lumMod val="50000"/>
                  </a:schemeClr>
                </a:solidFill>
              </a:rPr>
              <a:t>カ</a:t>
            </a:r>
            <a:r>
              <a:rPr kumimoji="1" lang="ja-JP" altLang="en-US" sz="1050" dirty="0" smtClean="0">
                <a:solidFill>
                  <a:schemeClr val="bg1">
                    <a:lumMod val="50000"/>
                  </a:schemeClr>
                </a:solidFill>
              </a:rPr>
              <a:t>ープライス上尾店（看板は完成予想）</a:t>
            </a:r>
            <a:endParaRPr kumimoji="1" lang="ja-JP" altLang="en-US" sz="1050" dirty="0">
              <a:solidFill>
                <a:schemeClr val="bg1">
                  <a:lumMod val="50000"/>
                </a:schemeClr>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5" name="直線コネクタ 24"/>
          <p:cNvCxnSpPr/>
          <p:nvPr/>
        </p:nvCxnSpPr>
        <p:spPr>
          <a:xfrm>
            <a:off x="0" y="809943"/>
            <a:ext cx="6858000" cy="0"/>
          </a:xfrm>
          <a:prstGeom prst="line">
            <a:avLst/>
          </a:prstGeom>
          <a:ln w="28575">
            <a:solidFill>
              <a:srgbClr val="008000"/>
            </a:solidFill>
          </a:ln>
        </p:spPr>
        <p:style>
          <a:lnRef idx="1">
            <a:schemeClr val="accent1"/>
          </a:lnRef>
          <a:fillRef idx="0">
            <a:schemeClr val="accent1"/>
          </a:fillRef>
          <a:effectRef idx="0">
            <a:schemeClr val="accent1"/>
          </a:effectRef>
          <a:fontRef idx="minor">
            <a:schemeClr val="tx1"/>
          </a:fontRef>
        </p:style>
      </p:cxnSp>
      <p:sp>
        <p:nvSpPr>
          <p:cNvPr id="5124" name="Rectangle 60"/>
          <p:cNvSpPr>
            <a:spLocks noChangeArrowheads="1"/>
          </p:cNvSpPr>
          <p:nvPr/>
        </p:nvSpPr>
        <p:spPr bwMode="auto">
          <a:xfrm>
            <a:off x="0" y="0"/>
            <a:ext cx="6858000" cy="4572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endParaRPr lang="ja-JP" altLang="en-US"/>
          </a:p>
        </p:txBody>
      </p:sp>
      <p:sp>
        <p:nvSpPr>
          <p:cNvPr id="5126" name="テキスト ボックス 6"/>
          <p:cNvSpPr txBox="1">
            <a:spLocks noChangeArrowheads="1"/>
          </p:cNvSpPr>
          <p:nvPr/>
        </p:nvSpPr>
        <p:spPr bwMode="auto">
          <a:xfrm>
            <a:off x="4897201" y="247027"/>
            <a:ext cx="1944687" cy="52322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r" eaLnBrk="1" hangingPunct="1"/>
            <a:r>
              <a:rPr lang="en-US" altLang="ja-JP" sz="1400" dirty="0" smtClean="0">
                <a:latin typeface="メイリオ" panose="020B0604030504040204" pitchFamily="50" charset="-128"/>
                <a:ea typeface="メイリオ" panose="020B0604030504040204" pitchFamily="50" charset="-128"/>
              </a:rPr>
              <a:t>2016</a:t>
            </a:r>
            <a:r>
              <a:rPr lang="ja-JP" altLang="en-US" sz="1400" dirty="0" smtClean="0">
                <a:latin typeface="メイリオ" panose="020B0604030504040204" pitchFamily="50" charset="-128"/>
                <a:ea typeface="メイリオ" panose="020B0604030504040204" pitchFamily="50" charset="-128"/>
              </a:rPr>
              <a:t>年</a:t>
            </a:r>
            <a:r>
              <a:rPr lang="en-US" altLang="ja-JP" sz="1400" dirty="0" smtClean="0">
                <a:latin typeface="メイリオ" panose="020B0604030504040204" pitchFamily="50" charset="-128"/>
                <a:ea typeface="メイリオ" panose="020B0604030504040204" pitchFamily="50" charset="-128"/>
              </a:rPr>
              <a:t>10</a:t>
            </a:r>
            <a:r>
              <a:rPr lang="ja-JP" altLang="en-US" sz="1400" dirty="0" smtClean="0">
                <a:latin typeface="メイリオ" panose="020B0604030504040204" pitchFamily="50" charset="-128"/>
                <a:ea typeface="メイリオ" panose="020B0604030504040204" pitchFamily="50" charset="-128"/>
              </a:rPr>
              <a:t>月</a:t>
            </a:r>
            <a:r>
              <a:rPr lang="ja-JP" altLang="en-US" sz="1400" dirty="0">
                <a:latin typeface="メイリオ" panose="020B0604030504040204" pitchFamily="50" charset="-128"/>
                <a:ea typeface="メイリオ" panose="020B0604030504040204" pitchFamily="50" charset="-128"/>
              </a:rPr>
              <a:t>吉</a:t>
            </a:r>
            <a:r>
              <a:rPr lang="ja-JP" altLang="en-US" sz="1400" dirty="0" smtClean="0">
                <a:latin typeface="メイリオ" panose="020B0604030504040204" pitchFamily="50" charset="-128"/>
                <a:ea typeface="メイリオ" panose="020B0604030504040204" pitchFamily="50" charset="-128"/>
              </a:rPr>
              <a:t>日</a:t>
            </a:r>
            <a:r>
              <a:rPr lang="ja-JP" altLang="en-US" sz="1400" dirty="0">
                <a:latin typeface="メイリオ" panose="020B0604030504040204" pitchFamily="50" charset="-128"/>
                <a:ea typeface="メイリオ" panose="020B0604030504040204" pitchFamily="50" charset="-128"/>
              </a:rPr>
              <a:t>　</a:t>
            </a:r>
            <a:endParaRPr lang="en-US" altLang="ja-JP" sz="1400" dirty="0">
              <a:latin typeface="メイリオ" panose="020B0604030504040204" pitchFamily="50" charset="-128"/>
              <a:ea typeface="メイリオ" panose="020B0604030504040204" pitchFamily="50" charset="-128"/>
            </a:endParaRPr>
          </a:p>
          <a:p>
            <a:pPr algn="r" eaLnBrk="1" hangingPunct="1"/>
            <a:r>
              <a:rPr lang="ja-JP" altLang="en-US" sz="1400" dirty="0" smtClean="0">
                <a:latin typeface="メイリオ" panose="020B0604030504040204" pitchFamily="50" charset="-128"/>
                <a:ea typeface="メイリオ" panose="020B0604030504040204" pitchFamily="50" charset="-128"/>
              </a:rPr>
              <a:t>カープライス株会社</a:t>
            </a:r>
            <a:endParaRPr lang="en-US" altLang="ja-JP" sz="1400" dirty="0">
              <a:latin typeface="メイリオ" panose="020B0604030504040204" pitchFamily="50" charset="-128"/>
              <a:ea typeface="メイリオ" panose="020B0604030504040204" pitchFamily="50" charset="-128"/>
            </a:endParaRPr>
          </a:p>
        </p:txBody>
      </p:sp>
      <p:sp>
        <p:nvSpPr>
          <p:cNvPr id="5127" name="テキスト ボックス 35"/>
          <p:cNvSpPr txBox="1">
            <a:spLocks noChangeArrowheads="1"/>
          </p:cNvSpPr>
          <p:nvPr/>
        </p:nvSpPr>
        <p:spPr bwMode="auto">
          <a:xfrm>
            <a:off x="6645616" y="9000899"/>
            <a:ext cx="519112" cy="16986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r>
              <a:rPr lang="en-US" altLang="ja-JP" sz="500" dirty="0" smtClean="0"/>
              <a:t>2/2</a:t>
            </a:r>
            <a:endParaRPr lang="ja-JP" altLang="en-US" sz="500" dirty="0"/>
          </a:p>
        </p:txBody>
      </p:sp>
      <p:pic>
        <p:nvPicPr>
          <p:cNvPr id="2" name="図 1"/>
          <p:cNvPicPr>
            <a:picLocks noChangeAspect="1"/>
          </p:cNvPicPr>
          <p:nvPr/>
        </p:nvPicPr>
        <p:blipFill>
          <a:blip r:embed="rId3"/>
          <a:stretch>
            <a:fillRect/>
          </a:stretch>
        </p:blipFill>
        <p:spPr>
          <a:xfrm>
            <a:off x="181903" y="200702"/>
            <a:ext cx="2444708" cy="493819"/>
          </a:xfrm>
          <a:prstGeom prst="rect">
            <a:avLst/>
          </a:prstGeom>
        </p:spPr>
      </p:pic>
      <p:sp>
        <p:nvSpPr>
          <p:cNvPr id="22" name="角丸四角形 21"/>
          <p:cNvSpPr/>
          <p:nvPr/>
        </p:nvSpPr>
        <p:spPr>
          <a:xfrm>
            <a:off x="70289" y="941548"/>
            <a:ext cx="3223260" cy="299181"/>
          </a:xfrm>
          <a:prstGeom prst="roundRect">
            <a:avLst/>
          </a:prstGeom>
          <a:ln>
            <a:solidFill>
              <a:srgbClr val="008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a:p>
        </p:txBody>
      </p:sp>
      <p:sp>
        <p:nvSpPr>
          <p:cNvPr id="24" name="テキスト ボックス 13"/>
          <p:cNvSpPr txBox="1">
            <a:spLocks noChangeArrowheads="1"/>
          </p:cNvSpPr>
          <p:nvPr/>
        </p:nvSpPr>
        <p:spPr bwMode="auto">
          <a:xfrm>
            <a:off x="0" y="953148"/>
            <a:ext cx="3520440" cy="30777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r>
              <a:rPr lang="en-US" altLang="ja-JP" sz="1400" b="1" dirty="0" smtClean="0">
                <a:latin typeface="メイリオ" panose="020B0604030504040204" pitchFamily="50" charset="-128"/>
                <a:ea typeface="メイリオ" panose="020B0604030504040204" pitchFamily="50" charset="-128"/>
              </a:rPr>
              <a:t> </a:t>
            </a:r>
            <a:r>
              <a:rPr lang="ja-JP" altLang="en-US" sz="1400" b="1" dirty="0" smtClean="0">
                <a:latin typeface="メイリオ" panose="020B0604030504040204" pitchFamily="50" charset="-128"/>
                <a:ea typeface="メイリオ" panose="020B0604030504040204" pitchFamily="50" charset="-128"/>
              </a:rPr>
              <a:t>カープライスが提供するサービスとは</a:t>
            </a:r>
            <a:endParaRPr lang="en-US" altLang="ja-JP" sz="1400" b="1" dirty="0">
              <a:latin typeface="メイリオ" panose="020B0604030504040204" pitchFamily="50" charset="-128"/>
              <a:ea typeface="メイリオ" panose="020B0604030504040204" pitchFamily="50" charset="-128"/>
            </a:endParaRPr>
          </a:p>
        </p:txBody>
      </p:sp>
      <p:sp>
        <p:nvSpPr>
          <p:cNvPr id="28" name="テキスト ボックス 1"/>
          <p:cNvSpPr txBox="1">
            <a:spLocks noChangeArrowheads="1"/>
          </p:cNvSpPr>
          <p:nvPr/>
        </p:nvSpPr>
        <p:spPr bwMode="auto">
          <a:xfrm>
            <a:off x="37500" y="1366242"/>
            <a:ext cx="6749371" cy="738664"/>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r>
              <a:rPr lang="ja-JP" altLang="en-US" sz="1050" dirty="0" smtClean="0">
                <a:latin typeface="メイリオ" panose="020B0604030504040204" pitchFamily="50" charset="-128"/>
                <a:ea typeface="メイリオ" panose="020B0604030504040204" pitchFamily="50" charset="-128"/>
              </a:rPr>
              <a:t>現在の日本の中古車マーケットでは、中間業者が非常に多く何段階もの流通マージンが発生しており、高額での売却が困難となっています。また、なるべく高く売りたい売主となるべく安く買いたい買取業者の間では常に利益相反が起こるため、価格交渉による大きなストレスがかかることや、各買取業者により提示される買取価格が異なるため、相見積もりに多くの時間と労力を浪費することなど様々な問題が発生しています。</a:t>
            </a:r>
            <a:endParaRPr lang="en-US" altLang="ja-JP" sz="1000" dirty="0" smtClean="0">
              <a:latin typeface="メイリオ" panose="020B0604030504040204" pitchFamily="50" charset="-128"/>
              <a:ea typeface="メイリオ" panose="020B0604030504040204" pitchFamily="50" charset="-128"/>
            </a:endParaRPr>
          </a:p>
        </p:txBody>
      </p:sp>
      <p:sp>
        <p:nvSpPr>
          <p:cNvPr id="34" name="テキスト ボックス 33"/>
          <p:cNvSpPr txBox="1"/>
          <p:nvPr/>
        </p:nvSpPr>
        <p:spPr>
          <a:xfrm>
            <a:off x="44570" y="3873648"/>
            <a:ext cx="6768860" cy="1192634"/>
          </a:xfrm>
          <a:prstGeom prst="rect">
            <a:avLst/>
          </a:prstGeom>
          <a:noFill/>
        </p:spPr>
        <p:txBody>
          <a:bodyPr wrap="square" rtlCol="0">
            <a:spAutoFit/>
          </a:bodyPr>
          <a:lstStyle/>
          <a:p>
            <a:r>
              <a:rPr kumimoji="1" lang="ja-JP" altLang="en-US" sz="1400" b="1" dirty="0" smtClean="0">
                <a:latin typeface="メイリオ" panose="020B0604030504040204" pitchFamily="50" charset="-128"/>
                <a:ea typeface="メイリオ" panose="020B0604030504040204" pitchFamily="50" charset="-128"/>
              </a:rPr>
              <a:t>＜カープライスでは</a:t>
            </a:r>
            <a:r>
              <a:rPr lang="ja-JP" altLang="en-US" sz="1400" b="1" dirty="0" smtClean="0">
                <a:solidFill>
                  <a:srgbClr val="FF0000"/>
                </a:solidFill>
                <a:latin typeface="メイリオ" panose="020B0604030504040204" pitchFamily="50" charset="-128"/>
                <a:ea typeface="メイリオ" panose="020B0604030504040204" pitchFamily="50" charset="-128"/>
              </a:rPr>
              <a:t>中間</a:t>
            </a:r>
            <a:r>
              <a:rPr lang="ja-JP" altLang="en-US" sz="1400" b="1" dirty="0">
                <a:solidFill>
                  <a:srgbClr val="FF0000"/>
                </a:solidFill>
                <a:latin typeface="メイリオ" panose="020B0604030504040204" pitchFamily="50" charset="-128"/>
                <a:ea typeface="メイリオ" panose="020B0604030504040204" pitchFamily="50" charset="-128"/>
              </a:rPr>
              <a:t>業者不在の中古車買取</a:t>
            </a:r>
            <a:r>
              <a:rPr lang="ja-JP" altLang="en-US" sz="1400" b="1" dirty="0" smtClean="0">
                <a:solidFill>
                  <a:srgbClr val="FF0000"/>
                </a:solidFill>
                <a:latin typeface="メイリオ" panose="020B0604030504040204" pitchFamily="50" charset="-128"/>
                <a:ea typeface="メイリオ" panose="020B0604030504040204" pitchFamily="50" charset="-128"/>
              </a:rPr>
              <a:t>サービス</a:t>
            </a:r>
            <a:r>
              <a:rPr lang="ja-JP" altLang="en-US" sz="1400" b="1" dirty="0" smtClean="0">
                <a:latin typeface="メイリオ" panose="020B0604030504040204" pitchFamily="50" charset="-128"/>
                <a:ea typeface="メイリオ" panose="020B0604030504040204" pitchFamily="50" charset="-128"/>
              </a:rPr>
              <a:t>を</a:t>
            </a:r>
            <a:r>
              <a:rPr lang="ja-JP" altLang="en-US" sz="1400" b="1" dirty="0">
                <a:latin typeface="メイリオ" panose="020B0604030504040204" pitchFamily="50" charset="-128"/>
                <a:ea typeface="メイリオ" panose="020B0604030504040204" pitchFamily="50" charset="-128"/>
              </a:rPr>
              <a:t>実現</a:t>
            </a:r>
            <a:r>
              <a:rPr lang="ja-JP" altLang="en-US" sz="1400" b="1" dirty="0" smtClean="0">
                <a:latin typeface="メイリオ" panose="020B0604030504040204" pitchFamily="50" charset="-128"/>
                <a:ea typeface="メイリオ" panose="020B0604030504040204" pitchFamily="50" charset="-128"/>
              </a:rPr>
              <a:t>＞</a:t>
            </a:r>
            <a:endParaRPr lang="en-US" altLang="ja-JP" sz="1400" b="1" dirty="0" smtClean="0">
              <a:latin typeface="メイリオ" panose="020B0604030504040204" pitchFamily="50" charset="-128"/>
              <a:ea typeface="メイリオ" panose="020B0604030504040204" pitchFamily="50" charset="-128"/>
            </a:endParaRPr>
          </a:p>
          <a:p>
            <a:endParaRPr lang="en-US" altLang="ja-JP" sz="500" b="1" dirty="0" smtClean="0">
              <a:latin typeface="メイリオ" panose="020B0604030504040204" pitchFamily="50" charset="-128"/>
              <a:ea typeface="メイリオ" panose="020B0604030504040204" pitchFamily="50" charset="-128"/>
            </a:endParaRPr>
          </a:p>
          <a:p>
            <a:r>
              <a:rPr lang="ja-JP" altLang="en-US" sz="1050" dirty="0" smtClean="0">
                <a:latin typeface="メイリオ" panose="020B0604030504040204" pitchFamily="50" charset="-128"/>
                <a:ea typeface="メイリオ" panose="020B0604030504040204" pitchFamily="50" charset="-128"/>
              </a:rPr>
              <a:t>お車を売りたいお客</a:t>
            </a:r>
            <a:r>
              <a:rPr lang="ja-JP" altLang="en-US" sz="1050" dirty="0">
                <a:latin typeface="メイリオ" panose="020B0604030504040204" pitchFamily="50" charset="-128"/>
                <a:ea typeface="メイリオ" panose="020B0604030504040204" pitchFamily="50" charset="-128"/>
              </a:rPr>
              <a:t>様</a:t>
            </a:r>
            <a:r>
              <a:rPr lang="ja-JP" altLang="en-US" sz="1050" dirty="0" smtClean="0">
                <a:latin typeface="メイリオ" panose="020B0604030504040204" pitchFamily="50" charset="-128"/>
                <a:ea typeface="メイリオ" panose="020B0604030504040204" pitchFamily="50" charset="-128"/>
              </a:rPr>
              <a:t>とそれを買いたい中</a:t>
            </a:r>
            <a:r>
              <a:rPr lang="ja-JP" altLang="en-US" sz="1050" dirty="0">
                <a:latin typeface="メイリオ" panose="020B0604030504040204" pitchFamily="50" charset="-128"/>
                <a:ea typeface="メイリオ" panose="020B0604030504040204" pitchFamily="50" charset="-128"/>
              </a:rPr>
              <a:t>古</a:t>
            </a:r>
            <a:r>
              <a:rPr lang="ja-JP" altLang="en-US" sz="1050" dirty="0" smtClean="0">
                <a:latin typeface="メイリオ" panose="020B0604030504040204" pitchFamily="50" charset="-128"/>
                <a:ea typeface="メイリオ" panose="020B0604030504040204" pitchFamily="50" charset="-128"/>
              </a:rPr>
              <a:t>車販売店を</a:t>
            </a:r>
            <a:r>
              <a:rPr lang="ja-JP" altLang="en-US" sz="1050" dirty="0">
                <a:latin typeface="メイリオ" panose="020B0604030504040204" pitchFamily="50" charset="-128"/>
                <a:ea typeface="メイリオ" panose="020B0604030504040204" pitchFamily="50" charset="-128"/>
              </a:rPr>
              <a:t>直接結び付けるカープライスでは</a:t>
            </a:r>
            <a:r>
              <a:rPr lang="ja-JP" altLang="en-US" sz="1050" dirty="0" smtClean="0">
                <a:latin typeface="メイリオ" panose="020B0604030504040204" pitchFamily="50" charset="-128"/>
                <a:ea typeface="メイリオ" panose="020B0604030504040204" pitchFamily="50" charset="-128"/>
              </a:rPr>
              <a:t>、中古車販売店向</a:t>
            </a:r>
            <a:r>
              <a:rPr lang="ja-JP" altLang="en-US" sz="1050" dirty="0">
                <a:latin typeface="メイリオ" panose="020B0604030504040204" pitchFamily="50" charset="-128"/>
                <a:ea typeface="メイリオ" panose="020B0604030504040204" pitchFamily="50" charset="-128"/>
              </a:rPr>
              <a:t>けの</a:t>
            </a:r>
            <a:r>
              <a:rPr lang="ja-JP" altLang="en-US" sz="1050" b="1" dirty="0">
                <a:solidFill>
                  <a:srgbClr val="FF0000"/>
                </a:solidFill>
                <a:latin typeface="メイリオ" panose="020B0604030504040204" pitchFamily="50" charset="-128"/>
                <a:ea typeface="メイリオ" panose="020B0604030504040204" pitchFamily="50" charset="-128"/>
              </a:rPr>
              <a:t>独自のインターネットオークションを開催</a:t>
            </a:r>
            <a:r>
              <a:rPr lang="ja-JP" altLang="en-US" sz="1050" dirty="0">
                <a:latin typeface="メイリオ" panose="020B0604030504040204" pitchFamily="50" charset="-128"/>
                <a:ea typeface="メイリオ" panose="020B0604030504040204" pitchFamily="50" charset="-128"/>
              </a:rPr>
              <a:t>しております。独自のオークションプラットフォームに</a:t>
            </a:r>
            <a:r>
              <a:rPr lang="ja-JP" altLang="en-US" sz="1050" dirty="0" smtClean="0">
                <a:latin typeface="メイリオ" panose="020B0604030504040204" pitchFamily="50" charset="-128"/>
                <a:ea typeface="メイリオ" panose="020B0604030504040204" pitchFamily="50" charset="-128"/>
              </a:rPr>
              <a:t>より中古車販売店や</a:t>
            </a:r>
            <a:r>
              <a:rPr lang="ja-JP" altLang="en-US" sz="1050" dirty="0">
                <a:latin typeface="メイリオ" panose="020B0604030504040204" pitchFamily="50" charset="-128"/>
                <a:ea typeface="メイリオ" panose="020B0604030504040204" pitchFamily="50" charset="-128"/>
              </a:rPr>
              <a:t>輸出業者に直接落札されるため、</a:t>
            </a:r>
            <a:r>
              <a:rPr lang="ja-JP" altLang="en-US" sz="1050" b="1" dirty="0">
                <a:solidFill>
                  <a:srgbClr val="FF0000"/>
                </a:solidFill>
                <a:latin typeface="メイリオ" panose="020B0604030504040204" pitchFamily="50" charset="-128"/>
                <a:ea typeface="メイリオ" panose="020B0604030504040204" pitchFamily="50" charset="-128"/>
              </a:rPr>
              <a:t>中間業者が間に入りません。</a:t>
            </a:r>
            <a:r>
              <a:rPr lang="ja-JP" altLang="en-US" sz="1050" dirty="0" smtClean="0">
                <a:latin typeface="メイリオ" panose="020B0604030504040204" pitchFamily="50" charset="-128"/>
                <a:ea typeface="メイリオ" panose="020B0604030504040204" pitchFamily="50" charset="-128"/>
              </a:rPr>
              <a:t>そのため、売主の立場に立った高額買い取りが</a:t>
            </a:r>
            <a:r>
              <a:rPr lang="ja-JP" altLang="en-US" sz="1050" dirty="0">
                <a:latin typeface="メイリオ" panose="020B0604030504040204" pitchFamily="50" charset="-128"/>
                <a:ea typeface="メイリオ" panose="020B0604030504040204" pitchFamily="50" charset="-128"/>
              </a:rPr>
              <a:t>可能</a:t>
            </a:r>
            <a:r>
              <a:rPr lang="ja-JP" altLang="en-US" sz="1050" dirty="0" smtClean="0">
                <a:latin typeface="メイリオ" panose="020B0604030504040204" pitchFamily="50" charset="-128"/>
                <a:ea typeface="メイリオ" panose="020B0604030504040204" pitchFamily="50" charset="-128"/>
              </a:rPr>
              <a:t>となります。また全国の中古車販売店がオークションに参加するため相見積もりの時間を大幅に節約することができます。</a:t>
            </a:r>
            <a:endParaRPr lang="en-US" altLang="ja-JP" sz="1050" dirty="0" smtClean="0">
              <a:latin typeface="メイリオ" panose="020B0604030504040204" pitchFamily="50" charset="-128"/>
              <a:ea typeface="メイリオ" panose="020B0604030504040204" pitchFamily="50" charset="-128"/>
            </a:endParaRPr>
          </a:p>
        </p:txBody>
      </p:sp>
      <p:sp>
        <p:nvSpPr>
          <p:cNvPr id="36" name="正方形/長方形 35"/>
          <p:cNvSpPr/>
          <p:nvPr/>
        </p:nvSpPr>
        <p:spPr>
          <a:xfrm>
            <a:off x="287035" y="3372909"/>
            <a:ext cx="2795799" cy="161130"/>
          </a:xfrm>
          <a:prstGeom prst="rect">
            <a:avLst/>
          </a:prstGeom>
          <a:solidFill>
            <a:srgbClr val="FFFFFF"/>
          </a:solidFill>
          <a:ln>
            <a:solidFill>
              <a:srgbClr val="FFFFFF"/>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64" name="正方形/長方形 63"/>
          <p:cNvSpPr/>
          <p:nvPr/>
        </p:nvSpPr>
        <p:spPr>
          <a:xfrm>
            <a:off x="3890398" y="6741611"/>
            <a:ext cx="2795799" cy="161130"/>
          </a:xfrm>
          <a:prstGeom prst="rect">
            <a:avLst/>
          </a:prstGeom>
          <a:solidFill>
            <a:srgbClr val="FFFFFF"/>
          </a:solidFill>
          <a:ln>
            <a:solidFill>
              <a:srgbClr val="FFFFFF"/>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57" name="テキスト ボックス 1"/>
          <p:cNvSpPr txBox="1">
            <a:spLocks noChangeArrowheads="1"/>
          </p:cNvSpPr>
          <p:nvPr/>
        </p:nvSpPr>
        <p:spPr bwMode="auto">
          <a:xfrm>
            <a:off x="3940390" y="5068955"/>
            <a:ext cx="2468406" cy="310341"/>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a:lnSpc>
                <a:spcPct val="150000"/>
              </a:lnSpc>
            </a:pPr>
            <a:r>
              <a:rPr lang="ja-JP" altLang="en-US" sz="1000" b="1" dirty="0" smtClean="0">
                <a:latin typeface="メイリオ" panose="020B0604030504040204" pitchFamily="50" charset="-128"/>
                <a:ea typeface="メイリオ" panose="020B0604030504040204" pitchFamily="50" charset="-128"/>
              </a:rPr>
              <a:t>中間業者を排除し、高額買取を実現！</a:t>
            </a:r>
            <a:endParaRPr lang="en-US" altLang="ja-JP" sz="1000" b="1" dirty="0" smtClean="0">
              <a:latin typeface="メイリオ" panose="020B0604030504040204" pitchFamily="50" charset="-128"/>
              <a:ea typeface="メイリオ" panose="020B0604030504040204" pitchFamily="50" charset="-128"/>
            </a:endParaRPr>
          </a:p>
        </p:txBody>
      </p:sp>
      <p:cxnSp>
        <p:nvCxnSpPr>
          <p:cNvPr id="72" name="直線コネクタ 71"/>
          <p:cNvCxnSpPr/>
          <p:nvPr/>
        </p:nvCxnSpPr>
        <p:spPr>
          <a:xfrm flipV="1">
            <a:off x="0" y="7560118"/>
            <a:ext cx="6874070" cy="14145"/>
          </a:xfrm>
          <a:prstGeom prst="line">
            <a:avLst/>
          </a:prstGeom>
          <a:ln w="28575">
            <a:solidFill>
              <a:srgbClr val="008000"/>
            </a:solidFill>
          </a:ln>
        </p:spPr>
        <p:style>
          <a:lnRef idx="1">
            <a:schemeClr val="accent1"/>
          </a:lnRef>
          <a:fillRef idx="0">
            <a:schemeClr val="accent1"/>
          </a:fillRef>
          <a:effectRef idx="0">
            <a:schemeClr val="accent1"/>
          </a:effectRef>
          <a:fontRef idx="minor">
            <a:schemeClr val="tx1"/>
          </a:fontRef>
        </p:style>
      </p:cxnSp>
      <p:grpSp>
        <p:nvGrpSpPr>
          <p:cNvPr id="13" name="Group 12"/>
          <p:cNvGrpSpPr/>
          <p:nvPr/>
        </p:nvGrpSpPr>
        <p:grpSpPr>
          <a:xfrm>
            <a:off x="4897201" y="8277984"/>
            <a:ext cx="2061324" cy="830358"/>
            <a:chOff x="4897201" y="8255596"/>
            <a:chExt cx="2061324" cy="852746"/>
          </a:xfrm>
        </p:grpSpPr>
        <p:sp>
          <p:nvSpPr>
            <p:cNvPr id="71" name="正方形/長方形 70"/>
            <p:cNvSpPr/>
            <p:nvPr/>
          </p:nvSpPr>
          <p:spPr>
            <a:xfrm>
              <a:off x="4960485" y="8255596"/>
              <a:ext cx="1881403" cy="852746"/>
            </a:xfrm>
            <a:prstGeom prst="rect">
              <a:avLst/>
            </a:prstGeom>
            <a:noFill/>
            <a:ln>
              <a:solidFill>
                <a:srgbClr val="FF0000"/>
              </a:solidFill>
            </a:ln>
          </p:spPr>
          <p:style>
            <a:lnRef idx="2">
              <a:schemeClr val="accent2"/>
            </a:lnRef>
            <a:fillRef idx="1">
              <a:schemeClr val="lt1"/>
            </a:fillRef>
            <a:effectRef idx="0">
              <a:schemeClr val="accent2"/>
            </a:effectRef>
            <a:fontRef idx="minor">
              <a:schemeClr val="dk1"/>
            </a:fontRef>
          </p:style>
          <p:txBody>
            <a:bodyPr rtlCol="0" anchor="ctr"/>
            <a:lstStyle/>
            <a:p>
              <a:pPr algn="ctr"/>
              <a:endParaRPr kumimoji="1" lang="ja-JP" altLang="en-US"/>
            </a:p>
          </p:txBody>
        </p:sp>
        <p:sp>
          <p:nvSpPr>
            <p:cNvPr id="74" name="正方形/長方形 73"/>
            <p:cNvSpPr/>
            <p:nvPr/>
          </p:nvSpPr>
          <p:spPr>
            <a:xfrm>
              <a:off x="4897201" y="8275309"/>
              <a:ext cx="2061324" cy="830997"/>
            </a:xfrm>
            <a:prstGeom prst="rect">
              <a:avLst/>
            </a:prstGeom>
          </p:spPr>
          <p:txBody>
            <a:bodyPr wrap="square">
              <a:spAutoFit/>
            </a:bodyPr>
            <a:lstStyle/>
            <a:p>
              <a:r>
                <a:rPr lang="en-US" altLang="ja-JP" sz="800" b="1" dirty="0">
                  <a:solidFill>
                    <a:srgbClr val="222222"/>
                  </a:solidFill>
                  <a:latin typeface="メイリオ" panose="020B0604030504040204" pitchFamily="50" charset="-128"/>
                  <a:ea typeface="メイリオ" panose="020B0604030504040204" pitchFamily="50" charset="-128"/>
                  <a:cs typeface="Times New Roman" panose="02020603050405020304" pitchFamily="18" charset="0"/>
                </a:rPr>
                <a:t>【</a:t>
              </a:r>
              <a:r>
                <a:rPr lang="ja-JP" altLang="en-US" sz="800" b="1" dirty="0">
                  <a:solidFill>
                    <a:srgbClr val="222222"/>
                  </a:solidFill>
                  <a:latin typeface="メイリオ" panose="020B0604030504040204" pitchFamily="50" charset="-128"/>
                  <a:ea typeface="メイリオ" panose="020B0604030504040204" pitchFamily="50" charset="-128"/>
                  <a:cs typeface="Times New Roman" panose="02020603050405020304" pitchFamily="18" charset="0"/>
                </a:rPr>
                <a:t>本件に関するお問合せ</a:t>
              </a:r>
              <a:r>
                <a:rPr lang="en-US" altLang="ja-JP" sz="800" b="1" dirty="0">
                  <a:solidFill>
                    <a:srgbClr val="222222"/>
                  </a:solidFill>
                  <a:latin typeface="メイリオ" panose="020B0604030504040204" pitchFamily="50" charset="-128"/>
                  <a:ea typeface="メイリオ" panose="020B0604030504040204" pitchFamily="50" charset="-128"/>
                  <a:cs typeface="Times New Roman" panose="02020603050405020304" pitchFamily="18" charset="0"/>
                </a:rPr>
                <a:t>】</a:t>
              </a:r>
            </a:p>
            <a:p>
              <a:r>
                <a:rPr lang="ja-JP" altLang="en-US" sz="800" dirty="0" smtClean="0">
                  <a:solidFill>
                    <a:srgbClr val="222222"/>
                  </a:solidFill>
                  <a:latin typeface="メイリオ" panose="020B0604030504040204" pitchFamily="50" charset="-128"/>
                  <a:ea typeface="メイリオ" panose="020B0604030504040204" pitchFamily="50" charset="-128"/>
                  <a:cs typeface="Times New Roman" panose="02020603050405020304" pitchFamily="18" charset="0"/>
                </a:rPr>
                <a:t>カープライス株</a:t>
              </a:r>
              <a:r>
                <a:rPr lang="ja-JP" altLang="en-US" sz="800" dirty="0">
                  <a:solidFill>
                    <a:srgbClr val="222222"/>
                  </a:solidFill>
                  <a:latin typeface="メイリオ" panose="020B0604030504040204" pitchFamily="50" charset="-128"/>
                  <a:ea typeface="メイリオ" panose="020B0604030504040204" pitchFamily="50" charset="-128"/>
                  <a:cs typeface="Times New Roman" panose="02020603050405020304" pitchFamily="18" charset="0"/>
                </a:rPr>
                <a:t>式会</a:t>
              </a:r>
              <a:r>
                <a:rPr lang="ja-JP" altLang="en-US" sz="800" dirty="0" smtClean="0">
                  <a:solidFill>
                    <a:srgbClr val="222222"/>
                  </a:solidFill>
                  <a:latin typeface="メイリオ" panose="020B0604030504040204" pitchFamily="50" charset="-128"/>
                  <a:ea typeface="メイリオ" panose="020B0604030504040204" pitchFamily="50" charset="-128"/>
                  <a:cs typeface="Times New Roman" panose="02020603050405020304" pitchFamily="18" charset="0"/>
                </a:rPr>
                <a:t>社</a:t>
              </a:r>
              <a:endParaRPr lang="en-US" altLang="ja-JP" sz="800" dirty="0">
                <a:solidFill>
                  <a:srgbClr val="222222"/>
                </a:solidFill>
                <a:latin typeface="メイリオ" panose="020B0604030504040204" pitchFamily="50" charset="-128"/>
                <a:ea typeface="メイリオ" panose="020B0604030504040204" pitchFamily="50" charset="-128"/>
                <a:cs typeface="Times New Roman" panose="02020603050405020304" pitchFamily="18" charset="0"/>
              </a:endParaRPr>
            </a:p>
            <a:p>
              <a:r>
                <a:rPr lang="en-US" altLang="ja-JP" sz="800" dirty="0">
                  <a:solidFill>
                    <a:srgbClr val="222222"/>
                  </a:solidFill>
                  <a:latin typeface="メイリオ" panose="020B0604030504040204" pitchFamily="50" charset="-128"/>
                  <a:ea typeface="メイリオ" panose="020B0604030504040204" pitchFamily="50" charset="-128"/>
                  <a:cs typeface="Times New Roman" panose="02020603050405020304" pitchFamily="18" charset="0"/>
                </a:rPr>
                <a:t>TEL </a:t>
              </a:r>
              <a:r>
                <a:rPr lang="en-US" altLang="ja-JP" sz="800" dirty="0" smtClean="0">
                  <a:solidFill>
                    <a:srgbClr val="222222"/>
                  </a:solidFill>
                  <a:latin typeface="メイリオ" panose="020B0604030504040204" pitchFamily="50" charset="-128"/>
                  <a:ea typeface="メイリオ" panose="020B0604030504040204" pitchFamily="50" charset="-128"/>
                  <a:cs typeface="Times New Roman" panose="02020603050405020304" pitchFamily="18" charset="0"/>
                </a:rPr>
                <a:t>03-4588-9500 </a:t>
              </a:r>
            </a:p>
            <a:p>
              <a:r>
                <a:rPr lang="en-US" altLang="ja-JP" sz="800" dirty="0" smtClean="0">
                  <a:solidFill>
                    <a:srgbClr val="222222"/>
                  </a:solidFill>
                  <a:latin typeface="メイリオ" panose="020B0604030504040204" pitchFamily="50" charset="-128"/>
                  <a:ea typeface="メイリオ" panose="020B0604030504040204" pitchFamily="50" charset="-128"/>
                  <a:cs typeface="Times New Roman" panose="02020603050405020304" pitchFamily="18" charset="0"/>
                </a:rPr>
                <a:t>FAX 03-4588-9501</a:t>
              </a:r>
              <a:endParaRPr lang="en-US" altLang="ja-JP" sz="800" dirty="0">
                <a:solidFill>
                  <a:srgbClr val="222222"/>
                </a:solidFill>
                <a:latin typeface="メイリオ" panose="020B0604030504040204" pitchFamily="50" charset="-128"/>
                <a:ea typeface="メイリオ" panose="020B0604030504040204" pitchFamily="50" charset="-128"/>
                <a:cs typeface="Times New Roman" panose="02020603050405020304" pitchFamily="18" charset="0"/>
              </a:endParaRPr>
            </a:p>
            <a:p>
              <a:r>
                <a:rPr lang="en-US" altLang="ja-JP" sz="800" dirty="0">
                  <a:solidFill>
                    <a:srgbClr val="222222"/>
                  </a:solidFill>
                  <a:latin typeface="メイリオ" panose="020B0604030504040204" pitchFamily="50" charset="-128"/>
                  <a:ea typeface="メイリオ" panose="020B0604030504040204" pitchFamily="50" charset="-128"/>
                  <a:cs typeface="Times New Roman" panose="02020603050405020304" pitchFamily="18" charset="0"/>
                </a:rPr>
                <a:t>E-mail  </a:t>
              </a:r>
              <a:r>
                <a:rPr lang="en-US" altLang="ja-JP" sz="800" u="sng" dirty="0" smtClean="0">
                  <a:solidFill>
                    <a:schemeClr val="accent5"/>
                  </a:solidFill>
                  <a:latin typeface="メイリオ" panose="020B0604030504040204" pitchFamily="50" charset="-128"/>
                  <a:ea typeface="メイリオ" panose="020B0604030504040204" pitchFamily="50" charset="-128"/>
                  <a:cs typeface="Times New Roman" panose="02020603050405020304" pitchFamily="18" charset="0"/>
                </a:rPr>
                <a:t>hiroya@carprice.co.jp</a:t>
              </a:r>
              <a:endParaRPr lang="en-US" altLang="ja-JP" sz="800" dirty="0">
                <a:solidFill>
                  <a:srgbClr val="222222"/>
                </a:solidFill>
                <a:latin typeface="メイリオ" panose="020B0604030504040204" pitchFamily="50" charset="-128"/>
                <a:ea typeface="メイリオ" panose="020B0604030504040204" pitchFamily="50" charset="-128"/>
                <a:cs typeface="Times New Roman" panose="02020603050405020304" pitchFamily="18" charset="0"/>
              </a:endParaRPr>
            </a:p>
            <a:p>
              <a:r>
                <a:rPr lang="ja-JP" altLang="en-US" sz="800" dirty="0">
                  <a:solidFill>
                    <a:srgbClr val="222222"/>
                  </a:solidFill>
                  <a:latin typeface="メイリオ" panose="020B0604030504040204" pitchFamily="50" charset="-128"/>
                  <a:ea typeface="メイリオ" panose="020B0604030504040204" pitchFamily="50" charset="-128"/>
                  <a:cs typeface="Times New Roman" panose="02020603050405020304" pitchFamily="18" charset="0"/>
                </a:rPr>
                <a:t>担当者</a:t>
              </a:r>
              <a:r>
                <a:rPr lang="ja-JP" altLang="en-US" sz="800" dirty="0" smtClean="0">
                  <a:solidFill>
                    <a:srgbClr val="222222"/>
                  </a:solidFill>
                  <a:latin typeface="メイリオ" panose="020B0604030504040204" pitchFamily="50" charset="-128"/>
                  <a:ea typeface="メイリオ" panose="020B0604030504040204" pitchFamily="50" charset="-128"/>
                  <a:cs typeface="Times New Roman" panose="02020603050405020304" pitchFamily="18" charset="0"/>
                </a:rPr>
                <a:t>：鈴木</a:t>
              </a:r>
              <a:endParaRPr lang="en-US" altLang="ja-JP" sz="800" dirty="0">
                <a:solidFill>
                  <a:srgbClr val="222222"/>
                </a:solidFill>
                <a:latin typeface="メイリオ" panose="020B0604030504040204" pitchFamily="50" charset="-128"/>
                <a:ea typeface="メイリオ" panose="020B0604030504040204" pitchFamily="50" charset="-128"/>
                <a:cs typeface="Times New Roman" panose="02020603050405020304" pitchFamily="18" charset="0"/>
              </a:endParaRPr>
            </a:p>
          </p:txBody>
        </p:sp>
      </p:grpSp>
      <p:pic>
        <p:nvPicPr>
          <p:cNvPr id="75" name="図 7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122728" y="7663009"/>
            <a:ext cx="1721120" cy="1337890"/>
          </a:xfrm>
          <a:prstGeom prst="rect">
            <a:avLst/>
          </a:prstGeom>
        </p:spPr>
      </p:pic>
      <p:sp>
        <p:nvSpPr>
          <p:cNvPr id="6" name="テキスト ボックス 5"/>
          <p:cNvSpPr txBox="1"/>
          <p:nvPr/>
        </p:nvSpPr>
        <p:spPr>
          <a:xfrm>
            <a:off x="1844542" y="6958285"/>
            <a:ext cx="2663077" cy="338554"/>
          </a:xfrm>
          <a:prstGeom prst="rect">
            <a:avLst/>
          </a:prstGeom>
          <a:noFill/>
        </p:spPr>
        <p:txBody>
          <a:bodyPr wrap="square" rtlCol="0">
            <a:spAutoFit/>
          </a:bodyPr>
          <a:lstStyle/>
          <a:p>
            <a:r>
              <a:rPr lang="ja-JP" altLang="en-US" sz="1600" b="1" dirty="0" smtClean="0">
                <a:solidFill>
                  <a:srgbClr val="FF0000"/>
                </a:solidFill>
                <a:latin typeface="メイリオ" panose="020B0604030504040204" pitchFamily="50" charset="-128"/>
                <a:ea typeface="メイリオ" panose="020B0604030504040204" pitchFamily="50" charset="-128"/>
              </a:rPr>
              <a:t>簡単に高価買い取り</a:t>
            </a:r>
            <a:r>
              <a:rPr lang="ja-JP" altLang="en-US" sz="1600" b="1" dirty="0">
                <a:solidFill>
                  <a:srgbClr val="FF0000"/>
                </a:solidFill>
                <a:latin typeface="メイリオ" panose="020B0604030504040204" pitchFamily="50" charset="-128"/>
                <a:ea typeface="メイリオ" panose="020B0604030504040204" pitchFamily="50" charset="-128"/>
              </a:rPr>
              <a:t>が</a:t>
            </a:r>
            <a:r>
              <a:rPr lang="ja-JP" altLang="en-US" sz="1600" b="1" dirty="0" smtClean="0">
                <a:solidFill>
                  <a:srgbClr val="FF0000"/>
                </a:solidFill>
                <a:latin typeface="メイリオ" panose="020B0604030504040204" pitchFamily="50" charset="-128"/>
                <a:ea typeface="メイリオ" panose="020B0604030504040204" pitchFamily="50" charset="-128"/>
              </a:rPr>
              <a:t>可能</a:t>
            </a:r>
            <a:endParaRPr lang="ja-JP" altLang="en-US" sz="1600" b="1" dirty="0">
              <a:solidFill>
                <a:srgbClr val="FF0000"/>
              </a:solidFill>
              <a:latin typeface="メイリオ" panose="020B0604030504040204" pitchFamily="50" charset="-128"/>
              <a:ea typeface="メイリオ" panose="020B0604030504040204" pitchFamily="50" charset="-128"/>
            </a:endParaRPr>
          </a:p>
        </p:txBody>
      </p:sp>
      <p:sp>
        <p:nvSpPr>
          <p:cNvPr id="59" name="テキスト ボックス 1"/>
          <p:cNvSpPr txBox="1">
            <a:spLocks noChangeArrowheads="1"/>
          </p:cNvSpPr>
          <p:nvPr/>
        </p:nvSpPr>
        <p:spPr bwMode="auto">
          <a:xfrm>
            <a:off x="474924" y="4989673"/>
            <a:ext cx="2448028" cy="55399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algn="ctr">
              <a:lnSpc>
                <a:spcPct val="150000"/>
              </a:lnSpc>
            </a:pPr>
            <a:r>
              <a:rPr lang="ja-JP" altLang="en-US" sz="1000" b="1" dirty="0" smtClean="0">
                <a:latin typeface="メイリオ" panose="020B0604030504040204" pitchFamily="50" charset="-128"/>
                <a:ea typeface="メイリオ" panose="020B0604030504040204" pitchFamily="50" charset="-128"/>
              </a:rPr>
              <a:t>売主と全国の中古車販売店を直接結ぶオークションプラットホーム</a:t>
            </a:r>
            <a:endParaRPr lang="en-US" altLang="ja-JP" sz="1000" b="1" dirty="0" smtClean="0">
              <a:solidFill>
                <a:srgbClr val="C00000"/>
              </a:solidFill>
              <a:latin typeface="メイリオ" panose="020B0604030504040204" pitchFamily="50" charset="-128"/>
              <a:ea typeface="メイリオ" panose="020B0604030504040204" pitchFamily="50" charset="-128"/>
              <a:cs typeface="Times New Roman" panose="02020603050405020304" pitchFamily="18" charset="0"/>
            </a:endParaRPr>
          </a:p>
        </p:txBody>
      </p:sp>
      <p:pic>
        <p:nvPicPr>
          <p:cNvPr id="10" name="Picture 9"/>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621445" y="2117942"/>
            <a:ext cx="3797989" cy="1678020"/>
          </a:xfrm>
          <a:prstGeom prst="rect">
            <a:avLst/>
          </a:prstGeom>
        </p:spPr>
      </p:pic>
      <p:pic>
        <p:nvPicPr>
          <p:cNvPr id="11" name="Picture 10"/>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3605501" y="5625740"/>
            <a:ext cx="2913929" cy="1086101"/>
          </a:xfrm>
          <a:prstGeom prst="rect">
            <a:avLst/>
          </a:prstGeom>
        </p:spPr>
      </p:pic>
      <p:pic>
        <p:nvPicPr>
          <p:cNvPr id="12" name="Picture 11"/>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298815" y="5467415"/>
            <a:ext cx="3099062" cy="1451103"/>
          </a:xfrm>
          <a:prstGeom prst="rect">
            <a:avLst/>
          </a:prstGeom>
        </p:spPr>
      </p:pic>
      <p:sp>
        <p:nvSpPr>
          <p:cNvPr id="76" name="テキスト ボックス 1"/>
          <p:cNvSpPr txBox="1">
            <a:spLocks noChangeArrowheads="1"/>
          </p:cNvSpPr>
          <p:nvPr/>
        </p:nvSpPr>
        <p:spPr bwMode="auto">
          <a:xfrm>
            <a:off x="0" y="7648047"/>
            <a:ext cx="3397876" cy="161582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r>
              <a:rPr lang="en-US" altLang="ja-JP" sz="900" b="1" dirty="0" smtClean="0">
                <a:solidFill>
                  <a:srgbClr val="222222"/>
                </a:solidFill>
                <a:latin typeface="メイリオ" panose="020B0604030504040204" pitchFamily="50" charset="-128"/>
                <a:ea typeface="メイリオ" panose="020B0604030504040204" pitchFamily="50" charset="-128"/>
                <a:cs typeface="Times New Roman" panose="02020603050405020304" pitchFamily="18" charset="0"/>
              </a:rPr>
              <a:t>【</a:t>
            </a:r>
            <a:r>
              <a:rPr lang="ja-JP" altLang="en-US" sz="900" b="1" dirty="0" smtClean="0">
                <a:solidFill>
                  <a:srgbClr val="222222"/>
                </a:solidFill>
                <a:latin typeface="メイリオ" panose="020B0604030504040204" pitchFamily="50" charset="-128"/>
                <a:ea typeface="メイリオ" panose="020B0604030504040204" pitchFamily="50" charset="-128"/>
                <a:cs typeface="Times New Roman" panose="02020603050405020304" pitchFamily="18" charset="0"/>
              </a:rPr>
              <a:t>会社概要</a:t>
            </a:r>
            <a:r>
              <a:rPr lang="en-US" altLang="ja-JP" sz="900" b="1" dirty="0" smtClean="0">
                <a:solidFill>
                  <a:srgbClr val="222222"/>
                </a:solidFill>
                <a:latin typeface="メイリオ" panose="020B0604030504040204" pitchFamily="50" charset="-128"/>
                <a:ea typeface="メイリオ" panose="020B0604030504040204" pitchFamily="50" charset="-128"/>
                <a:cs typeface="Times New Roman" panose="02020603050405020304" pitchFamily="18" charset="0"/>
              </a:rPr>
              <a:t>】</a:t>
            </a:r>
          </a:p>
          <a:p>
            <a:r>
              <a:rPr lang="ja-JP" altLang="en-US" sz="900" dirty="0" smtClean="0">
                <a:solidFill>
                  <a:srgbClr val="222222"/>
                </a:solidFill>
                <a:latin typeface="メイリオ" panose="020B0604030504040204" pitchFamily="50" charset="-128"/>
                <a:ea typeface="メイリオ" panose="020B0604030504040204" pitchFamily="50" charset="-128"/>
                <a:cs typeface="Times New Roman" panose="02020603050405020304" pitchFamily="18" charset="0"/>
              </a:rPr>
              <a:t>会社名　　　　カープライス株式会社</a:t>
            </a:r>
            <a:endParaRPr lang="en-US" altLang="ja-JP" sz="900" dirty="0" smtClean="0">
              <a:solidFill>
                <a:srgbClr val="222222"/>
              </a:solidFill>
              <a:latin typeface="メイリオ" panose="020B0604030504040204" pitchFamily="50" charset="-128"/>
              <a:ea typeface="メイリオ" panose="020B0604030504040204" pitchFamily="50" charset="-128"/>
              <a:cs typeface="Times New Roman" panose="02020603050405020304" pitchFamily="18" charset="0"/>
            </a:endParaRPr>
          </a:p>
          <a:p>
            <a:r>
              <a:rPr lang="ja-JP" altLang="en-US" sz="900" dirty="0" smtClean="0">
                <a:solidFill>
                  <a:srgbClr val="222222"/>
                </a:solidFill>
                <a:latin typeface="メイリオ" panose="020B0604030504040204" pitchFamily="50" charset="-128"/>
                <a:ea typeface="メイリオ" panose="020B0604030504040204" pitchFamily="50" charset="-128"/>
                <a:cs typeface="Times New Roman" panose="02020603050405020304" pitchFamily="18" charset="0"/>
              </a:rPr>
              <a:t>本社</a:t>
            </a:r>
            <a:r>
              <a:rPr lang="ja-JP" altLang="en-US" sz="900" dirty="0">
                <a:solidFill>
                  <a:srgbClr val="222222"/>
                </a:solidFill>
                <a:latin typeface="メイリオ" panose="020B0604030504040204" pitchFamily="50" charset="-128"/>
                <a:ea typeface="メイリオ" panose="020B0604030504040204" pitchFamily="50" charset="-128"/>
                <a:cs typeface="Times New Roman" panose="02020603050405020304" pitchFamily="18" charset="0"/>
              </a:rPr>
              <a:t>　</a:t>
            </a:r>
            <a:r>
              <a:rPr lang="ja-JP" altLang="en-US" sz="900" dirty="0" smtClean="0">
                <a:solidFill>
                  <a:srgbClr val="222222"/>
                </a:solidFill>
                <a:latin typeface="メイリオ" panose="020B0604030504040204" pitchFamily="50" charset="-128"/>
                <a:ea typeface="メイリオ" panose="020B0604030504040204" pitchFamily="50" charset="-128"/>
                <a:cs typeface="Times New Roman" panose="02020603050405020304" pitchFamily="18" charset="0"/>
              </a:rPr>
              <a:t>　　　　東京都杉並区上高井戸</a:t>
            </a:r>
            <a:r>
              <a:rPr lang="en-US" altLang="ja-JP" sz="900" dirty="0" smtClean="0">
                <a:solidFill>
                  <a:srgbClr val="222222"/>
                </a:solidFill>
                <a:latin typeface="メイリオ" panose="020B0604030504040204" pitchFamily="50" charset="-128"/>
                <a:ea typeface="メイリオ" panose="020B0604030504040204" pitchFamily="50" charset="-128"/>
                <a:cs typeface="Times New Roman" panose="02020603050405020304" pitchFamily="18" charset="0"/>
              </a:rPr>
              <a:t>1-22-14</a:t>
            </a:r>
          </a:p>
          <a:p>
            <a:r>
              <a:rPr lang="ja-JP" altLang="en-US" sz="900" dirty="0" smtClean="0">
                <a:solidFill>
                  <a:srgbClr val="222222"/>
                </a:solidFill>
                <a:latin typeface="メイリオ" panose="020B0604030504040204" pitchFamily="50" charset="-128"/>
                <a:ea typeface="メイリオ" panose="020B0604030504040204" pitchFamily="50" charset="-128"/>
                <a:cs typeface="Times New Roman" panose="02020603050405020304" pitchFamily="18" charset="0"/>
              </a:rPr>
              <a:t>代表取締役　　林耕</a:t>
            </a:r>
            <a:r>
              <a:rPr lang="ja-JP" altLang="en-US" sz="900" dirty="0">
                <a:solidFill>
                  <a:srgbClr val="222222"/>
                </a:solidFill>
                <a:latin typeface="メイリオ" panose="020B0604030504040204" pitchFamily="50" charset="-128"/>
                <a:ea typeface="メイリオ" panose="020B0604030504040204" pitchFamily="50" charset="-128"/>
                <a:cs typeface="Times New Roman" panose="02020603050405020304" pitchFamily="18" charset="0"/>
              </a:rPr>
              <a:t>平、梅下直也</a:t>
            </a:r>
            <a:endParaRPr lang="en-US" altLang="ja-JP" sz="900" dirty="0" smtClean="0">
              <a:solidFill>
                <a:srgbClr val="222222"/>
              </a:solidFill>
              <a:latin typeface="メイリオ" panose="020B0604030504040204" pitchFamily="50" charset="-128"/>
              <a:ea typeface="メイリオ" panose="020B0604030504040204" pitchFamily="50" charset="-128"/>
              <a:cs typeface="Times New Roman" panose="02020603050405020304" pitchFamily="18" charset="0"/>
            </a:endParaRPr>
          </a:p>
          <a:p>
            <a:r>
              <a:rPr lang="ja-JP" altLang="en-US" sz="900" dirty="0" smtClean="0">
                <a:solidFill>
                  <a:srgbClr val="222222"/>
                </a:solidFill>
                <a:latin typeface="メイリオ" panose="020B0604030504040204" pitchFamily="50" charset="-128"/>
                <a:ea typeface="メイリオ" panose="020B0604030504040204" pitchFamily="50" charset="-128"/>
                <a:cs typeface="Times New Roman" panose="02020603050405020304" pitchFamily="18" charset="0"/>
              </a:rPr>
              <a:t>設立　　　　　平成</a:t>
            </a:r>
            <a:r>
              <a:rPr lang="en-US" altLang="ja-JP" sz="900" dirty="0" smtClean="0">
                <a:solidFill>
                  <a:srgbClr val="222222"/>
                </a:solidFill>
                <a:latin typeface="メイリオ" panose="020B0604030504040204" pitchFamily="50" charset="-128"/>
                <a:ea typeface="メイリオ" panose="020B0604030504040204" pitchFamily="50" charset="-128"/>
                <a:cs typeface="Times New Roman" panose="02020603050405020304" pitchFamily="18" charset="0"/>
              </a:rPr>
              <a:t>27</a:t>
            </a:r>
            <a:r>
              <a:rPr lang="ja-JP" altLang="en-US" sz="900" dirty="0" smtClean="0">
                <a:solidFill>
                  <a:srgbClr val="222222"/>
                </a:solidFill>
                <a:latin typeface="メイリオ" panose="020B0604030504040204" pitchFamily="50" charset="-128"/>
                <a:ea typeface="メイリオ" panose="020B0604030504040204" pitchFamily="50" charset="-128"/>
                <a:cs typeface="Times New Roman" panose="02020603050405020304" pitchFamily="18" charset="0"/>
              </a:rPr>
              <a:t>年</a:t>
            </a:r>
            <a:r>
              <a:rPr lang="en-US" altLang="ja-JP" sz="900" dirty="0" smtClean="0">
                <a:solidFill>
                  <a:srgbClr val="222222"/>
                </a:solidFill>
                <a:latin typeface="メイリオ" panose="020B0604030504040204" pitchFamily="50" charset="-128"/>
                <a:ea typeface="メイリオ" panose="020B0604030504040204" pitchFamily="50" charset="-128"/>
                <a:cs typeface="Times New Roman" panose="02020603050405020304" pitchFamily="18" charset="0"/>
              </a:rPr>
              <a:t>11</a:t>
            </a:r>
            <a:r>
              <a:rPr lang="ja-JP" altLang="en-US" sz="900" dirty="0" smtClean="0">
                <a:solidFill>
                  <a:srgbClr val="222222"/>
                </a:solidFill>
                <a:latin typeface="メイリオ" panose="020B0604030504040204" pitchFamily="50" charset="-128"/>
                <a:ea typeface="メイリオ" panose="020B0604030504040204" pitchFamily="50" charset="-128"/>
                <a:cs typeface="Times New Roman" panose="02020603050405020304" pitchFamily="18" charset="0"/>
              </a:rPr>
              <a:t>月</a:t>
            </a:r>
            <a:r>
              <a:rPr lang="en-US" altLang="ja-JP" sz="900" dirty="0" smtClean="0">
                <a:solidFill>
                  <a:srgbClr val="222222"/>
                </a:solidFill>
                <a:latin typeface="メイリオ" panose="020B0604030504040204" pitchFamily="50" charset="-128"/>
                <a:ea typeface="メイリオ" panose="020B0604030504040204" pitchFamily="50" charset="-128"/>
                <a:cs typeface="Times New Roman" panose="02020603050405020304" pitchFamily="18" charset="0"/>
              </a:rPr>
              <a:t>17</a:t>
            </a:r>
            <a:r>
              <a:rPr lang="ja-JP" altLang="en-US" sz="900" dirty="0" smtClean="0">
                <a:solidFill>
                  <a:srgbClr val="222222"/>
                </a:solidFill>
                <a:latin typeface="メイリオ" panose="020B0604030504040204" pitchFamily="50" charset="-128"/>
                <a:ea typeface="メイリオ" panose="020B0604030504040204" pitchFamily="50" charset="-128"/>
                <a:cs typeface="Times New Roman" panose="02020603050405020304" pitchFamily="18" charset="0"/>
              </a:rPr>
              <a:t>日</a:t>
            </a:r>
            <a:endParaRPr lang="en-US" altLang="ja-JP" sz="900" dirty="0" smtClean="0">
              <a:solidFill>
                <a:srgbClr val="222222"/>
              </a:solidFill>
              <a:latin typeface="メイリオ" panose="020B0604030504040204" pitchFamily="50" charset="-128"/>
              <a:ea typeface="メイリオ" panose="020B0604030504040204" pitchFamily="50" charset="-128"/>
              <a:cs typeface="Times New Roman" panose="02020603050405020304" pitchFamily="18" charset="0"/>
            </a:endParaRPr>
          </a:p>
          <a:p>
            <a:r>
              <a:rPr lang="ja-JP" altLang="en-US" sz="900" dirty="0">
                <a:solidFill>
                  <a:srgbClr val="222222"/>
                </a:solidFill>
                <a:latin typeface="メイリオ" panose="020B0604030504040204" pitchFamily="50" charset="-128"/>
                <a:ea typeface="メイリオ" panose="020B0604030504040204" pitchFamily="50" charset="-128"/>
                <a:cs typeface="Times New Roman" panose="02020603050405020304" pitchFamily="18" charset="0"/>
              </a:rPr>
              <a:t>資本</a:t>
            </a:r>
            <a:r>
              <a:rPr lang="ja-JP" altLang="en-US" sz="900" dirty="0" smtClean="0">
                <a:solidFill>
                  <a:srgbClr val="222222"/>
                </a:solidFill>
                <a:latin typeface="メイリオ" panose="020B0604030504040204" pitchFamily="50" charset="-128"/>
                <a:ea typeface="メイリオ" panose="020B0604030504040204" pitchFamily="50" charset="-128"/>
                <a:cs typeface="Times New Roman" panose="02020603050405020304" pitchFamily="18" charset="0"/>
              </a:rPr>
              <a:t>金　　　　</a:t>
            </a:r>
            <a:r>
              <a:rPr lang="en-US" altLang="ja-JP" sz="900" dirty="0" smtClean="0">
                <a:solidFill>
                  <a:srgbClr val="222222"/>
                </a:solidFill>
                <a:latin typeface="メイリオ" panose="020B0604030504040204" pitchFamily="50" charset="-128"/>
                <a:ea typeface="メイリオ" panose="020B0604030504040204" pitchFamily="50" charset="-128"/>
                <a:cs typeface="Times New Roman" panose="02020603050405020304" pitchFamily="18" charset="0"/>
              </a:rPr>
              <a:t>9500</a:t>
            </a:r>
            <a:r>
              <a:rPr lang="ja-JP" altLang="en-US" sz="900" dirty="0" smtClean="0">
                <a:solidFill>
                  <a:srgbClr val="222222"/>
                </a:solidFill>
                <a:latin typeface="メイリオ" panose="020B0604030504040204" pitchFamily="50" charset="-128"/>
                <a:ea typeface="メイリオ" panose="020B0604030504040204" pitchFamily="50" charset="-128"/>
                <a:cs typeface="Times New Roman" panose="02020603050405020304" pitchFamily="18" charset="0"/>
              </a:rPr>
              <a:t>万円</a:t>
            </a:r>
            <a:endParaRPr lang="en-US" altLang="ja-JP" sz="900" dirty="0" smtClean="0">
              <a:solidFill>
                <a:srgbClr val="222222"/>
              </a:solidFill>
              <a:latin typeface="メイリオ" panose="020B0604030504040204" pitchFamily="50" charset="-128"/>
              <a:ea typeface="メイリオ" panose="020B0604030504040204" pitchFamily="50" charset="-128"/>
              <a:cs typeface="Times New Roman" panose="02020603050405020304" pitchFamily="18" charset="0"/>
            </a:endParaRPr>
          </a:p>
          <a:p>
            <a:r>
              <a:rPr lang="ja-JP" altLang="en-US" sz="900" dirty="0" smtClean="0">
                <a:solidFill>
                  <a:srgbClr val="222222"/>
                </a:solidFill>
                <a:latin typeface="メイリオ" panose="020B0604030504040204" pitchFamily="50" charset="-128"/>
                <a:ea typeface="メイリオ" panose="020B0604030504040204" pitchFamily="50" charset="-128"/>
                <a:cs typeface="Times New Roman" panose="02020603050405020304" pitchFamily="18" charset="0"/>
              </a:rPr>
              <a:t>事業内容　　　①中古車買い取り・販売</a:t>
            </a:r>
            <a:endParaRPr lang="en-US" altLang="ja-JP" sz="900" dirty="0" smtClean="0">
              <a:solidFill>
                <a:srgbClr val="222222"/>
              </a:solidFill>
              <a:latin typeface="メイリオ" panose="020B0604030504040204" pitchFamily="50" charset="-128"/>
              <a:ea typeface="メイリオ" panose="020B0604030504040204" pitchFamily="50" charset="-128"/>
              <a:cs typeface="Times New Roman" panose="02020603050405020304" pitchFamily="18" charset="0"/>
            </a:endParaRPr>
          </a:p>
          <a:p>
            <a:r>
              <a:rPr lang="ja-JP" altLang="en-US" sz="900" dirty="0">
                <a:solidFill>
                  <a:srgbClr val="222222"/>
                </a:solidFill>
                <a:latin typeface="メイリオ" panose="020B0604030504040204" pitchFamily="50" charset="-128"/>
                <a:ea typeface="メイリオ" panose="020B0604030504040204" pitchFamily="50" charset="-128"/>
                <a:cs typeface="Times New Roman" panose="02020603050405020304" pitchFamily="18" charset="0"/>
              </a:rPr>
              <a:t>　</a:t>
            </a:r>
            <a:r>
              <a:rPr lang="ja-JP" altLang="en-US" sz="900" dirty="0" smtClean="0">
                <a:solidFill>
                  <a:srgbClr val="222222"/>
                </a:solidFill>
                <a:latin typeface="メイリオ" panose="020B0604030504040204" pitchFamily="50" charset="-128"/>
                <a:ea typeface="メイリオ" panose="020B0604030504040204" pitchFamily="50" charset="-128"/>
                <a:cs typeface="Times New Roman" panose="02020603050405020304" pitchFamily="18" charset="0"/>
              </a:rPr>
              <a:t>　　　　　　②中古車オークション市場の運営及び主催</a:t>
            </a:r>
            <a:endParaRPr lang="en-US" altLang="ja-JP" sz="900" dirty="0" smtClean="0">
              <a:solidFill>
                <a:srgbClr val="222222"/>
              </a:solidFill>
              <a:latin typeface="メイリオ" panose="020B0604030504040204" pitchFamily="50" charset="-128"/>
              <a:ea typeface="メイリオ" panose="020B0604030504040204" pitchFamily="50" charset="-128"/>
              <a:cs typeface="Times New Roman" panose="02020603050405020304" pitchFamily="18" charset="0"/>
            </a:endParaRPr>
          </a:p>
          <a:p>
            <a:r>
              <a:rPr lang="ja-JP" altLang="en-US" sz="900" dirty="0">
                <a:solidFill>
                  <a:srgbClr val="222222"/>
                </a:solidFill>
                <a:latin typeface="メイリオ" panose="020B0604030504040204" pitchFamily="50" charset="-128"/>
                <a:ea typeface="メイリオ" panose="020B0604030504040204" pitchFamily="50" charset="-128"/>
                <a:cs typeface="Times New Roman" panose="02020603050405020304" pitchFamily="18" charset="0"/>
              </a:rPr>
              <a:t>　</a:t>
            </a:r>
            <a:r>
              <a:rPr lang="ja-JP" altLang="en-US" sz="900" dirty="0" smtClean="0">
                <a:solidFill>
                  <a:srgbClr val="222222"/>
                </a:solidFill>
                <a:latin typeface="メイリオ" panose="020B0604030504040204" pitchFamily="50" charset="-128"/>
                <a:ea typeface="メイリオ" panose="020B0604030504040204" pitchFamily="50" charset="-128"/>
                <a:cs typeface="Times New Roman" panose="02020603050405020304" pitchFamily="18" charset="0"/>
              </a:rPr>
              <a:t>　　　　　　③ソフトウェアの開発</a:t>
            </a:r>
            <a:endParaRPr lang="en-US" altLang="ja-JP" sz="900" dirty="0" smtClean="0">
              <a:solidFill>
                <a:srgbClr val="222222"/>
              </a:solidFill>
              <a:latin typeface="メイリオ" panose="020B0604030504040204" pitchFamily="50" charset="-128"/>
              <a:ea typeface="メイリオ" panose="020B0604030504040204" pitchFamily="50" charset="-128"/>
              <a:cs typeface="Times New Roman" panose="02020603050405020304" pitchFamily="18" charset="0"/>
            </a:endParaRPr>
          </a:p>
          <a:p>
            <a:r>
              <a:rPr lang="ja-JP" altLang="en-US" sz="900" dirty="0">
                <a:solidFill>
                  <a:srgbClr val="222222"/>
                </a:solidFill>
                <a:latin typeface="メイリオ" panose="020B0604030504040204" pitchFamily="50" charset="-128"/>
                <a:ea typeface="メイリオ" panose="020B0604030504040204" pitchFamily="50" charset="-128"/>
                <a:cs typeface="Times New Roman" panose="02020603050405020304" pitchFamily="18" charset="0"/>
              </a:rPr>
              <a:t>　</a:t>
            </a:r>
            <a:r>
              <a:rPr lang="ja-JP" altLang="en-US" sz="900" dirty="0" smtClean="0">
                <a:solidFill>
                  <a:srgbClr val="222222"/>
                </a:solidFill>
                <a:latin typeface="メイリオ" panose="020B0604030504040204" pitchFamily="50" charset="-128"/>
                <a:ea typeface="メイリオ" panose="020B0604030504040204" pitchFamily="50" charset="-128"/>
                <a:cs typeface="Times New Roman" panose="02020603050405020304" pitchFamily="18" charset="0"/>
              </a:rPr>
              <a:t>　　　　　　④前各号に付帯関連する一切の業務</a:t>
            </a:r>
            <a:endParaRPr lang="en-US" altLang="ja-JP" sz="900" dirty="0">
              <a:solidFill>
                <a:srgbClr val="222222"/>
              </a:solidFill>
              <a:latin typeface="メイリオ" panose="020B0604030504040204" pitchFamily="50" charset="-128"/>
              <a:ea typeface="メイリオ" panose="020B0604030504040204" pitchFamily="50" charset="-128"/>
              <a:cs typeface="Times New Roman" panose="02020603050405020304" pitchFamily="18" charset="0"/>
            </a:endParaRPr>
          </a:p>
          <a:p>
            <a:endParaRPr lang="en-US" altLang="ja-JP" sz="900" dirty="0" smtClean="0">
              <a:solidFill>
                <a:srgbClr val="222222"/>
              </a:solidFill>
              <a:latin typeface="メイリオ" panose="020B0604030504040204" pitchFamily="50" charset="-128"/>
              <a:ea typeface="メイリオ" panose="020B0604030504040204" pitchFamily="50" charset="-128"/>
              <a:cs typeface="Times New Roman" panose="02020603050405020304" pitchFamily="18" charset="0"/>
            </a:endParaRPr>
          </a:p>
        </p:txBody>
      </p:sp>
      <p:sp>
        <p:nvSpPr>
          <p:cNvPr id="77" name="テキスト ボックス 1"/>
          <p:cNvSpPr txBox="1">
            <a:spLocks noChangeArrowheads="1"/>
          </p:cNvSpPr>
          <p:nvPr/>
        </p:nvSpPr>
        <p:spPr bwMode="auto">
          <a:xfrm>
            <a:off x="4897201" y="7645416"/>
            <a:ext cx="1960799" cy="707886"/>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a:spAutoFit/>
          </a:bodyPr>
          <a:lstStyle>
            <a:lvl1pPr>
              <a:defRPr kumimoji="1">
                <a:solidFill>
                  <a:schemeClr val="tx1"/>
                </a:solidFill>
                <a:latin typeface="Arial" panose="020B0604020202020204" pitchFamily="34" charset="0"/>
                <a:ea typeface="ＭＳ Ｐゴシック" panose="020B0600070205080204" pitchFamily="50" charset="-128"/>
              </a:defRPr>
            </a:lvl1pPr>
            <a:lvl2pPr marL="742950" indent="-285750">
              <a:defRPr kumimoji="1">
                <a:solidFill>
                  <a:schemeClr val="tx1"/>
                </a:solidFill>
                <a:latin typeface="Arial" panose="020B0604020202020204" pitchFamily="34" charset="0"/>
                <a:ea typeface="ＭＳ Ｐゴシック" panose="020B0600070205080204" pitchFamily="50" charset="-128"/>
              </a:defRPr>
            </a:lvl2pPr>
            <a:lvl3pPr marL="1143000" indent="-228600">
              <a:defRPr kumimoji="1">
                <a:solidFill>
                  <a:schemeClr val="tx1"/>
                </a:solidFill>
                <a:latin typeface="Arial" panose="020B0604020202020204" pitchFamily="34" charset="0"/>
                <a:ea typeface="ＭＳ Ｐゴシック" panose="020B0600070205080204" pitchFamily="50" charset="-128"/>
              </a:defRPr>
            </a:lvl3pPr>
            <a:lvl4pPr marL="1600200" indent="-228600">
              <a:defRPr kumimoji="1">
                <a:solidFill>
                  <a:schemeClr val="tx1"/>
                </a:solidFill>
                <a:latin typeface="Arial" panose="020B0604020202020204" pitchFamily="34" charset="0"/>
                <a:ea typeface="ＭＳ Ｐゴシック" panose="020B0600070205080204" pitchFamily="50" charset="-128"/>
              </a:defRPr>
            </a:lvl4pPr>
            <a:lvl5pPr marL="2057400" indent="-22860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r>
              <a:rPr lang="en-US" altLang="ja-JP" sz="800" b="1" dirty="0" smtClean="0">
                <a:solidFill>
                  <a:srgbClr val="222222"/>
                </a:solidFill>
                <a:latin typeface="メイリオ" panose="020B0604030504040204" pitchFamily="50" charset="-128"/>
                <a:ea typeface="メイリオ" panose="020B0604030504040204" pitchFamily="50" charset="-128"/>
                <a:cs typeface="Times New Roman" panose="02020603050405020304" pitchFamily="18" charset="0"/>
              </a:rPr>
              <a:t>【</a:t>
            </a:r>
            <a:r>
              <a:rPr lang="ja-JP" altLang="en-US" sz="800" b="1" dirty="0" smtClean="0">
                <a:solidFill>
                  <a:srgbClr val="222222"/>
                </a:solidFill>
                <a:latin typeface="メイリオ" panose="020B0604030504040204" pitchFamily="50" charset="-128"/>
                <a:ea typeface="メイリオ" panose="020B0604030504040204" pitchFamily="50" charset="-128"/>
                <a:cs typeface="Times New Roman" panose="02020603050405020304" pitchFamily="18" charset="0"/>
              </a:rPr>
              <a:t>上尾店概要</a:t>
            </a:r>
            <a:r>
              <a:rPr lang="en-US" altLang="ja-JP" sz="800" b="1" dirty="0" smtClean="0">
                <a:solidFill>
                  <a:srgbClr val="222222"/>
                </a:solidFill>
                <a:latin typeface="メイリオ" panose="020B0604030504040204" pitchFamily="50" charset="-128"/>
                <a:ea typeface="メイリオ" panose="020B0604030504040204" pitchFamily="50" charset="-128"/>
                <a:cs typeface="Times New Roman" panose="02020603050405020304" pitchFamily="18" charset="0"/>
              </a:rPr>
              <a:t>】</a:t>
            </a:r>
          </a:p>
          <a:p>
            <a:r>
              <a:rPr lang="ja-JP" altLang="en-US" sz="800" dirty="0" smtClean="0">
                <a:solidFill>
                  <a:srgbClr val="222222"/>
                </a:solidFill>
                <a:latin typeface="メイリオ" panose="020B0604030504040204" pitchFamily="50" charset="-128"/>
                <a:ea typeface="メイリオ" panose="020B0604030504040204" pitchFamily="50" charset="-128"/>
                <a:cs typeface="Times New Roman" panose="02020603050405020304" pitchFamily="18" charset="0"/>
              </a:rPr>
              <a:t>店舗名　　カープライス上尾店</a:t>
            </a:r>
            <a:endParaRPr lang="en-US" altLang="ja-JP" sz="800" dirty="0" smtClean="0">
              <a:solidFill>
                <a:srgbClr val="222222"/>
              </a:solidFill>
              <a:latin typeface="メイリオ" panose="020B0604030504040204" pitchFamily="50" charset="-128"/>
              <a:ea typeface="メイリオ" panose="020B0604030504040204" pitchFamily="50" charset="-128"/>
              <a:cs typeface="Times New Roman" panose="02020603050405020304" pitchFamily="18" charset="0"/>
            </a:endParaRPr>
          </a:p>
          <a:p>
            <a:r>
              <a:rPr lang="ja-JP" altLang="en-US" sz="800" dirty="0">
                <a:solidFill>
                  <a:srgbClr val="222222"/>
                </a:solidFill>
                <a:latin typeface="メイリオ" panose="020B0604030504040204" pitchFamily="50" charset="-128"/>
                <a:ea typeface="メイリオ" panose="020B0604030504040204" pitchFamily="50" charset="-128"/>
                <a:cs typeface="Times New Roman" panose="02020603050405020304" pitchFamily="18" charset="0"/>
              </a:rPr>
              <a:t>所在　</a:t>
            </a:r>
            <a:r>
              <a:rPr lang="ja-JP" altLang="en-US" sz="800" dirty="0" smtClean="0">
                <a:solidFill>
                  <a:srgbClr val="222222"/>
                </a:solidFill>
                <a:latin typeface="メイリオ" panose="020B0604030504040204" pitchFamily="50" charset="-128"/>
                <a:ea typeface="メイリオ" panose="020B0604030504040204" pitchFamily="50" charset="-128"/>
                <a:cs typeface="Times New Roman" panose="02020603050405020304" pitchFamily="18" charset="0"/>
              </a:rPr>
              <a:t>　　埼玉県上尾市</a:t>
            </a:r>
            <a:r>
              <a:rPr lang="ja-JP" altLang="en-US" sz="800" dirty="0">
                <a:solidFill>
                  <a:srgbClr val="222222"/>
                </a:solidFill>
                <a:latin typeface="メイリオ" panose="020B0604030504040204" pitchFamily="50" charset="-128"/>
                <a:ea typeface="メイリオ" panose="020B0604030504040204" pitchFamily="50" charset="-128"/>
                <a:cs typeface="Times New Roman" panose="02020603050405020304" pitchFamily="18" charset="0"/>
              </a:rPr>
              <a:t>本</a:t>
            </a:r>
            <a:r>
              <a:rPr lang="ja-JP" altLang="en-US" sz="800" dirty="0" smtClean="0">
                <a:solidFill>
                  <a:srgbClr val="222222"/>
                </a:solidFill>
                <a:latin typeface="メイリオ" panose="020B0604030504040204" pitchFamily="50" charset="-128"/>
                <a:ea typeface="メイリオ" panose="020B0604030504040204" pitchFamily="50" charset="-128"/>
                <a:cs typeface="Times New Roman" panose="02020603050405020304" pitchFamily="18" charset="0"/>
              </a:rPr>
              <a:t>町</a:t>
            </a:r>
            <a:r>
              <a:rPr lang="en-US" altLang="ja-JP" sz="800" dirty="0" smtClean="0">
                <a:solidFill>
                  <a:srgbClr val="222222"/>
                </a:solidFill>
                <a:latin typeface="メイリオ" panose="020B0604030504040204" pitchFamily="50" charset="-128"/>
                <a:ea typeface="メイリオ" panose="020B0604030504040204" pitchFamily="50" charset="-128"/>
                <a:cs typeface="Times New Roman" panose="02020603050405020304" pitchFamily="18" charset="0"/>
              </a:rPr>
              <a:t>5</a:t>
            </a:r>
            <a:r>
              <a:rPr lang="ja-JP" altLang="en-US" sz="800" dirty="0" smtClean="0">
                <a:solidFill>
                  <a:srgbClr val="222222"/>
                </a:solidFill>
                <a:latin typeface="メイリオ" panose="020B0604030504040204" pitchFamily="50" charset="-128"/>
                <a:ea typeface="メイリオ" panose="020B0604030504040204" pitchFamily="50" charset="-128"/>
                <a:cs typeface="Times New Roman" panose="02020603050405020304" pitchFamily="18" charset="0"/>
              </a:rPr>
              <a:t>丁目</a:t>
            </a:r>
            <a:r>
              <a:rPr lang="en-US" altLang="ja-JP" sz="800" dirty="0" smtClean="0">
                <a:solidFill>
                  <a:srgbClr val="222222"/>
                </a:solidFill>
                <a:latin typeface="メイリオ" panose="020B0604030504040204" pitchFamily="50" charset="-128"/>
                <a:ea typeface="メイリオ" panose="020B0604030504040204" pitchFamily="50" charset="-128"/>
                <a:cs typeface="Times New Roman" panose="02020603050405020304" pitchFamily="18" charset="0"/>
              </a:rPr>
              <a:t>6-4</a:t>
            </a:r>
          </a:p>
          <a:p>
            <a:r>
              <a:rPr lang="ja-JP" altLang="en-US" sz="800" dirty="0">
                <a:solidFill>
                  <a:srgbClr val="222222"/>
                </a:solidFill>
                <a:latin typeface="メイリオ" panose="020B0604030504040204" pitchFamily="50" charset="-128"/>
                <a:ea typeface="メイリオ" panose="020B0604030504040204" pitchFamily="50" charset="-128"/>
                <a:cs typeface="Times New Roman" panose="02020603050405020304" pitchFamily="18" charset="0"/>
              </a:rPr>
              <a:t>営</a:t>
            </a:r>
            <a:r>
              <a:rPr lang="ja-JP" altLang="en-US" sz="800" dirty="0" smtClean="0">
                <a:solidFill>
                  <a:srgbClr val="222222"/>
                </a:solidFill>
                <a:latin typeface="メイリオ" panose="020B0604030504040204" pitchFamily="50" charset="-128"/>
                <a:ea typeface="メイリオ" panose="020B0604030504040204" pitchFamily="50" charset="-128"/>
                <a:cs typeface="Times New Roman" panose="02020603050405020304" pitchFamily="18" charset="0"/>
              </a:rPr>
              <a:t>業</a:t>
            </a:r>
            <a:r>
              <a:rPr lang="ja-JP" altLang="en-US" sz="800" dirty="0">
                <a:solidFill>
                  <a:srgbClr val="222222"/>
                </a:solidFill>
                <a:latin typeface="メイリオ" panose="020B0604030504040204" pitchFamily="50" charset="-128"/>
                <a:ea typeface="メイリオ" panose="020B0604030504040204" pitchFamily="50" charset="-128"/>
                <a:cs typeface="Times New Roman" panose="02020603050405020304" pitchFamily="18" charset="0"/>
              </a:rPr>
              <a:t>時</a:t>
            </a:r>
            <a:r>
              <a:rPr lang="ja-JP" altLang="en-US" sz="800" dirty="0" smtClean="0">
                <a:solidFill>
                  <a:srgbClr val="222222"/>
                </a:solidFill>
                <a:latin typeface="メイリオ" panose="020B0604030504040204" pitchFamily="50" charset="-128"/>
                <a:ea typeface="メイリオ" panose="020B0604030504040204" pitchFamily="50" charset="-128"/>
                <a:cs typeface="Times New Roman" panose="02020603050405020304" pitchFamily="18" charset="0"/>
              </a:rPr>
              <a:t>間　</a:t>
            </a:r>
            <a:r>
              <a:rPr lang="en-US" altLang="ja-JP" sz="800" dirty="0" smtClean="0">
                <a:solidFill>
                  <a:srgbClr val="222222"/>
                </a:solidFill>
                <a:latin typeface="メイリオ" panose="020B0604030504040204" pitchFamily="50" charset="-128"/>
                <a:ea typeface="メイリオ" panose="020B0604030504040204" pitchFamily="50" charset="-128"/>
                <a:cs typeface="Times New Roman" panose="02020603050405020304" pitchFamily="18" charset="0"/>
              </a:rPr>
              <a:t>10</a:t>
            </a:r>
            <a:r>
              <a:rPr lang="ja-JP" altLang="en-US" sz="800" dirty="0" smtClean="0">
                <a:solidFill>
                  <a:srgbClr val="222222"/>
                </a:solidFill>
                <a:latin typeface="メイリオ" panose="020B0604030504040204" pitchFamily="50" charset="-128"/>
                <a:ea typeface="メイリオ" panose="020B0604030504040204" pitchFamily="50" charset="-128"/>
                <a:cs typeface="Times New Roman" panose="02020603050405020304" pitchFamily="18" charset="0"/>
              </a:rPr>
              <a:t>時～</a:t>
            </a:r>
            <a:r>
              <a:rPr lang="en-US" altLang="ja-JP" sz="800" dirty="0" smtClean="0">
                <a:solidFill>
                  <a:srgbClr val="222222"/>
                </a:solidFill>
                <a:latin typeface="メイリオ" panose="020B0604030504040204" pitchFamily="50" charset="-128"/>
                <a:ea typeface="メイリオ" panose="020B0604030504040204" pitchFamily="50" charset="-128"/>
                <a:cs typeface="Times New Roman" panose="02020603050405020304" pitchFamily="18" charset="0"/>
              </a:rPr>
              <a:t>19</a:t>
            </a:r>
            <a:r>
              <a:rPr lang="ja-JP" altLang="en-US" sz="800" dirty="0" smtClean="0">
                <a:solidFill>
                  <a:srgbClr val="222222"/>
                </a:solidFill>
                <a:latin typeface="メイリオ" panose="020B0604030504040204" pitchFamily="50" charset="-128"/>
                <a:ea typeface="メイリオ" panose="020B0604030504040204" pitchFamily="50" charset="-128"/>
                <a:cs typeface="Times New Roman" panose="02020603050405020304" pitchFamily="18" charset="0"/>
              </a:rPr>
              <a:t>時</a:t>
            </a:r>
            <a:endParaRPr lang="en-US" altLang="ja-JP" sz="800" dirty="0" smtClean="0">
              <a:solidFill>
                <a:srgbClr val="222222"/>
              </a:solidFill>
              <a:latin typeface="メイリオ" panose="020B0604030504040204" pitchFamily="50" charset="-128"/>
              <a:ea typeface="メイリオ" panose="020B0604030504040204" pitchFamily="50" charset="-128"/>
              <a:cs typeface="Times New Roman" panose="02020603050405020304" pitchFamily="18" charset="0"/>
            </a:endParaRPr>
          </a:p>
          <a:p>
            <a:endParaRPr lang="en-US" altLang="ja-JP" sz="800" dirty="0" smtClean="0">
              <a:solidFill>
                <a:srgbClr val="222222"/>
              </a:solidFill>
              <a:latin typeface="メイリオ" panose="020B0604030504040204" pitchFamily="50" charset="-128"/>
              <a:ea typeface="メイリオ" panose="020B0604030504040204" pitchFamily="50" charset="-128"/>
              <a:cs typeface="Times New Roman" panose="02020603050405020304" pitchFamily="18" charset="0"/>
            </a:endParaRPr>
          </a:p>
        </p:txBody>
      </p:sp>
    </p:spTree>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6587</TotalTime>
  <Words>1157</Words>
  <Application>Microsoft Office PowerPoint</Application>
  <PresentationFormat>On-screen Show (4:3)</PresentationFormat>
  <Paragraphs>48</Paragraphs>
  <Slides>2</Slides>
  <Notes>2</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2</vt:i4>
      </vt:variant>
    </vt:vector>
  </HeadingPairs>
  <TitlesOfParts>
    <vt:vector size="10" baseType="lpstr">
      <vt:lpstr>ＭＳ Ｐゴシック</vt:lpstr>
      <vt:lpstr>メイリオ</vt:lpstr>
      <vt:lpstr>Arial</vt:lpstr>
      <vt:lpstr>Calibri</vt:lpstr>
      <vt:lpstr>Calibri Light</vt:lpstr>
      <vt:lpstr>Century</vt:lpstr>
      <vt:lpstr>Times New Roman</vt:lpstr>
      <vt:lpstr>Office テーマ</vt:lpstr>
      <vt:lpstr>PowerPoint Presentation</vt:lpstr>
      <vt:lpstr>PowerPoint Presentation</vt:lpstr>
    </vt:vector>
  </TitlesOfParts>
  <Manager> </Manager>
  <Company>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title>
  <dc:subject> </dc:subject>
  <dc:creator>Keiichi Matsuno</dc:creator>
  <cp:keywords> </cp:keywords>
  <dc:description> </dc:description>
  <cp:lastModifiedBy>Joh</cp:lastModifiedBy>
  <cp:revision>261</cp:revision>
  <cp:lastPrinted>2016-10-25T08:07:53Z</cp:lastPrinted>
  <dcterms:created xsi:type="dcterms:W3CDTF">2014-02-14T00:46:06Z</dcterms:created>
  <dcterms:modified xsi:type="dcterms:W3CDTF">2016-10-25T08:19:24Z</dcterms:modified>
  <cp:category> </cp:category>
</cp:coreProperties>
</file>