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91" r:id="rId2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F76AC1D-ED72-4A17-90E6-491231DC07E7}">
          <p14:sldIdLst>
            <p14:sldId id="291"/>
          </p14:sldIdLst>
        </p14:section>
        <p14:section name="タイトルなしのセクション" id="{23BFCD50-C5D1-461D-865D-237F34253959}">
          <p14:sldIdLst/>
        </p14:section>
        <p14:section name="タイトルなしのセクション" id="{C41C3E86-07E7-493A-8F7B-CDCC6CC0CB3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100" d="100"/>
          <a:sy n="100" d="100"/>
        </p:scale>
        <p:origin x="-1146" y="18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7211D-A5E9-4F7A-9310-8011242F5887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B894-053E-480A-9233-5CA6077184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56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68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53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3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5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56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7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82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99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91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3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7666-7AAA-4935-91F0-82C35FC5C9A0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63E6-E5F3-41C0-A870-A2B4DD6FCC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62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23888" y="280988"/>
            <a:ext cx="381952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/>
            <a:r>
              <a:rPr lang="ja-JP" altLang="en-US" sz="1400" dirty="0">
                <a:solidFill>
                  <a:srgbClr val="000000"/>
                </a:solidFill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媒体名　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栃木テレビ　イブニング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6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サンデー</a:t>
            </a:r>
            <a:endParaRPr lang="en-US" altLang="ja-JP" sz="1400" dirty="0">
              <a:solidFill>
                <a:srgbClr val="000000"/>
              </a:solidFill>
              <a:latin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678708" y="280988"/>
            <a:ext cx="1693074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日 付 　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１１月２６日</a:t>
            </a:r>
            <a:endParaRPr lang="ja-JP" altLang="en-US" sz="1400" dirty="0">
              <a:solidFill>
                <a:srgbClr val="000000"/>
              </a:solidFill>
              <a:latin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18438" name="Text Box 5"/>
          <p:cNvSpPr>
            <a:spLocks noChangeArrowheads="1"/>
          </p:cNvSpPr>
          <p:nvPr/>
        </p:nvSpPr>
        <p:spPr bwMode="auto">
          <a:xfrm>
            <a:off x="5041900" y="4594225"/>
            <a:ext cx="16779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25"/>
              </a:spcBef>
            </a:pPr>
            <a:r>
              <a:rPr lang="ja-JP" altLang="en-US" sz="1000" dirty="0"/>
              <a:t>　　　　</a:t>
            </a:r>
            <a:endParaRPr lang="ja-JP" altLang="en-US" dirty="0"/>
          </a:p>
        </p:txBody>
      </p:sp>
      <p:graphicFrame>
        <p:nvGraphicFramePr>
          <p:cNvPr id="1843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08635"/>
              </p:ext>
            </p:extLst>
          </p:nvPr>
        </p:nvGraphicFramePr>
        <p:xfrm>
          <a:off x="228600" y="730250"/>
          <a:ext cx="6402388" cy="1281114"/>
        </p:xfrm>
        <a:graphic>
          <a:graphicData uri="http://schemas.openxmlformats.org/drawingml/2006/table">
            <a:tbl>
              <a:tblPr/>
              <a:tblGrid>
                <a:gridCol w="990600"/>
                <a:gridCol w="5411788"/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sym typeface="Arial" panose="020B0604020202020204" pitchFamily="34" charset="0"/>
                        </a:rPr>
                        <a:t>●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sym typeface="Arial" panose="020B0604020202020204" pitchFamily="34" charset="0"/>
                        </a:rPr>
                        <a:t>番組概要　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ゴシック" panose="020B0609070205080204" pitchFamily="49" charset="-128"/>
                          <a:sym typeface="Calibri" panose="020F0502020204030204" pitchFamily="34" charset="0"/>
                        </a:rPr>
                        <a:t>１８：００～１９：００放送　栃木県内の情報ニュース番組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ゴシック" panose="020B0609070205080204" pitchFamily="49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sym typeface="Arial" panose="020B0604020202020204" pitchFamily="34" charset="0"/>
                        </a:rPr>
                        <a:t>●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sym typeface="Arial" panose="020B0604020202020204" pitchFamily="34" charset="0"/>
                        </a:rPr>
                        <a:t>紹介内容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技能五輪競技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2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日目　に</a:t>
                      </a:r>
                      <a:r>
                        <a:rPr kumimoji="0" lang="ja-JP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しなすの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運動公園での熱戦の様子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sym typeface="Arial" panose="020B0604020202020204" pitchFamily="34" charset="0"/>
                        </a:rPr>
                        <a:t>●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sym typeface="Arial" panose="020B0604020202020204" pitchFamily="34" charset="0"/>
                        </a:rPr>
                        <a:t>紹介時間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分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35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秒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6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sym typeface="Calibri" panose="020F0502020204030204" pitchFamily="34" charset="0"/>
                      </a:endParaRPr>
                    </a:p>
                  </a:txBody>
                  <a:tcPr marL="90000" marR="90000" marT="125714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9" name="Text Box 51"/>
          <p:cNvSpPr>
            <a:spLocks noChangeArrowheads="1"/>
          </p:cNvSpPr>
          <p:nvPr/>
        </p:nvSpPr>
        <p:spPr bwMode="auto">
          <a:xfrm>
            <a:off x="3833813" y="5995988"/>
            <a:ext cx="121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25"/>
              </a:spcBef>
            </a:pPr>
            <a:r>
              <a:rPr lang="ja-JP" altLang="en-US" sz="1000" dirty="0">
                <a:solidFill>
                  <a:schemeClr val="bg1"/>
                </a:solidFill>
              </a:rPr>
              <a:t>　</a:t>
            </a:r>
            <a:endParaRPr lang="ja-JP" altLang="en-US" dirty="0"/>
          </a:p>
        </p:txBody>
      </p:sp>
      <p:sp>
        <p:nvSpPr>
          <p:cNvPr id="18460" name="Text Box 54"/>
          <p:cNvSpPr>
            <a:spLocks noChangeArrowheads="1"/>
          </p:cNvSpPr>
          <p:nvPr/>
        </p:nvSpPr>
        <p:spPr bwMode="auto">
          <a:xfrm>
            <a:off x="2703513" y="8026400"/>
            <a:ext cx="15398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25"/>
              </a:spcBef>
            </a:pPr>
            <a:r>
              <a:rPr lang="ja-JP" altLang="en-US" sz="1000" dirty="0">
                <a:solidFill>
                  <a:schemeClr val="bg1"/>
                </a:solidFill>
              </a:rPr>
              <a:t>　　　　　</a:t>
            </a:r>
            <a:endParaRPr lang="ja-JP" altLang="en-US" dirty="0"/>
          </a:p>
        </p:txBody>
      </p:sp>
      <p:sp>
        <p:nvSpPr>
          <p:cNvPr id="18461" name="テキスト ボックス 13"/>
          <p:cNvSpPr>
            <a:spLocks noChangeArrowheads="1"/>
          </p:cNvSpPr>
          <p:nvPr/>
        </p:nvSpPr>
        <p:spPr bwMode="auto">
          <a:xfrm>
            <a:off x="2648759" y="3753445"/>
            <a:ext cx="1724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800" dirty="0">
                <a:sym typeface="ＭＳ Ｐゴシック" panose="020B0600070205080204" pitchFamily="50" charset="-128"/>
              </a:rPr>
              <a:t>　</a:t>
            </a:r>
            <a:endParaRPr lang="en-US" altLang="ja-JP" sz="800" dirty="0"/>
          </a:p>
        </p:txBody>
      </p:sp>
      <p:sp>
        <p:nvSpPr>
          <p:cNvPr id="18462" name="テキスト ボックス 4"/>
          <p:cNvSpPr>
            <a:spLocks noChangeArrowheads="1"/>
          </p:cNvSpPr>
          <p:nvPr/>
        </p:nvSpPr>
        <p:spPr bwMode="auto">
          <a:xfrm>
            <a:off x="4760291" y="7825422"/>
            <a:ext cx="2016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00" dirty="0">
                <a:sym typeface="ＭＳ Ｐゴシック" panose="020B0600070205080204" pitchFamily="50" charset="-128"/>
              </a:rPr>
              <a:t>　　　　</a:t>
            </a:r>
            <a:endParaRPr lang="ja-JP" altLang="en-US" dirty="0"/>
          </a:p>
        </p:txBody>
      </p:sp>
      <p:sp>
        <p:nvSpPr>
          <p:cNvPr id="18464" name="テキスト ボックス 14360"/>
          <p:cNvSpPr txBox="1">
            <a:spLocks noChangeArrowheads="1"/>
          </p:cNvSpPr>
          <p:nvPr/>
        </p:nvSpPr>
        <p:spPr bwMode="auto">
          <a:xfrm>
            <a:off x="3175" y="8932863"/>
            <a:ext cx="1612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800" dirty="0"/>
              <a:t>　</a:t>
            </a:r>
            <a:endParaRPr lang="ja-JP" altLang="en-US" sz="900" dirty="0"/>
          </a:p>
        </p:txBody>
      </p:sp>
      <p:sp>
        <p:nvSpPr>
          <p:cNvPr id="35" name="テキスト ボックス 19"/>
          <p:cNvSpPr>
            <a:spLocks noChangeArrowheads="1"/>
          </p:cNvSpPr>
          <p:nvPr/>
        </p:nvSpPr>
        <p:spPr bwMode="auto">
          <a:xfrm>
            <a:off x="117475" y="8294688"/>
            <a:ext cx="1470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000" dirty="0">
                <a:solidFill>
                  <a:srgbClr val="000000"/>
                </a:solidFill>
                <a:sym typeface="ＭＳ Ｐゴシック" panose="020B0600070205080204" pitchFamily="50" charset="-128"/>
              </a:rPr>
              <a:t>　　　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60889" y="4104871"/>
            <a:ext cx="1760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〈</a:t>
            </a:r>
            <a:r>
              <a:rPr kumimoji="1" lang="ja-JP" altLang="en-US" sz="1000" dirty="0" smtClean="0"/>
              <a:t>技能五輪全国大会　紹介</a:t>
            </a:r>
            <a:r>
              <a:rPr lang="en-US" altLang="ja-JP" sz="1000" dirty="0" smtClean="0"/>
              <a:t>〉</a:t>
            </a:r>
            <a:endParaRPr kumimoji="1" lang="ja-JP" altLang="en-US" sz="1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465004" y="8264366"/>
            <a:ext cx="1079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〈</a:t>
            </a:r>
            <a:r>
              <a:rPr lang="ja-JP" altLang="en-US" sz="1000" dirty="0" smtClean="0"/>
              <a:t>出場者の様子</a:t>
            </a:r>
            <a:r>
              <a:rPr lang="en-US" altLang="ja-JP" sz="1000" dirty="0" smtClean="0"/>
              <a:t>〉</a:t>
            </a:r>
            <a:endParaRPr kumimoji="1" lang="ja-JP" altLang="en-US" sz="1000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3175" y="180975"/>
            <a:ext cx="68822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175" y="638571"/>
            <a:ext cx="68822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206616" y="4075892"/>
            <a:ext cx="1562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〈</a:t>
            </a:r>
            <a:r>
              <a:rPr kumimoji="1" lang="ja-JP" altLang="en-US" sz="1000" dirty="0" smtClean="0"/>
              <a:t>に</a:t>
            </a:r>
            <a:r>
              <a:rPr kumimoji="1" lang="ja-JP" altLang="en-US" sz="1000" dirty="0" err="1" smtClean="0"/>
              <a:t>しなすの</a:t>
            </a:r>
            <a:r>
              <a:rPr kumimoji="1" lang="ja-JP" altLang="en-US" sz="1000" dirty="0" smtClean="0"/>
              <a:t>運動公園</a:t>
            </a:r>
            <a:r>
              <a:rPr lang="en-US" altLang="ja-JP" sz="1000" dirty="0" smtClean="0"/>
              <a:t>〉</a:t>
            </a:r>
            <a:endParaRPr kumimoji="1" lang="ja-JP" altLang="en-US" sz="1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22789" y="6158415"/>
            <a:ext cx="1991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〈</a:t>
            </a:r>
            <a:r>
              <a:rPr kumimoji="1" lang="ja-JP" altLang="en-US" sz="1000" dirty="0" smtClean="0"/>
              <a:t>建築大工部門の様子</a:t>
            </a:r>
            <a:r>
              <a:rPr lang="en-US" altLang="ja-JP" sz="1000" dirty="0" smtClean="0"/>
              <a:t>〉</a:t>
            </a:r>
            <a:endParaRPr kumimoji="1" lang="ja-JP" altLang="en-US" sz="1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444158" y="6119813"/>
            <a:ext cx="1508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〈</a:t>
            </a:r>
            <a:r>
              <a:rPr kumimoji="1" lang="ja-JP" altLang="en-US" sz="1000" dirty="0" smtClean="0"/>
              <a:t>出場者の様子</a:t>
            </a:r>
            <a:r>
              <a:rPr lang="en-US" altLang="ja-JP" sz="1000" dirty="0" smtClean="0"/>
              <a:t>〉</a:t>
            </a:r>
            <a:endParaRPr kumimoji="1" lang="ja-JP" alt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5" y="2362200"/>
            <a:ext cx="2821530" cy="169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18" y="2362200"/>
            <a:ext cx="2821530" cy="168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5" y="4476750"/>
            <a:ext cx="2821530" cy="16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8" y="6597520"/>
            <a:ext cx="2764994" cy="16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18" y="6597520"/>
            <a:ext cx="2786413" cy="16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18" y="4476750"/>
            <a:ext cx="2795164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1154582" y="8271590"/>
            <a:ext cx="1079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〈</a:t>
            </a:r>
            <a:r>
              <a:rPr lang="ja-JP" altLang="en-US" sz="1000" dirty="0" smtClean="0"/>
              <a:t>出場者の様子</a:t>
            </a:r>
            <a:r>
              <a:rPr lang="en-US" altLang="ja-JP" sz="1000" dirty="0" smtClean="0"/>
              <a:t>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681824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4311</TotalTime>
  <Words>59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Kishiro Nobutaka</dc:creator>
  <cp:lastModifiedBy>Y.Takahashi</cp:lastModifiedBy>
  <cp:revision>353</cp:revision>
  <cp:lastPrinted>2017-11-27T03:57:17Z</cp:lastPrinted>
  <dcterms:created xsi:type="dcterms:W3CDTF">2015-06-09T03:35:43Z</dcterms:created>
  <dcterms:modified xsi:type="dcterms:W3CDTF">2017-11-27T03:59:42Z</dcterms:modified>
</cp:coreProperties>
</file>