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27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65057-2995-4FF3-B0CB-4605887B1DE1}" type="datetimeFigureOut">
              <a:rPr kumimoji="1" lang="ja-JP" altLang="en-US" smtClean="0"/>
              <a:t>2018/1/22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F5C-459A-4350-8E3E-1472A052883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65057-2995-4FF3-B0CB-4605887B1DE1}" type="datetimeFigureOut">
              <a:rPr kumimoji="1" lang="ja-JP" altLang="en-US" smtClean="0"/>
              <a:t>2018/1/22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F5C-459A-4350-8E3E-1472A052883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65057-2995-4FF3-B0CB-4605887B1DE1}" type="datetimeFigureOut">
              <a:rPr kumimoji="1" lang="ja-JP" altLang="en-US" smtClean="0"/>
              <a:t>2018/1/22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F5C-459A-4350-8E3E-1472A052883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65057-2995-4FF3-B0CB-4605887B1DE1}" type="datetimeFigureOut">
              <a:rPr kumimoji="1" lang="ja-JP" altLang="en-US" smtClean="0"/>
              <a:t>2018/1/22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F5C-459A-4350-8E3E-1472A052883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65057-2995-4FF3-B0CB-4605887B1DE1}" type="datetimeFigureOut">
              <a:rPr kumimoji="1" lang="ja-JP" altLang="en-US" smtClean="0"/>
              <a:t>2018/1/22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F5C-459A-4350-8E3E-1472A052883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65057-2995-4FF3-B0CB-4605887B1DE1}" type="datetimeFigureOut">
              <a:rPr kumimoji="1" lang="ja-JP" altLang="en-US" smtClean="0"/>
              <a:t>2018/1/22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F5C-459A-4350-8E3E-1472A052883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65057-2995-4FF3-B0CB-4605887B1DE1}" type="datetimeFigureOut">
              <a:rPr kumimoji="1" lang="ja-JP" altLang="en-US" smtClean="0"/>
              <a:t>2018/1/22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F5C-459A-4350-8E3E-1472A052883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65057-2995-4FF3-B0CB-4605887B1DE1}" type="datetimeFigureOut">
              <a:rPr kumimoji="1" lang="ja-JP" altLang="en-US" smtClean="0"/>
              <a:t>2018/1/22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F5C-459A-4350-8E3E-1472A052883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65057-2995-4FF3-B0CB-4605887B1DE1}" type="datetimeFigureOut">
              <a:rPr kumimoji="1" lang="ja-JP" altLang="en-US" smtClean="0"/>
              <a:t>2018/1/22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F5C-459A-4350-8E3E-1472A052883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65057-2995-4FF3-B0CB-4605887B1DE1}" type="datetimeFigureOut">
              <a:rPr kumimoji="1" lang="ja-JP" altLang="en-US" smtClean="0"/>
              <a:t>2018/1/22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F5C-459A-4350-8E3E-1472A052883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65057-2995-4FF3-B0CB-4605887B1DE1}" type="datetimeFigureOut">
              <a:rPr kumimoji="1" lang="ja-JP" altLang="en-US" smtClean="0"/>
              <a:t>2018/1/22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F5C-459A-4350-8E3E-1472A052883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65057-2995-4FF3-B0CB-4605887B1DE1}" type="datetimeFigureOut">
              <a:rPr kumimoji="1" lang="ja-JP" altLang="en-US" smtClean="0"/>
              <a:t>2018/1/22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5FF5C-459A-4350-8E3E-1472A052883D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mmpj\Pictures\リリース用画像\④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6787" y="557550"/>
            <a:ext cx="6236143" cy="4158466"/>
          </a:xfrm>
          <a:prstGeom prst="rect">
            <a:avLst/>
          </a:prstGeom>
          <a:noFill/>
        </p:spPr>
      </p:pic>
      <p:pic>
        <p:nvPicPr>
          <p:cNvPr id="1035" name="Picture 11" descr="C:\Users\mmpj\Pictures\リリース用画像\④-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2656" y="4716016"/>
            <a:ext cx="6263132" cy="4176464"/>
          </a:xfrm>
          <a:prstGeom prst="rect">
            <a:avLst/>
          </a:prstGeom>
          <a:noFill/>
        </p:spPr>
      </p:pic>
      <p:sp>
        <p:nvSpPr>
          <p:cNvPr id="14" name="正方形/長方形 13"/>
          <p:cNvSpPr/>
          <p:nvPr/>
        </p:nvSpPr>
        <p:spPr>
          <a:xfrm>
            <a:off x="260648" y="179512"/>
            <a:ext cx="4536504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>
                <a:solidFill>
                  <a:schemeClr val="tx1"/>
                </a:solidFill>
              </a:rPr>
              <a:t>画像</a:t>
            </a:r>
            <a:r>
              <a:rPr lang="ja-JP" altLang="en-US" sz="1200" dirty="0" smtClean="0">
                <a:solidFill>
                  <a:schemeClr val="tx1"/>
                </a:solidFill>
              </a:rPr>
              <a:t>サンプル　　</a:t>
            </a:r>
            <a:r>
              <a:rPr lang="en-US" altLang="ja-JP" sz="1200" dirty="0" smtClean="0">
                <a:solidFill>
                  <a:schemeClr val="tx1"/>
                </a:solidFill>
              </a:rPr>
              <a:t>※</a:t>
            </a:r>
            <a:r>
              <a:rPr lang="ja-JP" altLang="en-US" sz="1200" dirty="0" smtClean="0">
                <a:solidFill>
                  <a:schemeClr val="tx1"/>
                </a:solidFill>
              </a:rPr>
              <a:t>実際の画像サイズは</a:t>
            </a:r>
            <a:r>
              <a:rPr lang="en-US" altLang="ja-JP" sz="1200" dirty="0" smtClean="0">
                <a:solidFill>
                  <a:schemeClr val="tx1"/>
                </a:solidFill>
              </a:rPr>
              <a:t>5000pxs</a:t>
            </a:r>
            <a:r>
              <a:rPr lang="ja-JP" altLang="en-US" sz="1200" dirty="0" smtClean="0">
                <a:solidFill>
                  <a:schemeClr val="tx1"/>
                </a:solidFill>
              </a:rPr>
              <a:t>程度です。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6" name="Picture 7" descr="C:\Users\mmpj\Pictures\リリース用画像\④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2656" y="323528"/>
            <a:ext cx="6264696" cy="4679265"/>
          </a:xfrm>
          <a:prstGeom prst="rect">
            <a:avLst/>
          </a:prstGeom>
          <a:noFill/>
        </p:spPr>
      </p:pic>
      <p:pic>
        <p:nvPicPr>
          <p:cNvPr id="5" name="Picture 9" descr="C:\Users\mmpj\Pictures\リリース用画像\④-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2656" y="4763624"/>
            <a:ext cx="6264696" cy="41288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" name="Picture 10" descr="C:\Users\mmpj\Pictures\リリース用画像\④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4664" y="4427984"/>
            <a:ext cx="6048672" cy="4528955"/>
          </a:xfrm>
          <a:prstGeom prst="rect">
            <a:avLst/>
          </a:prstGeom>
          <a:noFill/>
        </p:spPr>
      </p:pic>
      <p:pic>
        <p:nvPicPr>
          <p:cNvPr id="2050" name="Picture 2" descr="C:\Users\mmpj\Pictures\PV制作用\額装１０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4664" y="251520"/>
            <a:ext cx="6048672" cy="45384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</Words>
  <Application>Microsoft Office PowerPoint</Application>
  <PresentationFormat>画面に合わせる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テーマ</vt:lpstr>
      <vt:lpstr>スライド 1</vt:lpstr>
      <vt:lpstr>スライド 2</vt:lpstr>
      <vt:lpstr>スライド 3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mmpj</dc:creator>
  <cp:lastModifiedBy>mmpj</cp:lastModifiedBy>
  <cp:revision>1</cp:revision>
  <dcterms:created xsi:type="dcterms:W3CDTF">2018-01-22T09:10:30Z</dcterms:created>
  <dcterms:modified xsi:type="dcterms:W3CDTF">2018-01-22T09:19:39Z</dcterms:modified>
</cp:coreProperties>
</file>