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59" r:id="rId6"/>
    <p:sldId id="268" r:id="rId7"/>
    <p:sldId id="269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  <a:srgbClr val="66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87" autoAdjust="0"/>
    <p:restoredTop sz="94660"/>
  </p:normalViewPr>
  <p:slideViewPr>
    <p:cSldViewPr>
      <p:cViewPr varScale="1">
        <p:scale>
          <a:sx n="96" d="100"/>
          <a:sy n="96" d="100"/>
        </p:scale>
        <p:origin x="16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前田慶之" userId="3ce805a7aae86102" providerId="LiveId" clId="{CC2600C8-502F-4F0C-85A8-C91D36ABEA2E}"/>
    <pc:docChg chg="modSld">
      <pc:chgData name="前田慶之" userId="3ce805a7aae86102" providerId="LiveId" clId="{CC2600C8-502F-4F0C-85A8-C91D36ABEA2E}" dt="2018-04-04T08:19:29.954" v="38" actId="404"/>
      <pc:docMkLst>
        <pc:docMk/>
      </pc:docMkLst>
      <pc:sldChg chg="modSp">
        <pc:chgData name="前田慶之" userId="3ce805a7aae86102" providerId="LiveId" clId="{CC2600C8-502F-4F0C-85A8-C91D36ABEA2E}" dt="2018-04-04T08:19:29.954" v="38" actId="404"/>
        <pc:sldMkLst>
          <pc:docMk/>
          <pc:sldMk cId="185279717" sldId="256"/>
        </pc:sldMkLst>
        <pc:spChg chg="mod">
          <ac:chgData name="前田慶之" userId="3ce805a7aae86102" providerId="LiveId" clId="{CC2600C8-502F-4F0C-85A8-C91D36ABEA2E}" dt="2018-04-04T08:19:29.954" v="38" actId="404"/>
          <ac:spMkLst>
            <pc:docMk/>
            <pc:sldMk cId="185279717" sldId="256"/>
            <ac:spMk id="13" creationId="{00000000-0000-0000-0000-000000000000}"/>
          </ac:spMkLst>
        </pc:spChg>
      </pc:sldChg>
      <pc:sldChg chg="modSp">
        <pc:chgData name="前田慶之" userId="3ce805a7aae86102" providerId="LiveId" clId="{CC2600C8-502F-4F0C-85A8-C91D36ABEA2E}" dt="2018-04-02T05:09:04.486" v="18" actId="14100"/>
        <pc:sldMkLst>
          <pc:docMk/>
          <pc:sldMk cId="4025336163" sldId="263"/>
        </pc:sldMkLst>
        <pc:spChg chg="mod">
          <ac:chgData name="前田慶之" userId="3ce805a7aae86102" providerId="LiveId" clId="{CC2600C8-502F-4F0C-85A8-C91D36ABEA2E}" dt="2018-04-02T05:09:04.486" v="18" actId="14100"/>
          <ac:spMkLst>
            <pc:docMk/>
            <pc:sldMk cId="4025336163" sldId="263"/>
            <ac:spMk id="8" creationId="{00000000-0000-0000-0000-000000000000}"/>
          </ac:spMkLst>
        </pc:spChg>
      </pc:sldChg>
    </pc:docChg>
  </pc:docChgLst>
</pc:chgInfo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image" Target="../media/image7.jpg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image" Target="../media/image7.jpg"/><Relationship Id="rId6" Type="http://schemas.openxmlformats.org/officeDocument/2006/relationships/image" Target="../media/image12.jpeg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7CAFA-38A0-4BD9-8870-7C0399B8D04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FC502C5-7B0E-4C5A-BFAE-7781184A1A48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ベテラン技術者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コミュニティ</a:t>
          </a:r>
          <a:br>
            <a: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</a:b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形成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（現役可）</a:t>
          </a:r>
        </a:p>
      </dgm:t>
    </dgm:pt>
    <dgm:pt modelId="{C52E8726-322C-4D05-B2C9-03CAFDCA70E9}" type="parTrans" cxnId="{3AA60DEB-A261-4166-A605-5FD363BEA354}">
      <dgm:prSet/>
      <dgm:spPr/>
      <dgm:t>
        <a:bodyPr/>
        <a:lstStyle/>
        <a:p>
          <a:endParaRPr kumimoji="1" lang="ja-JP" altLang="en-US"/>
        </a:p>
      </dgm:t>
    </dgm:pt>
    <dgm:pt modelId="{09768703-D18A-4E95-AA6A-2FFAAA7BFBDE}" type="sibTrans" cxnId="{3AA60DEB-A261-4166-A605-5FD363BEA354}">
      <dgm:prSet/>
      <dgm:spPr/>
      <dgm:t>
        <a:bodyPr/>
        <a:lstStyle/>
        <a:p>
          <a:endParaRPr kumimoji="1" lang="ja-JP" altLang="en-US"/>
        </a:p>
      </dgm:t>
    </dgm:pt>
    <dgm:pt modelId="{6F73A8D0-B472-4016-92AE-E4A4E853A871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本質課題解決　　　　スキルアップ・共創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場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共有</a:t>
          </a:r>
        </a:p>
      </dgm:t>
    </dgm:pt>
    <dgm:pt modelId="{7D4E9CAE-F061-41CB-B4EC-00AE8D04309E}" type="parTrans" cxnId="{F278047D-CA71-4FDB-AB10-49ED0742CCF2}">
      <dgm:prSet/>
      <dgm:spPr/>
      <dgm:t>
        <a:bodyPr/>
        <a:lstStyle/>
        <a:p>
          <a:endParaRPr kumimoji="1" lang="ja-JP" altLang="en-US"/>
        </a:p>
      </dgm:t>
    </dgm:pt>
    <dgm:pt modelId="{A1B0839A-DBFC-40EF-A1CD-CF75E138910D}" type="sibTrans" cxnId="{F278047D-CA71-4FDB-AB10-49ED0742CCF2}">
      <dgm:prSet/>
      <dgm:spPr/>
      <dgm:t>
        <a:bodyPr/>
        <a:lstStyle/>
        <a:p>
          <a:endParaRPr kumimoji="1" lang="ja-JP" altLang="en-US"/>
        </a:p>
      </dgm:t>
    </dgm:pt>
    <dgm:pt modelId="{976B84AB-37B0-440E-8E45-1143E9292635}">
      <dgm:prSet phldrT="[テキスト]" custT="1"/>
      <dgm:spPr>
        <a:solidFill>
          <a:srgbClr val="3333FF"/>
        </a:solidFill>
      </dgm:spPr>
      <dgm:t>
        <a:bodyPr/>
        <a:lstStyle/>
        <a:p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と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組織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に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価値　　創造</a:t>
          </a:r>
          <a:r>
            <a:rPr kumimoji="1"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を、ご</a:t>
          </a:r>
          <a:r>
            <a: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提供</a:t>
          </a:r>
        </a:p>
      </dgm:t>
    </dgm:pt>
    <dgm:pt modelId="{CCBADEFF-33D8-4C6E-8EF3-790E07F1DE0A}" type="parTrans" cxnId="{7A397FAF-686D-4079-80F7-7F1AC7B88AE6}">
      <dgm:prSet/>
      <dgm:spPr/>
      <dgm:t>
        <a:bodyPr/>
        <a:lstStyle/>
        <a:p>
          <a:endParaRPr kumimoji="1" lang="ja-JP" altLang="en-US"/>
        </a:p>
      </dgm:t>
    </dgm:pt>
    <dgm:pt modelId="{E202E8E8-0699-4701-B76B-456BD9D70E8A}" type="sibTrans" cxnId="{7A397FAF-686D-4079-80F7-7F1AC7B88AE6}">
      <dgm:prSet/>
      <dgm:spPr/>
      <dgm:t>
        <a:bodyPr/>
        <a:lstStyle/>
        <a:p>
          <a:endParaRPr kumimoji="1" lang="ja-JP" altLang="en-US"/>
        </a:p>
      </dgm:t>
    </dgm:pt>
    <dgm:pt modelId="{7DB8BB0F-3D17-46CE-8760-C0B620C4660B}" type="pres">
      <dgm:prSet presAssocID="{1597CAFA-38A0-4BD9-8870-7C0399B8D043}" presName="linearFlow" presStyleCnt="0">
        <dgm:presLayoutVars>
          <dgm:dir/>
          <dgm:resizeHandles val="exact"/>
        </dgm:presLayoutVars>
      </dgm:prSet>
      <dgm:spPr/>
    </dgm:pt>
    <dgm:pt modelId="{85FDC1AA-6485-4639-878D-BD9D025CF093}" type="pres">
      <dgm:prSet presAssocID="{BFC502C5-7B0E-4C5A-BFAE-7781184A1A48}" presName="node" presStyleLbl="node1" presStyleIdx="0" presStyleCnt="3" custScaleX="179328" custScaleY="82837" custLinFactNeighborX="24918">
        <dgm:presLayoutVars>
          <dgm:bulletEnabled val="1"/>
        </dgm:presLayoutVars>
      </dgm:prSet>
      <dgm:spPr/>
    </dgm:pt>
    <dgm:pt modelId="{1CEF0B6E-F0F9-4D66-B822-B40C310E7048}" type="pres">
      <dgm:prSet presAssocID="{09768703-D18A-4E95-AA6A-2FFAAA7BFBDE}" presName="spacerL" presStyleCnt="0"/>
      <dgm:spPr/>
    </dgm:pt>
    <dgm:pt modelId="{96B647A4-60D0-493D-8203-B17EF49B2D2B}" type="pres">
      <dgm:prSet presAssocID="{09768703-D18A-4E95-AA6A-2FFAAA7BFBDE}" presName="sibTrans" presStyleLbl="sibTrans2D1" presStyleIdx="0" presStyleCnt="2"/>
      <dgm:spPr/>
    </dgm:pt>
    <dgm:pt modelId="{C9761721-FC90-4673-A73F-0A35FB05A299}" type="pres">
      <dgm:prSet presAssocID="{09768703-D18A-4E95-AA6A-2FFAAA7BFBDE}" presName="spacerR" presStyleCnt="0"/>
      <dgm:spPr/>
    </dgm:pt>
    <dgm:pt modelId="{D35EF3F5-8E9F-4F8B-8ED9-FE3C46074DE2}" type="pres">
      <dgm:prSet presAssocID="{6F73A8D0-B472-4016-92AE-E4A4E853A871}" presName="node" presStyleLbl="node1" presStyleIdx="1" presStyleCnt="3" custScaleX="166102" custScaleY="79906" custLinFactNeighborX="23400" custLinFactNeighborY="-1923">
        <dgm:presLayoutVars>
          <dgm:bulletEnabled val="1"/>
        </dgm:presLayoutVars>
      </dgm:prSet>
      <dgm:spPr/>
    </dgm:pt>
    <dgm:pt modelId="{9D940AC5-B74C-4C43-9CB3-04CCF3FEABC9}" type="pres">
      <dgm:prSet presAssocID="{A1B0839A-DBFC-40EF-A1CD-CF75E138910D}" presName="spacerL" presStyleCnt="0"/>
      <dgm:spPr/>
    </dgm:pt>
    <dgm:pt modelId="{D7235CCF-0025-4DC1-AF5E-418D6931508E}" type="pres">
      <dgm:prSet presAssocID="{A1B0839A-DBFC-40EF-A1CD-CF75E138910D}" presName="sibTrans" presStyleLbl="sibTrans2D1" presStyleIdx="1" presStyleCnt="2"/>
      <dgm:spPr/>
    </dgm:pt>
    <dgm:pt modelId="{2400F5C9-AE36-4D7A-A9C5-73E4D4BC06E9}" type="pres">
      <dgm:prSet presAssocID="{A1B0839A-DBFC-40EF-A1CD-CF75E138910D}" presName="spacerR" presStyleCnt="0"/>
      <dgm:spPr/>
    </dgm:pt>
    <dgm:pt modelId="{C2B5ACB2-7D61-40A8-A9B0-8EB5B822F747}" type="pres">
      <dgm:prSet presAssocID="{976B84AB-37B0-440E-8E45-1143E9292635}" presName="node" presStyleLbl="node1" presStyleIdx="2" presStyleCnt="3" custScaleX="162231" custScaleY="80380" custLinFactNeighborX="-23422">
        <dgm:presLayoutVars>
          <dgm:bulletEnabled val="1"/>
        </dgm:presLayoutVars>
      </dgm:prSet>
      <dgm:spPr/>
    </dgm:pt>
  </dgm:ptLst>
  <dgm:cxnLst>
    <dgm:cxn modelId="{07913F28-6F56-4077-B043-4A8D8534B75B}" type="presOf" srcId="{6F73A8D0-B472-4016-92AE-E4A4E853A871}" destId="{D35EF3F5-8E9F-4F8B-8ED9-FE3C46074DE2}" srcOrd="0" destOrd="0" presId="urn:microsoft.com/office/officeart/2005/8/layout/equation1"/>
    <dgm:cxn modelId="{003C467A-071D-4D16-BB40-C6408E2EB3F8}" type="presOf" srcId="{976B84AB-37B0-440E-8E45-1143E9292635}" destId="{C2B5ACB2-7D61-40A8-A9B0-8EB5B822F747}" srcOrd="0" destOrd="0" presId="urn:microsoft.com/office/officeart/2005/8/layout/equation1"/>
    <dgm:cxn modelId="{F278047D-CA71-4FDB-AB10-49ED0742CCF2}" srcId="{1597CAFA-38A0-4BD9-8870-7C0399B8D043}" destId="{6F73A8D0-B472-4016-92AE-E4A4E853A871}" srcOrd="1" destOrd="0" parTransId="{7D4E9CAE-F061-41CB-B4EC-00AE8D04309E}" sibTransId="{A1B0839A-DBFC-40EF-A1CD-CF75E138910D}"/>
    <dgm:cxn modelId="{A141299F-05F7-4E57-AD17-F8BD3AC737EF}" type="presOf" srcId="{BFC502C5-7B0E-4C5A-BFAE-7781184A1A48}" destId="{85FDC1AA-6485-4639-878D-BD9D025CF093}" srcOrd="0" destOrd="0" presId="urn:microsoft.com/office/officeart/2005/8/layout/equation1"/>
    <dgm:cxn modelId="{1A91EAAE-521E-434B-B6A7-CE3B19D02C64}" type="presOf" srcId="{A1B0839A-DBFC-40EF-A1CD-CF75E138910D}" destId="{D7235CCF-0025-4DC1-AF5E-418D6931508E}" srcOrd="0" destOrd="0" presId="urn:microsoft.com/office/officeart/2005/8/layout/equation1"/>
    <dgm:cxn modelId="{7A397FAF-686D-4079-80F7-7F1AC7B88AE6}" srcId="{1597CAFA-38A0-4BD9-8870-7C0399B8D043}" destId="{976B84AB-37B0-440E-8E45-1143E9292635}" srcOrd="2" destOrd="0" parTransId="{CCBADEFF-33D8-4C6E-8EF3-790E07F1DE0A}" sibTransId="{E202E8E8-0699-4701-B76B-456BD9D70E8A}"/>
    <dgm:cxn modelId="{76B959CB-786F-454B-A27D-A13882296786}" type="presOf" srcId="{09768703-D18A-4E95-AA6A-2FFAAA7BFBDE}" destId="{96B647A4-60D0-493D-8203-B17EF49B2D2B}" srcOrd="0" destOrd="0" presId="urn:microsoft.com/office/officeart/2005/8/layout/equation1"/>
    <dgm:cxn modelId="{F11BD3E4-38EE-49E0-9076-5D5AF2B991AF}" type="presOf" srcId="{1597CAFA-38A0-4BD9-8870-7C0399B8D043}" destId="{7DB8BB0F-3D17-46CE-8760-C0B620C4660B}" srcOrd="0" destOrd="0" presId="urn:microsoft.com/office/officeart/2005/8/layout/equation1"/>
    <dgm:cxn modelId="{3AA60DEB-A261-4166-A605-5FD363BEA354}" srcId="{1597CAFA-38A0-4BD9-8870-7C0399B8D043}" destId="{BFC502C5-7B0E-4C5A-BFAE-7781184A1A48}" srcOrd="0" destOrd="0" parTransId="{C52E8726-322C-4D05-B2C9-03CAFDCA70E9}" sibTransId="{09768703-D18A-4E95-AA6A-2FFAAA7BFBDE}"/>
    <dgm:cxn modelId="{88AD6EBE-B1B7-49BD-A3BB-D4BF8B64F769}" type="presParOf" srcId="{7DB8BB0F-3D17-46CE-8760-C0B620C4660B}" destId="{85FDC1AA-6485-4639-878D-BD9D025CF093}" srcOrd="0" destOrd="0" presId="urn:microsoft.com/office/officeart/2005/8/layout/equation1"/>
    <dgm:cxn modelId="{7A0AD342-440C-4588-AB56-F30941F47D2B}" type="presParOf" srcId="{7DB8BB0F-3D17-46CE-8760-C0B620C4660B}" destId="{1CEF0B6E-F0F9-4D66-B822-B40C310E7048}" srcOrd="1" destOrd="0" presId="urn:microsoft.com/office/officeart/2005/8/layout/equation1"/>
    <dgm:cxn modelId="{E0798615-917B-4D27-A71A-C0B90E9F0B9E}" type="presParOf" srcId="{7DB8BB0F-3D17-46CE-8760-C0B620C4660B}" destId="{96B647A4-60D0-493D-8203-B17EF49B2D2B}" srcOrd="2" destOrd="0" presId="urn:microsoft.com/office/officeart/2005/8/layout/equation1"/>
    <dgm:cxn modelId="{3096C804-A972-444D-951F-72C55B52EFCF}" type="presParOf" srcId="{7DB8BB0F-3D17-46CE-8760-C0B620C4660B}" destId="{C9761721-FC90-4673-A73F-0A35FB05A299}" srcOrd="3" destOrd="0" presId="urn:microsoft.com/office/officeart/2005/8/layout/equation1"/>
    <dgm:cxn modelId="{5DE78D59-A6FD-4E51-99BA-E30802FAA612}" type="presParOf" srcId="{7DB8BB0F-3D17-46CE-8760-C0B620C4660B}" destId="{D35EF3F5-8E9F-4F8B-8ED9-FE3C46074DE2}" srcOrd="4" destOrd="0" presId="urn:microsoft.com/office/officeart/2005/8/layout/equation1"/>
    <dgm:cxn modelId="{43FEB4E5-3866-481F-BEA1-E568CE7C0C9C}" type="presParOf" srcId="{7DB8BB0F-3D17-46CE-8760-C0B620C4660B}" destId="{9D940AC5-B74C-4C43-9CB3-04CCF3FEABC9}" srcOrd="5" destOrd="0" presId="urn:microsoft.com/office/officeart/2005/8/layout/equation1"/>
    <dgm:cxn modelId="{5E6CFB83-560F-4AAA-8B10-7E5EB4549335}" type="presParOf" srcId="{7DB8BB0F-3D17-46CE-8760-C0B620C4660B}" destId="{D7235CCF-0025-4DC1-AF5E-418D6931508E}" srcOrd="6" destOrd="0" presId="urn:microsoft.com/office/officeart/2005/8/layout/equation1"/>
    <dgm:cxn modelId="{9311F46C-DCE4-4CD9-9283-85C5BEE0F042}" type="presParOf" srcId="{7DB8BB0F-3D17-46CE-8760-C0B620C4660B}" destId="{2400F5C9-AE36-4D7A-A9C5-73E4D4BC06E9}" srcOrd="7" destOrd="0" presId="urn:microsoft.com/office/officeart/2005/8/layout/equation1"/>
    <dgm:cxn modelId="{1BD5D770-6B6A-4D42-8372-F509EC44BD25}" type="presParOf" srcId="{7DB8BB0F-3D17-46CE-8760-C0B620C4660B}" destId="{C2B5ACB2-7D61-40A8-A9B0-8EB5B822F74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6E6E30-C945-4C4A-A19D-5064B2CE4BA3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0553009-4F29-43CD-94CC-84D053055432}">
      <dgm:prSet phldrT="[テキスト]" custT="1"/>
      <dgm:spPr>
        <a:xfrm>
          <a:off x="1263295" y="848468"/>
          <a:ext cx="1704276" cy="888543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「人創り改革」</a:t>
          </a:r>
          <a:br>
            <a:rPr kumimoji="1" lang="en-US" altLang="ja-JP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ワクワク感創り</a:t>
          </a:r>
        </a:p>
      </dgm:t>
    </dgm:pt>
    <dgm:pt modelId="{E32DBE1F-71BB-4ED6-964F-06E566EBA1EF}" type="parTrans" cxnId="{5E99A358-3289-488C-BA86-8C46AFE9943E}">
      <dgm:prSet/>
      <dgm:spPr/>
      <dgm:t>
        <a:bodyPr/>
        <a:lstStyle/>
        <a:p>
          <a:endParaRPr kumimoji="1" lang="ja-JP" altLang="en-US"/>
        </a:p>
      </dgm:t>
    </dgm:pt>
    <dgm:pt modelId="{0D397D80-8EB2-49C1-9898-DA999824CA18}" type="sibTrans" cxnId="{5E99A358-3289-488C-BA86-8C46AFE9943E}">
      <dgm:prSet/>
      <dgm:spPr/>
      <dgm:t>
        <a:bodyPr/>
        <a:lstStyle/>
        <a:p>
          <a:endParaRPr kumimoji="1" lang="ja-JP" altLang="en-US"/>
        </a:p>
      </dgm:t>
    </dgm:pt>
    <dgm:pt modelId="{374B2827-47FE-482C-B83A-8D35E3D186D5}">
      <dgm:prSet phldrT="[テキスト]" custT="1"/>
      <dgm:spPr>
        <a:xfrm>
          <a:off x="606489" y="2192566"/>
          <a:ext cx="2185001" cy="1279593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「モノ、コト創り改革」</a:t>
          </a: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何の価値をどう創る</a:t>
          </a:r>
        </a:p>
      </dgm:t>
    </dgm:pt>
    <dgm:pt modelId="{724D7E56-858C-47B5-BE20-D3D930B794C4}" type="parTrans" cxnId="{3E60818C-F6F9-492F-AE7E-2BA7E4FCF526}">
      <dgm:prSet/>
      <dgm:spPr/>
      <dgm:t>
        <a:bodyPr/>
        <a:lstStyle/>
        <a:p>
          <a:endParaRPr kumimoji="1" lang="ja-JP" altLang="en-US"/>
        </a:p>
      </dgm:t>
    </dgm:pt>
    <dgm:pt modelId="{5113CEE1-29D5-43AA-AA1F-143794B0638B}" type="sibTrans" cxnId="{3E60818C-F6F9-492F-AE7E-2BA7E4FCF526}">
      <dgm:prSet/>
      <dgm:spPr/>
      <dgm:t>
        <a:bodyPr/>
        <a:lstStyle/>
        <a:p>
          <a:endParaRPr kumimoji="1" lang="ja-JP" altLang="en-US"/>
        </a:p>
      </dgm:t>
    </dgm:pt>
    <dgm:pt modelId="{3A3B12B9-E68D-4327-BE37-1556974333D1}">
      <dgm:prSet phldrT="[テキスト]" custT="1"/>
      <dgm:spPr>
        <a:xfrm>
          <a:off x="1124926" y="3556934"/>
          <a:ext cx="1987743" cy="139468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kumimoji="1" lang="ja-JP" altLang="en-US" sz="20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「利益戦略改革」</a:t>
          </a:r>
          <a:r>
            <a:rPr kumimoji="1" lang="ja-JP" altLang="en-US" sz="20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原価企画・コスト創り</a:t>
          </a:r>
        </a:p>
      </dgm:t>
    </dgm:pt>
    <dgm:pt modelId="{A931D12C-FE77-4630-888A-4312C65271F0}" type="parTrans" cxnId="{E8CC70AD-9FB7-4659-944C-4A36ED1053E4}">
      <dgm:prSet/>
      <dgm:spPr/>
      <dgm:t>
        <a:bodyPr/>
        <a:lstStyle/>
        <a:p>
          <a:endParaRPr kumimoji="1" lang="ja-JP" altLang="en-US"/>
        </a:p>
      </dgm:t>
    </dgm:pt>
    <dgm:pt modelId="{81CA75CA-46D8-4955-A3EE-B87FAB51CC99}" type="sibTrans" cxnId="{E8CC70AD-9FB7-4659-944C-4A36ED1053E4}">
      <dgm:prSet/>
      <dgm:spPr/>
      <dgm:t>
        <a:bodyPr/>
        <a:lstStyle/>
        <a:p>
          <a:endParaRPr kumimoji="1" lang="ja-JP" altLang="en-US"/>
        </a:p>
      </dgm:t>
    </dgm:pt>
    <dgm:pt modelId="{0F7A60A0-983F-4E4B-B996-6610055949D7}" type="pres">
      <dgm:prSet presAssocID="{206E6E30-C945-4C4A-A19D-5064B2CE4BA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DBB7B95-B63F-42AE-8007-C2074DB8ADD2}" type="pres">
      <dgm:prSet presAssocID="{40553009-4F29-43CD-94CC-84D053055432}" presName="Accent1" presStyleCnt="0"/>
      <dgm:spPr/>
    </dgm:pt>
    <dgm:pt modelId="{AEBB0D90-4993-40A7-8043-3056EB7595DC}" type="pres">
      <dgm:prSet presAssocID="{40553009-4F29-43CD-94CC-84D053055432}" presName="Accent" presStyleLbl="node1" presStyleIdx="0" presStyleCnt="3" custScaleX="108086" custLinFactNeighborX="-25041"/>
      <dgm:spPr>
        <a:xfrm>
          <a:off x="838256" y="12758"/>
          <a:ext cx="2560105" cy="256049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646527B3-A09D-4C80-8599-C69522EE79F6}" type="pres">
      <dgm:prSet presAssocID="{40553009-4F29-43CD-94CC-84D053055432}" presName="Parent1" presStyleLbl="revTx" presStyleIdx="0" presStyleCnt="3" custScaleX="119800" custScaleY="124948" custLinFactY="200000" custLinFactNeighborX="-45360" custLinFactNeighborY="207731">
        <dgm:presLayoutVars>
          <dgm:chMax val="1"/>
          <dgm:chPref val="1"/>
          <dgm:bulletEnabled val="1"/>
        </dgm:presLayoutVars>
      </dgm:prSet>
      <dgm:spPr/>
    </dgm:pt>
    <dgm:pt modelId="{94575112-5668-4137-BFBE-3BAC07BCFF7C}" type="pres">
      <dgm:prSet presAssocID="{374B2827-47FE-482C-B83A-8D35E3D186D5}" presName="Accent2" presStyleCnt="0"/>
      <dgm:spPr/>
    </dgm:pt>
    <dgm:pt modelId="{7E3B4F32-BBCA-4E62-B8FB-D6540A2EB1E7}" type="pres">
      <dgm:prSet presAssocID="{374B2827-47FE-482C-B83A-8D35E3D186D5}" presName="Accent" presStyleLbl="node1" presStyleIdx="1" presStyleCnt="3" custLinFactNeighborX="-25041"/>
      <dgm:spPr>
        <a:xfrm>
          <a:off x="127195" y="1483952"/>
          <a:ext cx="2560105" cy="256049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CD34AFFD-0FE0-43B4-9BAD-B1FFB4C86FFA}" type="pres">
      <dgm:prSet presAssocID="{374B2827-47FE-482C-B83A-8D35E3D186D5}" presName="Parent2" presStyleLbl="revTx" presStyleIdx="1" presStyleCnt="3" custScaleX="153592" custScaleY="179938" custLinFactNeighborX="-24556" custLinFactNeighborY="8426">
        <dgm:presLayoutVars>
          <dgm:chMax val="1"/>
          <dgm:chPref val="1"/>
          <dgm:bulletEnabled val="1"/>
        </dgm:presLayoutVars>
      </dgm:prSet>
      <dgm:spPr/>
    </dgm:pt>
    <dgm:pt modelId="{636A3847-4339-4481-B447-0C3D012EB1DC}" type="pres">
      <dgm:prSet presAssocID="{3A3B12B9-E68D-4327-BE37-1556974333D1}" presName="Accent3" presStyleCnt="0"/>
      <dgm:spPr/>
    </dgm:pt>
    <dgm:pt modelId="{28186143-0A10-4368-945D-E023B43E2D70}" type="pres">
      <dgm:prSet presAssocID="{3A3B12B9-E68D-4327-BE37-1556974333D1}" presName="Accent" presStyleLbl="node1" presStyleIdx="2" presStyleCnt="3" custScaleX="105025" custScaleY="94615" custLinFactNeighborX="-29145"/>
      <dgm:spPr>
        <a:xfrm>
          <a:off x="1020492" y="3131200"/>
          <a:ext cx="2199526" cy="220040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FC6CA9D1-2CE1-4B3D-9275-86386A8A6CC5}" type="pres">
      <dgm:prSet presAssocID="{3A3B12B9-E68D-4327-BE37-1556974333D1}" presName="Parent3" presStyleLbl="revTx" presStyleIdx="2" presStyleCnt="3" custScaleX="139726" custScaleY="148158" custLinFactY="-200000" custLinFactNeighborX="-44273" custLinFactNeighborY="-200434">
        <dgm:presLayoutVars>
          <dgm:chMax val="1"/>
          <dgm:chPref val="1"/>
          <dgm:bulletEnabled val="1"/>
        </dgm:presLayoutVars>
      </dgm:prSet>
      <dgm:spPr/>
    </dgm:pt>
  </dgm:ptLst>
  <dgm:cxnLst>
    <dgm:cxn modelId="{3BAC8F67-B2B2-4048-AF09-7659D615ED2E}" type="presOf" srcId="{206E6E30-C945-4C4A-A19D-5064B2CE4BA3}" destId="{0F7A60A0-983F-4E4B-B996-6610055949D7}" srcOrd="0" destOrd="0" presId="urn:microsoft.com/office/officeart/2009/layout/CircleArrowProcess"/>
    <dgm:cxn modelId="{5E99A358-3289-488C-BA86-8C46AFE9943E}" srcId="{206E6E30-C945-4C4A-A19D-5064B2CE4BA3}" destId="{40553009-4F29-43CD-94CC-84D053055432}" srcOrd="0" destOrd="0" parTransId="{E32DBE1F-71BB-4ED6-964F-06E566EBA1EF}" sibTransId="{0D397D80-8EB2-49C1-9898-DA999824CA18}"/>
    <dgm:cxn modelId="{3E60818C-F6F9-492F-AE7E-2BA7E4FCF526}" srcId="{206E6E30-C945-4C4A-A19D-5064B2CE4BA3}" destId="{374B2827-47FE-482C-B83A-8D35E3D186D5}" srcOrd="1" destOrd="0" parTransId="{724D7E56-858C-47B5-BE20-D3D930B794C4}" sibTransId="{5113CEE1-29D5-43AA-AA1F-143794B0638B}"/>
    <dgm:cxn modelId="{5B28D9A7-962B-41D8-8013-C74A20D9A4AC}" type="presOf" srcId="{3A3B12B9-E68D-4327-BE37-1556974333D1}" destId="{FC6CA9D1-2CE1-4B3D-9275-86386A8A6CC5}" srcOrd="0" destOrd="0" presId="urn:microsoft.com/office/officeart/2009/layout/CircleArrowProcess"/>
    <dgm:cxn modelId="{E8CC70AD-9FB7-4659-944C-4A36ED1053E4}" srcId="{206E6E30-C945-4C4A-A19D-5064B2CE4BA3}" destId="{3A3B12B9-E68D-4327-BE37-1556974333D1}" srcOrd="2" destOrd="0" parTransId="{A931D12C-FE77-4630-888A-4312C65271F0}" sibTransId="{81CA75CA-46D8-4955-A3EE-B87FAB51CC99}"/>
    <dgm:cxn modelId="{0813FFB5-FBCB-4C7F-A404-2992DF6AB504}" type="presOf" srcId="{40553009-4F29-43CD-94CC-84D053055432}" destId="{646527B3-A09D-4C80-8599-C69522EE79F6}" srcOrd="0" destOrd="0" presId="urn:microsoft.com/office/officeart/2009/layout/CircleArrowProcess"/>
    <dgm:cxn modelId="{57D773FD-436E-4EB1-AAC2-A2E1BDE8E1CD}" type="presOf" srcId="{374B2827-47FE-482C-B83A-8D35E3D186D5}" destId="{CD34AFFD-0FE0-43B4-9BAD-B1FFB4C86FFA}" srcOrd="0" destOrd="0" presId="urn:microsoft.com/office/officeart/2009/layout/CircleArrowProcess"/>
    <dgm:cxn modelId="{E0930D97-3724-47E2-ACAD-A2621566E875}" type="presParOf" srcId="{0F7A60A0-983F-4E4B-B996-6610055949D7}" destId="{DDBB7B95-B63F-42AE-8007-C2074DB8ADD2}" srcOrd="0" destOrd="0" presId="urn:microsoft.com/office/officeart/2009/layout/CircleArrowProcess"/>
    <dgm:cxn modelId="{6E24F739-6E6C-424A-864A-9AF003822A61}" type="presParOf" srcId="{DDBB7B95-B63F-42AE-8007-C2074DB8ADD2}" destId="{AEBB0D90-4993-40A7-8043-3056EB7595DC}" srcOrd="0" destOrd="0" presId="urn:microsoft.com/office/officeart/2009/layout/CircleArrowProcess"/>
    <dgm:cxn modelId="{8951F314-83D9-4632-B730-6D995141C1D1}" type="presParOf" srcId="{0F7A60A0-983F-4E4B-B996-6610055949D7}" destId="{646527B3-A09D-4C80-8599-C69522EE79F6}" srcOrd="1" destOrd="0" presId="urn:microsoft.com/office/officeart/2009/layout/CircleArrowProcess"/>
    <dgm:cxn modelId="{F27CD81B-2D52-46F8-A434-018760D20756}" type="presParOf" srcId="{0F7A60A0-983F-4E4B-B996-6610055949D7}" destId="{94575112-5668-4137-BFBE-3BAC07BCFF7C}" srcOrd="2" destOrd="0" presId="urn:microsoft.com/office/officeart/2009/layout/CircleArrowProcess"/>
    <dgm:cxn modelId="{B67064A7-6DC3-4E32-BB53-35D5DED1F673}" type="presParOf" srcId="{94575112-5668-4137-BFBE-3BAC07BCFF7C}" destId="{7E3B4F32-BBCA-4E62-B8FB-D6540A2EB1E7}" srcOrd="0" destOrd="0" presId="urn:microsoft.com/office/officeart/2009/layout/CircleArrowProcess"/>
    <dgm:cxn modelId="{6C875A82-6CE3-473D-B2F2-0CED0107F754}" type="presParOf" srcId="{0F7A60A0-983F-4E4B-B996-6610055949D7}" destId="{CD34AFFD-0FE0-43B4-9BAD-B1FFB4C86FFA}" srcOrd="3" destOrd="0" presId="urn:microsoft.com/office/officeart/2009/layout/CircleArrowProcess"/>
    <dgm:cxn modelId="{D2BA7823-D085-4806-9999-A10B46957C6C}" type="presParOf" srcId="{0F7A60A0-983F-4E4B-B996-6610055949D7}" destId="{636A3847-4339-4481-B447-0C3D012EB1DC}" srcOrd="4" destOrd="0" presId="urn:microsoft.com/office/officeart/2009/layout/CircleArrowProcess"/>
    <dgm:cxn modelId="{42BCA219-1E15-420A-9216-B8B914010BD8}" type="presParOf" srcId="{636A3847-4339-4481-B447-0C3D012EB1DC}" destId="{28186143-0A10-4368-945D-E023B43E2D70}" srcOrd="0" destOrd="0" presId="urn:microsoft.com/office/officeart/2009/layout/CircleArrowProcess"/>
    <dgm:cxn modelId="{357A6099-70BA-4AE5-BB8A-57EFEAD24DD8}" type="presParOf" srcId="{0F7A60A0-983F-4E4B-B996-6610055949D7}" destId="{FC6CA9D1-2CE1-4B3D-9275-86386A8A6CC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03AC1A-15BC-4B12-B815-C3FDEB46561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61571015-15F5-4E39-8D44-904B8BFB8059}">
      <dgm:prSet phldrT="[テキスト]" custT="1"/>
      <dgm:spPr>
        <a:xfrm>
          <a:off x="2922072" y="848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「あるべき姿」</a:t>
          </a:r>
          <a:r>
            <a:rPr kumimoji="1" lang="ja-JP" altLang="en-US" sz="1800" b="1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と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「現状把握」から課題（</a:t>
          </a:r>
          <a:r>
            <a:rPr kumimoji="1" lang="en-US" altLang="ja-JP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What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）を特定</a:t>
          </a:r>
        </a:p>
      </dgm:t>
    </dgm:pt>
    <dgm:pt modelId="{59C98C3B-ADC1-4BB5-BE15-BF032A706A9E}" type="parTrans" cxnId="{B247EF47-5E91-4CDF-A669-06801B0E6AA5}">
      <dgm:prSet/>
      <dgm:spPr/>
      <dgm:t>
        <a:bodyPr/>
        <a:lstStyle/>
        <a:p>
          <a:endParaRPr kumimoji="1" lang="ja-JP" altLang="en-US"/>
        </a:p>
      </dgm:t>
    </dgm:pt>
    <dgm:pt modelId="{0735F8AD-E114-4339-A9D3-8213DACDCE8A}" type="sibTrans" cxnId="{B247EF47-5E91-4CDF-A669-06801B0E6AA5}">
      <dgm:prSet/>
      <dgm:spPr>
        <a:xfrm rot="2160000">
          <a:off x="4584802" y="1320140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81564296-500E-4BD6-8F7E-877E9CF3D63D}">
      <dgm:prSet phldrT="[テキスト]" custT="1"/>
      <dgm:spPr>
        <a:xfrm>
          <a:off x="5009352" y="1517345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課題の　　どこが（</a:t>
          </a:r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Where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）悪い</a:t>
          </a:r>
          <a:endParaRPr kumimoji="1" lang="ja-JP" altLang="en-US" sz="20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9FDF4069-0A5F-4EAB-B2D5-32789725E10F}" type="parTrans" cxnId="{75A62ECB-25EA-470D-AF08-2C99633BB25F}">
      <dgm:prSet/>
      <dgm:spPr/>
      <dgm:t>
        <a:bodyPr/>
        <a:lstStyle/>
        <a:p>
          <a:endParaRPr kumimoji="1" lang="ja-JP" altLang="en-US"/>
        </a:p>
      </dgm:t>
    </dgm:pt>
    <dgm:pt modelId="{69ADBB3C-4D36-4B48-A4A6-FE4A19AE0183}" type="sibTrans" cxnId="{75A62ECB-25EA-470D-AF08-2C99633BB25F}">
      <dgm:prSet/>
      <dgm:spPr>
        <a:xfrm rot="6480000">
          <a:off x="5244285" y="3300556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E9CC24C8-8E31-4B7E-B3C2-90678E81CD04}">
      <dgm:prSet phldrT="[テキスト]" custT="1"/>
      <dgm:spPr>
        <a:xfrm>
          <a:off x="4212082" y="3971089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それはなぜ　　　　（</a:t>
          </a:r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Why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　　　悪いのか</a:t>
          </a:r>
          <a:endParaRPr kumimoji="1" lang="ja-JP" altLang="en-US" sz="20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903481CA-2F0A-4DF7-8F04-4639F112B34B}" type="parTrans" cxnId="{00EC1DD6-A443-4729-B081-3E4C94C7AF89}">
      <dgm:prSet/>
      <dgm:spPr/>
      <dgm:t>
        <a:bodyPr/>
        <a:lstStyle/>
        <a:p>
          <a:endParaRPr kumimoji="1" lang="ja-JP" altLang="en-US"/>
        </a:p>
      </dgm:t>
    </dgm:pt>
    <dgm:pt modelId="{D5127D16-E279-4B0D-B057-932449873DA5}" type="sibTrans" cxnId="{00EC1DD6-A443-4729-B081-3E4C94C7AF89}">
      <dgm:prSet/>
      <dgm:spPr>
        <a:xfrm rot="10800000">
          <a:off x="3564588" y="4539744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80B389DD-82B2-4072-A0D2-FFBA99FB5AA8}">
      <dgm:prSet phldrT="[テキスト]" custT="1"/>
      <dgm:spPr>
        <a:xfrm>
          <a:off x="1632063" y="3971089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解決：だからどうする（</a:t>
          </a:r>
          <a:r>
            <a:rPr kumimoji="1" lang="en-US" altLang="ja-JP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How</a:t>
          </a:r>
          <a:r>
            <a:rPr kumimoji="1" lang="ja-JP" altLang="en-US" sz="18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⇒</a:t>
          </a:r>
          <a:r>
            <a:rPr kumimoji="1" lang="ja-JP" altLang="en-US" sz="16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ワークショップ</a:t>
          </a:r>
          <a:endParaRPr kumimoji="1" lang="ja-JP" altLang="en-US" sz="16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502FA1B1-740B-4D24-AE99-82C388FC476A}" type="parTrans" cxnId="{04DBB58A-1E05-4C6A-BC20-1EAACE5DF9A3}">
      <dgm:prSet/>
      <dgm:spPr/>
      <dgm:t>
        <a:bodyPr/>
        <a:lstStyle/>
        <a:p>
          <a:endParaRPr kumimoji="1" lang="ja-JP" altLang="en-US"/>
        </a:p>
      </dgm:t>
    </dgm:pt>
    <dgm:pt modelId="{372B927C-AE02-4B1B-9B5C-EA28430F9C9A}" type="sibTrans" cxnId="{04DBB58A-1E05-4C6A-BC20-1EAACE5DF9A3}">
      <dgm:prSet/>
      <dgm:spPr>
        <a:xfrm rot="15120000">
          <a:off x="1866996" y="3325188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396C5482-4489-4A57-9557-BC30D44F9C87}">
      <dgm:prSet phldrT="[テキスト]" custT="1"/>
      <dgm:spPr>
        <a:xfrm>
          <a:off x="834793" y="1517345"/>
          <a:ext cx="1716694" cy="1716694"/>
        </a:xfr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kumimoji="1" lang="en-US" altLang="ja-JP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5W1H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の　作成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（ミクロ</a:t>
          </a:r>
          <a:r>
            <a:rPr kumimoji="1" lang="ja-JP" altLang="en-US" sz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マクロ</a:t>
          </a:r>
          <a:r>
            <a:rPr kumimoji="1" lang="ja-JP" altLang="en-US" sz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トレンド）</a:t>
          </a:r>
          <a:r>
            <a:rPr kumimoji="1" lang="ja-JP" altLang="en-US" sz="20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　　　⇒実行</a:t>
          </a:r>
        </a:p>
      </dgm:t>
    </dgm:pt>
    <dgm:pt modelId="{4E1FB040-F38E-426E-BBCF-A8496D809C58}" type="parTrans" cxnId="{15A8B89C-2B05-45B3-92BA-EAF0082753EF}">
      <dgm:prSet/>
      <dgm:spPr/>
      <dgm:t>
        <a:bodyPr/>
        <a:lstStyle/>
        <a:p>
          <a:endParaRPr kumimoji="1" lang="ja-JP" altLang="en-US"/>
        </a:p>
      </dgm:t>
    </dgm:pt>
    <dgm:pt modelId="{97DFBF93-392D-41DB-9E89-0AC1C769A9B5}" type="sibTrans" cxnId="{15A8B89C-2B05-45B3-92BA-EAF0082753EF}">
      <dgm:prSet/>
      <dgm:spPr>
        <a:xfrm rot="19440000">
          <a:off x="2497522" y="1335363"/>
          <a:ext cx="457562" cy="579384"/>
        </a:xfrm>
        <a:solidFill>
          <a:schemeClr val="bg1">
            <a:lumMod val="50000"/>
          </a:schemeClr>
        </a:solidFill>
        <a:ln>
          <a:noFill/>
        </a:ln>
        <a:effectLst/>
      </dgm:spPr>
      <dgm:t>
        <a:bodyPr/>
        <a:lstStyle/>
        <a:p>
          <a:endParaRPr kumimoji="1" lang="ja-JP" altLang="en-US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gm:t>
    </dgm:pt>
    <dgm:pt modelId="{EAC1CD5D-01F6-48DD-9AB1-45E58A562235}" type="pres">
      <dgm:prSet presAssocID="{B603AC1A-15BC-4B12-B815-C3FDEB465612}" presName="cycle" presStyleCnt="0">
        <dgm:presLayoutVars>
          <dgm:dir/>
          <dgm:resizeHandles val="exact"/>
        </dgm:presLayoutVars>
      </dgm:prSet>
      <dgm:spPr/>
    </dgm:pt>
    <dgm:pt modelId="{161215FD-7F88-43F5-9B52-18642F3A31CF}" type="pres">
      <dgm:prSet presAssocID="{61571015-15F5-4E39-8D44-904B8BFB8059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9F3A06C5-5D8C-46FF-A7AC-82F5C4DEB9FA}" type="pres">
      <dgm:prSet presAssocID="{0735F8AD-E114-4339-A9D3-8213DACDCE8A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E4E3FE0E-9120-41ED-812C-ACD9B3329315}" type="pres">
      <dgm:prSet presAssocID="{0735F8AD-E114-4339-A9D3-8213DACDCE8A}" presName="connectorText" presStyleLbl="sibTrans2D1" presStyleIdx="0" presStyleCnt="5"/>
      <dgm:spPr/>
    </dgm:pt>
    <dgm:pt modelId="{B13D5720-249F-40D3-A8A8-2B25DF6CCA5A}" type="pres">
      <dgm:prSet presAssocID="{81564296-500E-4BD6-8F7E-877E9CF3D63D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FB949FA1-2AD4-4F3D-91F9-A36EC1D85717}" type="pres">
      <dgm:prSet presAssocID="{69ADBB3C-4D36-4B48-A4A6-FE4A19AE0183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E174FBDB-ED7E-4688-9985-1D849A499E70}" type="pres">
      <dgm:prSet presAssocID="{69ADBB3C-4D36-4B48-A4A6-FE4A19AE0183}" presName="connectorText" presStyleLbl="sibTrans2D1" presStyleIdx="1" presStyleCnt="5"/>
      <dgm:spPr/>
    </dgm:pt>
    <dgm:pt modelId="{FF7276D0-B9F5-4C91-B2B2-C57F9D8007D2}" type="pres">
      <dgm:prSet presAssocID="{E9CC24C8-8E31-4B7E-B3C2-90678E81CD04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5E43C207-448F-4221-B455-48C99AE7295C}" type="pres">
      <dgm:prSet presAssocID="{D5127D16-E279-4B0D-B057-932449873DA5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32B17572-247E-4B31-8178-BD9BE81D67A3}" type="pres">
      <dgm:prSet presAssocID="{D5127D16-E279-4B0D-B057-932449873DA5}" presName="connectorText" presStyleLbl="sibTrans2D1" presStyleIdx="2" presStyleCnt="5"/>
      <dgm:spPr/>
    </dgm:pt>
    <dgm:pt modelId="{727A2815-8F33-46AC-B1EC-7092D95D51A4}" type="pres">
      <dgm:prSet presAssocID="{80B389DD-82B2-4072-A0D2-FFBA99FB5AA8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CF535258-0C97-4FC2-A7CA-752287B29EEF}" type="pres">
      <dgm:prSet presAssocID="{372B927C-AE02-4B1B-9B5C-EA28430F9C9A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6A9F1663-295E-40AD-92EB-60CD01B39188}" type="pres">
      <dgm:prSet presAssocID="{372B927C-AE02-4B1B-9B5C-EA28430F9C9A}" presName="connectorText" presStyleLbl="sibTrans2D1" presStyleIdx="3" presStyleCnt="5"/>
      <dgm:spPr/>
    </dgm:pt>
    <dgm:pt modelId="{9AB8E491-05DA-43F7-8E55-6E1CD0C3264A}" type="pres">
      <dgm:prSet presAssocID="{396C5482-4489-4A57-9557-BC30D44F9C87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</dgm:pt>
    <dgm:pt modelId="{B064CBDA-0601-4454-BCE2-7A7ACC036F9B}" type="pres">
      <dgm:prSet presAssocID="{97DFBF93-392D-41DB-9E89-0AC1C769A9B5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</dgm:pt>
    <dgm:pt modelId="{87FB44AE-80C5-4F9E-9B25-DA70C23B2EC8}" type="pres">
      <dgm:prSet presAssocID="{97DFBF93-392D-41DB-9E89-0AC1C769A9B5}" presName="connectorText" presStyleLbl="sibTrans2D1" presStyleIdx="4" presStyleCnt="5"/>
      <dgm:spPr/>
    </dgm:pt>
  </dgm:ptLst>
  <dgm:cxnLst>
    <dgm:cxn modelId="{01BC333A-6918-412D-B75D-C132D4FE25A9}" type="presOf" srcId="{0735F8AD-E114-4339-A9D3-8213DACDCE8A}" destId="{E4E3FE0E-9120-41ED-812C-ACD9B3329315}" srcOrd="1" destOrd="0" presId="urn:microsoft.com/office/officeart/2005/8/layout/cycle2"/>
    <dgm:cxn modelId="{B5391B40-37DB-4AAC-BB1F-E2D2EE8C2BAE}" type="presOf" srcId="{D5127D16-E279-4B0D-B057-932449873DA5}" destId="{32B17572-247E-4B31-8178-BD9BE81D67A3}" srcOrd="1" destOrd="0" presId="urn:microsoft.com/office/officeart/2005/8/layout/cycle2"/>
    <dgm:cxn modelId="{B247EF47-5E91-4CDF-A669-06801B0E6AA5}" srcId="{B603AC1A-15BC-4B12-B815-C3FDEB465612}" destId="{61571015-15F5-4E39-8D44-904B8BFB8059}" srcOrd="0" destOrd="0" parTransId="{59C98C3B-ADC1-4BB5-BE15-BF032A706A9E}" sibTransId="{0735F8AD-E114-4339-A9D3-8213DACDCE8A}"/>
    <dgm:cxn modelId="{B189996A-EA3F-44AF-A32B-1A35926ADB34}" type="presOf" srcId="{97DFBF93-392D-41DB-9E89-0AC1C769A9B5}" destId="{87FB44AE-80C5-4F9E-9B25-DA70C23B2EC8}" srcOrd="1" destOrd="0" presId="urn:microsoft.com/office/officeart/2005/8/layout/cycle2"/>
    <dgm:cxn modelId="{F6A41689-349E-4691-97C9-E51A5FBB2553}" type="presOf" srcId="{E9CC24C8-8E31-4B7E-B3C2-90678E81CD04}" destId="{FF7276D0-B9F5-4C91-B2B2-C57F9D8007D2}" srcOrd="0" destOrd="0" presId="urn:microsoft.com/office/officeart/2005/8/layout/cycle2"/>
    <dgm:cxn modelId="{04DBB58A-1E05-4C6A-BC20-1EAACE5DF9A3}" srcId="{B603AC1A-15BC-4B12-B815-C3FDEB465612}" destId="{80B389DD-82B2-4072-A0D2-FFBA99FB5AA8}" srcOrd="3" destOrd="0" parTransId="{502FA1B1-740B-4D24-AE99-82C388FC476A}" sibTransId="{372B927C-AE02-4B1B-9B5C-EA28430F9C9A}"/>
    <dgm:cxn modelId="{D5AEA88E-6BA1-4C70-93B7-58A31CAB5CCC}" type="presOf" srcId="{81564296-500E-4BD6-8F7E-877E9CF3D63D}" destId="{B13D5720-249F-40D3-A8A8-2B25DF6CCA5A}" srcOrd="0" destOrd="0" presId="urn:microsoft.com/office/officeart/2005/8/layout/cycle2"/>
    <dgm:cxn modelId="{7D423696-C33E-4BF2-92D9-59FC878FF068}" type="presOf" srcId="{396C5482-4489-4A57-9557-BC30D44F9C87}" destId="{9AB8E491-05DA-43F7-8E55-6E1CD0C3264A}" srcOrd="0" destOrd="0" presId="urn:microsoft.com/office/officeart/2005/8/layout/cycle2"/>
    <dgm:cxn modelId="{15A8B89C-2B05-45B3-92BA-EAF0082753EF}" srcId="{B603AC1A-15BC-4B12-B815-C3FDEB465612}" destId="{396C5482-4489-4A57-9557-BC30D44F9C87}" srcOrd="4" destOrd="0" parTransId="{4E1FB040-F38E-426E-BBCF-A8496D809C58}" sibTransId="{97DFBF93-392D-41DB-9E89-0AC1C769A9B5}"/>
    <dgm:cxn modelId="{6EF7FD9D-3407-4D1C-9500-A0A6A50E47E9}" type="presOf" srcId="{372B927C-AE02-4B1B-9B5C-EA28430F9C9A}" destId="{6A9F1663-295E-40AD-92EB-60CD01B39188}" srcOrd="1" destOrd="0" presId="urn:microsoft.com/office/officeart/2005/8/layout/cycle2"/>
    <dgm:cxn modelId="{742290B1-32C3-4BEA-83A6-75D73D785345}" type="presOf" srcId="{69ADBB3C-4D36-4B48-A4A6-FE4A19AE0183}" destId="{FB949FA1-2AD4-4F3D-91F9-A36EC1D85717}" srcOrd="0" destOrd="0" presId="urn:microsoft.com/office/officeart/2005/8/layout/cycle2"/>
    <dgm:cxn modelId="{B85FDAC8-5006-42A9-ABB5-C875A461FC2A}" type="presOf" srcId="{97DFBF93-392D-41DB-9E89-0AC1C769A9B5}" destId="{B064CBDA-0601-4454-BCE2-7A7ACC036F9B}" srcOrd="0" destOrd="0" presId="urn:microsoft.com/office/officeart/2005/8/layout/cycle2"/>
    <dgm:cxn modelId="{75A62ECB-25EA-470D-AF08-2C99633BB25F}" srcId="{B603AC1A-15BC-4B12-B815-C3FDEB465612}" destId="{81564296-500E-4BD6-8F7E-877E9CF3D63D}" srcOrd="1" destOrd="0" parTransId="{9FDF4069-0A5F-4EAB-B2D5-32789725E10F}" sibTransId="{69ADBB3C-4D36-4B48-A4A6-FE4A19AE0183}"/>
    <dgm:cxn modelId="{0F7E88CB-D75B-4FA6-83EF-E2197FAE6E5A}" type="presOf" srcId="{B603AC1A-15BC-4B12-B815-C3FDEB465612}" destId="{EAC1CD5D-01F6-48DD-9AB1-45E58A562235}" srcOrd="0" destOrd="0" presId="urn:microsoft.com/office/officeart/2005/8/layout/cycle2"/>
    <dgm:cxn modelId="{00EC1DD6-A443-4729-B081-3E4C94C7AF89}" srcId="{B603AC1A-15BC-4B12-B815-C3FDEB465612}" destId="{E9CC24C8-8E31-4B7E-B3C2-90678E81CD04}" srcOrd="2" destOrd="0" parTransId="{903481CA-2F0A-4DF7-8F04-4639F112B34B}" sibTransId="{D5127D16-E279-4B0D-B057-932449873DA5}"/>
    <dgm:cxn modelId="{D047DDD6-5AD1-46AC-8B23-5548D618A96C}" type="presOf" srcId="{69ADBB3C-4D36-4B48-A4A6-FE4A19AE0183}" destId="{E174FBDB-ED7E-4688-9985-1D849A499E70}" srcOrd="1" destOrd="0" presId="urn:microsoft.com/office/officeart/2005/8/layout/cycle2"/>
    <dgm:cxn modelId="{C0A797DE-54EC-476F-A430-BAD75CC3E30C}" type="presOf" srcId="{372B927C-AE02-4B1B-9B5C-EA28430F9C9A}" destId="{CF535258-0C97-4FC2-A7CA-752287B29EEF}" srcOrd="0" destOrd="0" presId="urn:microsoft.com/office/officeart/2005/8/layout/cycle2"/>
    <dgm:cxn modelId="{1155EBDE-ACB6-4E85-BCFB-DA2FE4E2B64F}" type="presOf" srcId="{61571015-15F5-4E39-8D44-904B8BFB8059}" destId="{161215FD-7F88-43F5-9B52-18642F3A31CF}" srcOrd="0" destOrd="0" presId="urn:microsoft.com/office/officeart/2005/8/layout/cycle2"/>
    <dgm:cxn modelId="{C92300E0-EA19-4B79-BFEB-E52086B240F4}" type="presOf" srcId="{D5127D16-E279-4B0D-B057-932449873DA5}" destId="{5E43C207-448F-4221-B455-48C99AE7295C}" srcOrd="0" destOrd="0" presId="urn:microsoft.com/office/officeart/2005/8/layout/cycle2"/>
    <dgm:cxn modelId="{688B26EB-B891-4957-BAEA-D98C3199F371}" type="presOf" srcId="{0735F8AD-E114-4339-A9D3-8213DACDCE8A}" destId="{9F3A06C5-5D8C-46FF-A7AC-82F5C4DEB9FA}" srcOrd="0" destOrd="0" presId="urn:microsoft.com/office/officeart/2005/8/layout/cycle2"/>
    <dgm:cxn modelId="{C267F4EE-B96A-4D89-8896-0B0E64FB038A}" type="presOf" srcId="{80B389DD-82B2-4072-A0D2-FFBA99FB5AA8}" destId="{727A2815-8F33-46AC-B1EC-7092D95D51A4}" srcOrd="0" destOrd="0" presId="urn:microsoft.com/office/officeart/2005/8/layout/cycle2"/>
    <dgm:cxn modelId="{7E43A48E-2D32-4FAD-BAAE-9AF526442C85}" type="presParOf" srcId="{EAC1CD5D-01F6-48DD-9AB1-45E58A562235}" destId="{161215FD-7F88-43F5-9B52-18642F3A31CF}" srcOrd="0" destOrd="0" presId="urn:microsoft.com/office/officeart/2005/8/layout/cycle2"/>
    <dgm:cxn modelId="{CA792AAE-E9D6-42C7-B76F-E78E9C5242F5}" type="presParOf" srcId="{EAC1CD5D-01F6-48DD-9AB1-45E58A562235}" destId="{9F3A06C5-5D8C-46FF-A7AC-82F5C4DEB9FA}" srcOrd="1" destOrd="0" presId="urn:microsoft.com/office/officeart/2005/8/layout/cycle2"/>
    <dgm:cxn modelId="{853F53A1-F434-4E6F-9501-3BF71793ABB1}" type="presParOf" srcId="{9F3A06C5-5D8C-46FF-A7AC-82F5C4DEB9FA}" destId="{E4E3FE0E-9120-41ED-812C-ACD9B3329315}" srcOrd="0" destOrd="0" presId="urn:microsoft.com/office/officeart/2005/8/layout/cycle2"/>
    <dgm:cxn modelId="{F07298A6-CC12-41F8-A20E-89BA7586EE0D}" type="presParOf" srcId="{EAC1CD5D-01F6-48DD-9AB1-45E58A562235}" destId="{B13D5720-249F-40D3-A8A8-2B25DF6CCA5A}" srcOrd="2" destOrd="0" presId="urn:microsoft.com/office/officeart/2005/8/layout/cycle2"/>
    <dgm:cxn modelId="{C5955ACE-883E-407E-A9CB-F08C76954B08}" type="presParOf" srcId="{EAC1CD5D-01F6-48DD-9AB1-45E58A562235}" destId="{FB949FA1-2AD4-4F3D-91F9-A36EC1D85717}" srcOrd="3" destOrd="0" presId="urn:microsoft.com/office/officeart/2005/8/layout/cycle2"/>
    <dgm:cxn modelId="{104CDA4E-FFE3-4782-A863-DEEB2DF11EF5}" type="presParOf" srcId="{FB949FA1-2AD4-4F3D-91F9-A36EC1D85717}" destId="{E174FBDB-ED7E-4688-9985-1D849A499E70}" srcOrd="0" destOrd="0" presId="urn:microsoft.com/office/officeart/2005/8/layout/cycle2"/>
    <dgm:cxn modelId="{8F3FC5EC-4D6D-4F38-AB36-CF9D263C8088}" type="presParOf" srcId="{EAC1CD5D-01F6-48DD-9AB1-45E58A562235}" destId="{FF7276D0-B9F5-4C91-B2B2-C57F9D8007D2}" srcOrd="4" destOrd="0" presId="urn:microsoft.com/office/officeart/2005/8/layout/cycle2"/>
    <dgm:cxn modelId="{F86AD9A6-81B4-4602-A492-D4DA5BD152D7}" type="presParOf" srcId="{EAC1CD5D-01F6-48DD-9AB1-45E58A562235}" destId="{5E43C207-448F-4221-B455-48C99AE7295C}" srcOrd="5" destOrd="0" presId="urn:microsoft.com/office/officeart/2005/8/layout/cycle2"/>
    <dgm:cxn modelId="{7FCC9E48-6273-403C-BAFE-ABF7D20C8ED2}" type="presParOf" srcId="{5E43C207-448F-4221-B455-48C99AE7295C}" destId="{32B17572-247E-4B31-8178-BD9BE81D67A3}" srcOrd="0" destOrd="0" presId="urn:microsoft.com/office/officeart/2005/8/layout/cycle2"/>
    <dgm:cxn modelId="{92AFFD65-B926-4C1E-9FA4-9A496C54996D}" type="presParOf" srcId="{EAC1CD5D-01F6-48DD-9AB1-45E58A562235}" destId="{727A2815-8F33-46AC-B1EC-7092D95D51A4}" srcOrd="6" destOrd="0" presId="urn:microsoft.com/office/officeart/2005/8/layout/cycle2"/>
    <dgm:cxn modelId="{111A3DF8-D07D-43FA-8C6F-1B728FE5447A}" type="presParOf" srcId="{EAC1CD5D-01F6-48DD-9AB1-45E58A562235}" destId="{CF535258-0C97-4FC2-A7CA-752287B29EEF}" srcOrd="7" destOrd="0" presId="urn:microsoft.com/office/officeart/2005/8/layout/cycle2"/>
    <dgm:cxn modelId="{1C98C248-DA12-440E-9680-BC8EAA16FFF6}" type="presParOf" srcId="{CF535258-0C97-4FC2-A7CA-752287B29EEF}" destId="{6A9F1663-295E-40AD-92EB-60CD01B39188}" srcOrd="0" destOrd="0" presId="urn:microsoft.com/office/officeart/2005/8/layout/cycle2"/>
    <dgm:cxn modelId="{21A0467F-51E9-41F1-86BE-D9FFC4D59A71}" type="presParOf" srcId="{EAC1CD5D-01F6-48DD-9AB1-45E58A562235}" destId="{9AB8E491-05DA-43F7-8E55-6E1CD0C3264A}" srcOrd="8" destOrd="0" presId="urn:microsoft.com/office/officeart/2005/8/layout/cycle2"/>
    <dgm:cxn modelId="{13E2C11F-8D23-4917-8D68-8B7F13E94B8E}" type="presParOf" srcId="{EAC1CD5D-01F6-48DD-9AB1-45E58A562235}" destId="{B064CBDA-0601-4454-BCE2-7A7ACC036F9B}" srcOrd="9" destOrd="0" presId="urn:microsoft.com/office/officeart/2005/8/layout/cycle2"/>
    <dgm:cxn modelId="{3549FABE-9AE6-4F17-BD25-F792716D880F}" type="presParOf" srcId="{B064CBDA-0601-4454-BCE2-7A7ACC036F9B}" destId="{87FB44AE-80C5-4F9E-9B25-DA70C23B2EC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BFB4C4-D412-40B4-A170-A877EF8DA0F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C2AB566-9574-44B4-B00D-91E49C7A6DA5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必須の三つの能力を身に付ける機会が不足</a:t>
          </a:r>
        </a:p>
      </dgm:t>
    </dgm:pt>
    <dgm:pt modelId="{352BB45C-53C9-4847-915E-239CA6D40FC2}" type="par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DB148428-CDA9-4F51-8882-95923B63FE18}" type="sib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9EAD5367-9588-4A96-B875-344C1C5B171A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gm:t>
    </dgm:pt>
    <dgm:pt modelId="{A9DB5B39-F8F7-4EDE-A06E-1385B7AD795D}" type="par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D0C674B5-967D-464D-AB01-BE94DDE22B0E}" type="sib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4A71D102-DFA2-44F8-9D42-D0E4823E2181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gm:t>
    </dgm:pt>
    <dgm:pt modelId="{A875326B-EE14-43CA-9064-79909E819370}" type="par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C6317DE0-1E76-4FCC-BC71-DB7B73A9E5DA}" type="sib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667EDEAE-032E-4431-A6D0-84F8171F9172}">
      <dgm:prSet phldrT="[テキスト]"/>
      <dgm:spPr>
        <a:solidFill>
          <a:schemeClr val="accent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gm:t>
    </dgm:pt>
    <dgm:pt modelId="{4E8889B0-A47E-4C51-ADBF-7B2A4514F082}" type="par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7D26B1E0-45F0-436A-8742-A221B6EE0155}" type="sib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CDD6DF07-C901-483D-A75E-43020DE705A1}" type="pres">
      <dgm:prSet presAssocID="{64BFB4C4-D412-40B4-A170-A877EF8DA0F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E4B2AC-BF7C-45A6-ADFF-E887C1637F2E}" type="pres">
      <dgm:prSet presAssocID="{BC2AB566-9574-44B4-B00D-91E49C7A6DA5}" presName="centerShape" presStyleLbl="node0" presStyleIdx="0" presStyleCnt="1" custScaleX="159252" custScaleY="74299" custLinFactNeighborX="1249" custLinFactNeighborY="-10725"/>
      <dgm:spPr>
        <a:prstGeom prst="roundRect">
          <a:avLst/>
        </a:prstGeom>
      </dgm:spPr>
    </dgm:pt>
    <dgm:pt modelId="{F83285F4-BA66-454D-AF36-FB46BB3390AD}" type="pres">
      <dgm:prSet presAssocID="{9EAD5367-9588-4A96-B875-344C1C5B171A}" presName="node" presStyleLbl="node1" presStyleIdx="0" presStyleCnt="3" custScaleX="193154" custScaleY="83084">
        <dgm:presLayoutVars>
          <dgm:bulletEnabled val="1"/>
        </dgm:presLayoutVars>
      </dgm:prSet>
      <dgm:spPr/>
    </dgm:pt>
    <dgm:pt modelId="{658F7CC4-5198-4C93-AB9F-B1570393338A}" type="pres">
      <dgm:prSet presAssocID="{9EAD5367-9588-4A96-B875-344C1C5B171A}" presName="dummy" presStyleCnt="0"/>
      <dgm:spPr/>
    </dgm:pt>
    <dgm:pt modelId="{8531D48D-5426-4448-BA05-D9978A21705C}" type="pres">
      <dgm:prSet presAssocID="{D0C674B5-967D-464D-AB01-BE94DDE22B0E}" presName="sibTrans" presStyleLbl="sibTrans2D1" presStyleIdx="0" presStyleCnt="3"/>
      <dgm:spPr/>
    </dgm:pt>
    <dgm:pt modelId="{39BF3043-268E-4C8F-96C7-AAD87AEFEE40}" type="pres">
      <dgm:prSet presAssocID="{4A71D102-DFA2-44F8-9D42-D0E4823E2181}" presName="node" presStyleLbl="node1" presStyleIdx="1" presStyleCnt="3" custScaleX="178495">
        <dgm:presLayoutVars>
          <dgm:bulletEnabled val="1"/>
        </dgm:presLayoutVars>
      </dgm:prSet>
      <dgm:spPr/>
    </dgm:pt>
    <dgm:pt modelId="{3885C152-D971-45B0-A941-90D96E81302B}" type="pres">
      <dgm:prSet presAssocID="{4A71D102-DFA2-44F8-9D42-D0E4823E2181}" presName="dummy" presStyleCnt="0"/>
      <dgm:spPr/>
    </dgm:pt>
    <dgm:pt modelId="{A3A969DE-D01F-4DC3-9DBE-5D8C1A0EFD8E}" type="pres">
      <dgm:prSet presAssocID="{C6317DE0-1E76-4FCC-BC71-DB7B73A9E5DA}" presName="sibTrans" presStyleLbl="sibTrans2D1" presStyleIdx="1" presStyleCnt="3"/>
      <dgm:spPr/>
    </dgm:pt>
    <dgm:pt modelId="{D267AF41-AD64-439F-B2F1-95EF0DA885A4}" type="pres">
      <dgm:prSet presAssocID="{667EDEAE-032E-4431-A6D0-84F8171F9172}" presName="node" presStyleLbl="node1" presStyleIdx="2" presStyleCnt="3" custScaleX="172640">
        <dgm:presLayoutVars>
          <dgm:bulletEnabled val="1"/>
        </dgm:presLayoutVars>
      </dgm:prSet>
      <dgm:spPr/>
    </dgm:pt>
    <dgm:pt modelId="{4012B89A-AE38-490F-914B-3F1190A87FDD}" type="pres">
      <dgm:prSet presAssocID="{667EDEAE-032E-4431-A6D0-84F8171F9172}" presName="dummy" presStyleCnt="0"/>
      <dgm:spPr/>
    </dgm:pt>
    <dgm:pt modelId="{4DA898F2-F3E3-47CB-A4BE-6258D05E224F}" type="pres">
      <dgm:prSet presAssocID="{7D26B1E0-45F0-436A-8742-A221B6EE0155}" presName="sibTrans" presStyleLbl="sibTrans2D1" presStyleIdx="2" presStyleCnt="3"/>
      <dgm:spPr/>
    </dgm:pt>
  </dgm:ptLst>
  <dgm:cxnLst>
    <dgm:cxn modelId="{FE3ABE08-3E74-4E56-9722-C0F285FC8117}" type="presOf" srcId="{BC2AB566-9574-44B4-B00D-91E49C7A6DA5}" destId="{94E4B2AC-BF7C-45A6-ADFF-E887C1637F2E}" srcOrd="0" destOrd="0" presId="urn:microsoft.com/office/officeart/2005/8/layout/radial6"/>
    <dgm:cxn modelId="{14F2AC12-B55C-4633-8D6D-F4525A0343D6}" type="presOf" srcId="{C6317DE0-1E76-4FCC-BC71-DB7B73A9E5DA}" destId="{A3A969DE-D01F-4DC3-9DBE-5D8C1A0EFD8E}" srcOrd="0" destOrd="0" presId="urn:microsoft.com/office/officeart/2005/8/layout/radial6"/>
    <dgm:cxn modelId="{1E854C34-EF86-401F-9A90-8DB2897AA2EB}" type="presOf" srcId="{64BFB4C4-D412-40B4-A170-A877EF8DA0F0}" destId="{CDD6DF07-C901-483D-A75E-43020DE705A1}" srcOrd="0" destOrd="0" presId="urn:microsoft.com/office/officeart/2005/8/layout/radial6"/>
    <dgm:cxn modelId="{501BA534-3EC8-4575-8153-71FF501A7E74}" type="presOf" srcId="{667EDEAE-032E-4431-A6D0-84F8171F9172}" destId="{D267AF41-AD64-439F-B2F1-95EF0DA885A4}" srcOrd="0" destOrd="0" presId="urn:microsoft.com/office/officeart/2005/8/layout/radial6"/>
    <dgm:cxn modelId="{00A56F42-64B7-407F-A596-7C15CF4600E5}" type="presOf" srcId="{4A71D102-DFA2-44F8-9D42-D0E4823E2181}" destId="{39BF3043-268E-4C8F-96C7-AAD87AEFEE40}" srcOrd="0" destOrd="0" presId="urn:microsoft.com/office/officeart/2005/8/layout/radial6"/>
    <dgm:cxn modelId="{BF652C76-CDA4-4507-B273-FCB9FEB9EFD0}" type="presOf" srcId="{9EAD5367-9588-4A96-B875-344C1C5B171A}" destId="{F83285F4-BA66-454D-AF36-FB46BB3390AD}" srcOrd="0" destOrd="0" presId="urn:microsoft.com/office/officeart/2005/8/layout/radial6"/>
    <dgm:cxn modelId="{F9F78C5A-B453-498C-9A66-B8759D5433A7}" srcId="{BC2AB566-9574-44B4-B00D-91E49C7A6DA5}" destId="{9EAD5367-9588-4A96-B875-344C1C5B171A}" srcOrd="0" destOrd="0" parTransId="{A9DB5B39-F8F7-4EDE-A06E-1385B7AD795D}" sibTransId="{D0C674B5-967D-464D-AB01-BE94DDE22B0E}"/>
    <dgm:cxn modelId="{038F877D-35E0-4B25-9BB2-219C540AC1A6}" srcId="{BC2AB566-9574-44B4-B00D-91E49C7A6DA5}" destId="{667EDEAE-032E-4431-A6D0-84F8171F9172}" srcOrd="2" destOrd="0" parTransId="{4E8889B0-A47E-4C51-ADBF-7B2A4514F082}" sibTransId="{7D26B1E0-45F0-436A-8742-A221B6EE0155}"/>
    <dgm:cxn modelId="{3C0479B0-332E-45EC-895D-019C97678556}" srcId="{BC2AB566-9574-44B4-B00D-91E49C7A6DA5}" destId="{4A71D102-DFA2-44F8-9D42-D0E4823E2181}" srcOrd="1" destOrd="0" parTransId="{A875326B-EE14-43CA-9064-79909E819370}" sibTransId="{C6317DE0-1E76-4FCC-BC71-DB7B73A9E5DA}"/>
    <dgm:cxn modelId="{89E52CBA-334E-4542-A484-9CB6209EBD16}" srcId="{64BFB4C4-D412-40B4-A170-A877EF8DA0F0}" destId="{BC2AB566-9574-44B4-B00D-91E49C7A6DA5}" srcOrd="0" destOrd="0" parTransId="{352BB45C-53C9-4847-915E-239CA6D40FC2}" sibTransId="{DB148428-CDA9-4F51-8882-95923B63FE18}"/>
    <dgm:cxn modelId="{D267B8F1-9651-43EB-BE61-4AFCC94CDAE9}" type="presOf" srcId="{D0C674B5-967D-464D-AB01-BE94DDE22B0E}" destId="{8531D48D-5426-4448-BA05-D9978A21705C}" srcOrd="0" destOrd="0" presId="urn:microsoft.com/office/officeart/2005/8/layout/radial6"/>
    <dgm:cxn modelId="{7F130DFD-07FC-40B7-BA55-1B8018D618C8}" type="presOf" srcId="{7D26B1E0-45F0-436A-8742-A221B6EE0155}" destId="{4DA898F2-F3E3-47CB-A4BE-6258D05E224F}" srcOrd="0" destOrd="0" presId="urn:microsoft.com/office/officeart/2005/8/layout/radial6"/>
    <dgm:cxn modelId="{9C3C8FA9-384A-4590-B647-B03762496ABE}" type="presParOf" srcId="{CDD6DF07-C901-483D-A75E-43020DE705A1}" destId="{94E4B2AC-BF7C-45A6-ADFF-E887C1637F2E}" srcOrd="0" destOrd="0" presId="urn:microsoft.com/office/officeart/2005/8/layout/radial6"/>
    <dgm:cxn modelId="{CFA0BC25-38AB-47CD-BC8D-EDFED8B19401}" type="presParOf" srcId="{CDD6DF07-C901-483D-A75E-43020DE705A1}" destId="{F83285F4-BA66-454D-AF36-FB46BB3390AD}" srcOrd="1" destOrd="0" presId="urn:microsoft.com/office/officeart/2005/8/layout/radial6"/>
    <dgm:cxn modelId="{DDF61B12-AA9E-4F04-8AFC-AA15854FAF84}" type="presParOf" srcId="{CDD6DF07-C901-483D-A75E-43020DE705A1}" destId="{658F7CC4-5198-4C93-AB9F-B1570393338A}" srcOrd="2" destOrd="0" presId="urn:microsoft.com/office/officeart/2005/8/layout/radial6"/>
    <dgm:cxn modelId="{97C903C7-5FF9-406E-96E2-188DDFCE7F6E}" type="presParOf" srcId="{CDD6DF07-C901-483D-A75E-43020DE705A1}" destId="{8531D48D-5426-4448-BA05-D9978A21705C}" srcOrd="3" destOrd="0" presId="urn:microsoft.com/office/officeart/2005/8/layout/radial6"/>
    <dgm:cxn modelId="{41E11220-6546-4D84-9BDC-9C97B8CBBB41}" type="presParOf" srcId="{CDD6DF07-C901-483D-A75E-43020DE705A1}" destId="{39BF3043-268E-4C8F-96C7-AAD87AEFEE40}" srcOrd="4" destOrd="0" presId="urn:microsoft.com/office/officeart/2005/8/layout/radial6"/>
    <dgm:cxn modelId="{E32BDFB7-4CDE-4A37-978F-05402301922F}" type="presParOf" srcId="{CDD6DF07-C901-483D-A75E-43020DE705A1}" destId="{3885C152-D971-45B0-A941-90D96E81302B}" srcOrd="5" destOrd="0" presId="urn:microsoft.com/office/officeart/2005/8/layout/radial6"/>
    <dgm:cxn modelId="{91015775-6E43-4F7F-89CB-1D9BE4433872}" type="presParOf" srcId="{CDD6DF07-C901-483D-A75E-43020DE705A1}" destId="{A3A969DE-D01F-4DC3-9DBE-5D8C1A0EFD8E}" srcOrd="6" destOrd="0" presId="urn:microsoft.com/office/officeart/2005/8/layout/radial6"/>
    <dgm:cxn modelId="{7540D519-2129-4B6B-8748-D77D9FD26EB1}" type="presParOf" srcId="{CDD6DF07-C901-483D-A75E-43020DE705A1}" destId="{D267AF41-AD64-439F-B2F1-95EF0DA885A4}" srcOrd="7" destOrd="0" presId="urn:microsoft.com/office/officeart/2005/8/layout/radial6"/>
    <dgm:cxn modelId="{E2FE0661-0ECC-4AA2-A612-FEC3A2B4FE69}" type="presParOf" srcId="{CDD6DF07-C901-483D-A75E-43020DE705A1}" destId="{4012B89A-AE38-490F-914B-3F1190A87FDD}" srcOrd="8" destOrd="0" presId="urn:microsoft.com/office/officeart/2005/8/layout/radial6"/>
    <dgm:cxn modelId="{DB7F6713-6B36-4B7D-B636-BB938D45BF98}" type="presParOf" srcId="{CDD6DF07-C901-483D-A75E-43020DE705A1}" destId="{4DA898F2-F3E3-47CB-A4BE-6258D05E224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BFB4C4-D412-40B4-A170-A877EF8DA0F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C2AB566-9574-44B4-B00D-91E49C7A6DA5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必須能力洗練の「場」を設ける</a:t>
          </a:r>
        </a:p>
      </dgm:t>
    </dgm:pt>
    <dgm:pt modelId="{352BB45C-53C9-4847-915E-239CA6D40FC2}" type="par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DB148428-CDA9-4F51-8882-95923B63FE18}" type="sibTrans" cxnId="{89E52CBA-334E-4542-A484-9CB6209EBD16}">
      <dgm:prSet/>
      <dgm:spPr/>
      <dgm:t>
        <a:bodyPr/>
        <a:lstStyle/>
        <a:p>
          <a:endParaRPr kumimoji="1" lang="ja-JP" altLang="en-US" b="1"/>
        </a:p>
      </dgm:t>
    </dgm:pt>
    <dgm:pt modelId="{9EAD5367-9588-4A96-B875-344C1C5B171A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gm:t>
    </dgm:pt>
    <dgm:pt modelId="{A9DB5B39-F8F7-4EDE-A06E-1385B7AD795D}" type="par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D0C674B5-967D-464D-AB01-BE94DDE22B0E}" type="sibTrans" cxnId="{F9F78C5A-B453-498C-9A66-B8759D5433A7}">
      <dgm:prSet/>
      <dgm:spPr/>
      <dgm:t>
        <a:bodyPr/>
        <a:lstStyle/>
        <a:p>
          <a:endParaRPr kumimoji="1" lang="ja-JP" altLang="en-US" b="1"/>
        </a:p>
      </dgm:t>
    </dgm:pt>
    <dgm:pt modelId="{4A71D102-DFA2-44F8-9D42-D0E4823E2181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gm:t>
    </dgm:pt>
    <dgm:pt modelId="{A875326B-EE14-43CA-9064-79909E819370}" type="par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C6317DE0-1E76-4FCC-BC71-DB7B73A9E5DA}" type="sibTrans" cxnId="{3C0479B0-332E-45EC-895D-019C97678556}">
      <dgm:prSet/>
      <dgm:spPr/>
      <dgm:t>
        <a:bodyPr/>
        <a:lstStyle/>
        <a:p>
          <a:endParaRPr kumimoji="1" lang="ja-JP" altLang="en-US" b="1"/>
        </a:p>
      </dgm:t>
    </dgm:pt>
    <dgm:pt modelId="{667EDEAE-032E-4431-A6D0-84F8171F9172}">
      <dgm:prSet phldrT="[テキスト]"/>
      <dgm:spPr>
        <a:solidFill>
          <a:schemeClr val="tx1"/>
        </a:solidFill>
      </dgm:spPr>
      <dgm:t>
        <a:bodyPr/>
        <a:lstStyle/>
        <a:p>
          <a:r>
            <a:rPr kumimoji="1" lang="ja-JP" altLang="en-US" b="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gm:t>
    </dgm:pt>
    <dgm:pt modelId="{4E8889B0-A47E-4C51-ADBF-7B2A4514F082}" type="par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7D26B1E0-45F0-436A-8742-A221B6EE0155}" type="sibTrans" cxnId="{038F877D-35E0-4B25-9BB2-219C540AC1A6}">
      <dgm:prSet/>
      <dgm:spPr/>
      <dgm:t>
        <a:bodyPr/>
        <a:lstStyle/>
        <a:p>
          <a:endParaRPr kumimoji="1" lang="ja-JP" altLang="en-US" b="1"/>
        </a:p>
      </dgm:t>
    </dgm:pt>
    <dgm:pt modelId="{CDD6DF07-C901-483D-A75E-43020DE705A1}" type="pres">
      <dgm:prSet presAssocID="{64BFB4C4-D412-40B4-A170-A877EF8DA0F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E4B2AC-BF7C-45A6-ADFF-E887C1637F2E}" type="pres">
      <dgm:prSet presAssocID="{BC2AB566-9574-44B4-B00D-91E49C7A6DA5}" presName="centerShape" presStyleLbl="node0" presStyleIdx="0" presStyleCnt="1" custScaleX="149201" custScaleY="62515" custLinFactNeighborX="1249" custLinFactNeighborY="-9487"/>
      <dgm:spPr>
        <a:prstGeom prst="roundRect">
          <a:avLst/>
        </a:prstGeom>
      </dgm:spPr>
    </dgm:pt>
    <dgm:pt modelId="{F83285F4-BA66-454D-AF36-FB46BB3390AD}" type="pres">
      <dgm:prSet presAssocID="{9EAD5367-9588-4A96-B875-344C1C5B171A}" presName="node" presStyleLbl="node1" presStyleIdx="0" presStyleCnt="3" custScaleX="193154" custScaleY="83084">
        <dgm:presLayoutVars>
          <dgm:bulletEnabled val="1"/>
        </dgm:presLayoutVars>
      </dgm:prSet>
      <dgm:spPr/>
    </dgm:pt>
    <dgm:pt modelId="{658F7CC4-5198-4C93-AB9F-B1570393338A}" type="pres">
      <dgm:prSet presAssocID="{9EAD5367-9588-4A96-B875-344C1C5B171A}" presName="dummy" presStyleCnt="0"/>
      <dgm:spPr/>
    </dgm:pt>
    <dgm:pt modelId="{8531D48D-5426-4448-BA05-D9978A21705C}" type="pres">
      <dgm:prSet presAssocID="{D0C674B5-967D-464D-AB01-BE94DDE22B0E}" presName="sibTrans" presStyleLbl="sibTrans2D1" presStyleIdx="0" presStyleCnt="3"/>
      <dgm:spPr/>
    </dgm:pt>
    <dgm:pt modelId="{39BF3043-268E-4C8F-96C7-AAD87AEFEE40}" type="pres">
      <dgm:prSet presAssocID="{4A71D102-DFA2-44F8-9D42-D0E4823E2181}" presName="node" presStyleLbl="node1" presStyleIdx="1" presStyleCnt="3" custScaleX="178495">
        <dgm:presLayoutVars>
          <dgm:bulletEnabled val="1"/>
        </dgm:presLayoutVars>
      </dgm:prSet>
      <dgm:spPr/>
    </dgm:pt>
    <dgm:pt modelId="{3885C152-D971-45B0-A941-90D96E81302B}" type="pres">
      <dgm:prSet presAssocID="{4A71D102-DFA2-44F8-9D42-D0E4823E2181}" presName="dummy" presStyleCnt="0"/>
      <dgm:spPr/>
    </dgm:pt>
    <dgm:pt modelId="{A3A969DE-D01F-4DC3-9DBE-5D8C1A0EFD8E}" type="pres">
      <dgm:prSet presAssocID="{C6317DE0-1E76-4FCC-BC71-DB7B73A9E5DA}" presName="sibTrans" presStyleLbl="sibTrans2D1" presStyleIdx="1" presStyleCnt="3"/>
      <dgm:spPr/>
    </dgm:pt>
    <dgm:pt modelId="{D267AF41-AD64-439F-B2F1-95EF0DA885A4}" type="pres">
      <dgm:prSet presAssocID="{667EDEAE-032E-4431-A6D0-84F8171F9172}" presName="node" presStyleLbl="node1" presStyleIdx="2" presStyleCnt="3" custScaleX="172640">
        <dgm:presLayoutVars>
          <dgm:bulletEnabled val="1"/>
        </dgm:presLayoutVars>
      </dgm:prSet>
      <dgm:spPr/>
    </dgm:pt>
    <dgm:pt modelId="{4012B89A-AE38-490F-914B-3F1190A87FDD}" type="pres">
      <dgm:prSet presAssocID="{667EDEAE-032E-4431-A6D0-84F8171F9172}" presName="dummy" presStyleCnt="0"/>
      <dgm:spPr/>
    </dgm:pt>
    <dgm:pt modelId="{4DA898F2-F3E3-47CB-A4BE-6258D05E224F}" type="pres">
      <dgm:prSet presAssocID="{7D26B1E0-45F0-436A-8742-A221B6EE0155}" presName="sibTrans" presStyleLbl="sibTrans2D1" presStyleIdx="2" presStyleCnt="3"/>
      <dgm:spPr/>
    </dgm:pt>
  </dgm:ptLst>
  <dgm:cxnLst>
    <dgm:cxn modelId="{F7EFEA11-13C7-4762-BAA9-3E9224F0BF17}" type="presOf" srcId="{4A71D102-DFA2-44F8-9D42-D0E4823E2181}" destId="{39BF3043-268E-4C8F-96C7-AAD87AEFEE40}" srcOrd="0" destOrd="0" presId="urn:microsoft.com/office/officeart/2005/8/layout/radial6"/>
    <dgm:cxn modelId="{DF04FC13-5867-4DE5-A3AA-A74FBBA2E312}" type="presOf" srcId="{BC2AB566-9574-44B4-B00D-91E49C7A6DA5}" destId="{94E4B2AC-BF7C-45A6-ADFF-E887C1637F2E}" srcOrd="0" destOrd="0" presId="urn:microsoft.com/office/officeart/2005/8/layout/radial6"/>
    <dgm:cxn modelId="{20D4EB42-2A63-461A-80DF-0BDA4B3EF192}" type="presOf" srcId="{D0C674B5-967D-464D-AB01-BE94DDE22B0E}" destId="{8531D48D-5426-4448-BA05-D9978A21705C}" srcOrd="0" destOrd="0" presId="urn:microsoft.com/office/officeart/2005/8/layout/radial6"/>
    <dgm:cxn modelId="{3D49F058-ECAB-4F56-8085-D637E18E0ACC}" type="presOf" srcId="{C6317DE0-1E76-4FCC-BC71-DB7B73A9E5DA}" destId="{A3A969DE-D01F-4DC3-9DBE-5D8C1A0EFD8E}" srcOrd="0" destOrd="0" presId="urn:microsoft.com/office/officeart/2005/8/layout/radial6"/>
    <dgm:cxn modelId="{DD7C875A-3193-4DDD-B02D-A906A0C9E7F1}" type="presOf" srcId="{64BFB4C4-D412-40B4-A170-A877EF8DA0F0}" destId="{CDD6DF07-C901-483D-A75E-43020DE705A1}" srcOrd="0" destOrd="0" presId="urn:microsoft.com/office/officeart/2005/8/layout/radial6"/>
    <dgm:cxn modelId="{F9F78C5A-B453-498C-9A66-B8759D5433A7}" srcId="{BC2AB566-9574-44B4-B00D-91E49C7A6DA5}" destId="{9EAD5367-9588-4A96-B875-344C1C5B171A}" srcOrd="0" destOrd="0" parTransId="{A9DB5B39-F8F7-4EDE-A06E-1385B7AD795D}" sibTransId="{D0C674B5-967D-464D-AB01-BE94DDE22B0E}"/>
    <dgm:cxn modelId="{038F877D-35E0-4B25-9BB2-219C540AC1A6}" srcId="{BC2AB566-9574-44B4-B00D-91E49C7A6DA5}" destId="{667EDEAE-032E-4431-A6D0-84F8171F9172}" srcOrd="2" destOrd="0" parTransId="{4E8889B0-A47E-4C51-ADBF-7B2A4514F082}" sibTransId="{7D26B1E0-45F0-436A-8742-A221B6EE0155}"/>
    <dgm:cxn modelId="{924CA580-9469-413A-8A65-511596828405}" type="presOf" srcId="{667EDEAE-032E-4431-A6D0-84F8171F9172}" destId="{D267AF41-AD64-439F-B2F1-95EF0DA885A4}" srcOrd="0" destOrd="0" presId="urn:microsoft.com/office/officeart/2005/8/layout/radial6"/>
    <dgm:cxn modelId="{3C0479B0-332E-45EC-895D-019C97678556}" srcId="{BC2AB566-9574-44B4-B00D-91E49C7A6DA5}" destId="{4A71D102-DFA2-44F8-9D42-D0E4823E2181}" srcOrd="1" destOrd="0" parTransId="{A875326B-EE14-43CA-9064-79909E819370}" sibTransId="{C6317DE0-1E76-4FCC-BC71-DB7B73A9E5DA}"/>
    <dgm:cxn modelId="{E654B5B2-7F9F-4963-95FA-407F7E5B668E}" type="presOf" srcId="{9EAD5367-9588-4A96-B875-344C1C5B171A}" destId="{F83285F4-BA66-454D-AF36-FB46BB3390AD}" srcOrd="0" destOrd="0" presId="urn:microsoft.com/office/officeart/2005/8/layout/radial6"/>
    <dgm:cxn modelId="{89E52CBA-334E-4542-A484-9CB6209EBD16}" srcId="{64BFB4C4-D412-40B4-A170-A877EF8DA0F0}" destId="{BC2AB566-9574-44B4-B00D-91E49C7A6DA5}" srcOrd="0" destOrd="0" parTransId="{352BB45C-53C9-4847-915E-239CA6D40FC2}" sibTransId="{DB148428-CDA9-4F51-8882-95923B63FE18}"/>
    <dgm:cxn modelId="{F0AFE8FB-92D9-4FCA-B4F4-12BD0773D6A8}" type="presOf" srcId="{7D26B1E0-45F0-436A-8742-A221B6EE0155}" destId="{4DA898F2-F3E3-47CB-A4BE-6258D05E224F}" srcOrd="0" destOrd="0" presId="urn:microsoft.com/office/officeart/2005/8/layout/radial6"/>
    <dgm:cxn modelId="{E647B484-AC2F-4194-A22B-10AB56D4F2D7}" type="presParOf" srcId="{CDD6DF07-C901-483D-A75E-43020DE705A1}" destId="{94E4B2AC-BF7C-45A6-ADFF-E887C1637F2E}" srcOrd="0" destOrd="0" presId="urn:microsoft.com/office/officeart/2005/8/layout/radial6"/>
    <dgm:cxn modelId="{F20AFCE2-89C8-4892-8BD1-E7DAB8E93BC8}" type="presParOf" srcId="{CDD6DF07-C901-483D-A75E-43020DE705A1}" destId="{F83285F4-BA66-454D-AF36-FB46BB3390AD}" srcOrd="1" destOrd="0" presId="urn:microsoft.com/office/officeart/2005/8/layout/radial6"/>
    <dgm:cxn modelId="{D55DD214-F4F4-4386-948F-A5B1002412DB}" type="presParOf" srcId="{CDD6DF07-C901-483D-A75E-43020DE705A1}" destId="{658F7CC4-5198-4C93-AB9F-B1570393338A}" srcOrd="2" destOrd="0" presId="urn:microsoft.com/office/officeart/2005/8/layout/radial6"/>
    <dgm:cxn modelId="{2EFABD8D-64F4-4FF2-9148-4DF896C78D24}" type="presParOf" srcId="{CDD6DF07-C901-483D-A75E-43020DE705A1}" destId="{8531D48D-5426-4448-BA05-D9978A21705C}" srcOrd="3" destOrd="0" presId="urn:microsoft.com/office/officeart/2005/8/layout/radial6"/>
    <dgm:cxn modelId="{CD540866-ECA7-4156-911B-6A2F385620EE}" type="presParOf" srcId="{CDD6DF07-C901-483D-A75E-43020DE705A1}" destId="{39BF3043-268E-4C8F-96C7-AAD87AEFEE40}" srcOrd="4" destOrd="0" presId="urn:microsoft.com/office/officeart/2005/8/layout/radial6"/>
    <dgm:cxn modelId="{C068D1C5-DBC1-4418-BE86-972D9FA8736C}" type="presParOf" srcId="{CDD6DF07-C901-483D-A75E-43020DE705A1}" destId="{3885C152-D971-45B0-A941-90D96E81302B}" srcOrd="5" destOrd="0" presId="urn:microsoft.com/office/officeart/2005/8/layout/radial6"/>
    <dgm:cxn modelId="{0ED8DBC5-A642-4FF6-87B2-72F56275D84D}" type="presParOf" srcId="{CDD6DF07-C901-483D-A75E-43020DE705A1}" destId="{A3A969DE-D01F-4DC3-9DBE-5D8C1A0EFD8E}" srcOrd="6" destOrd="0" presId="urn:microsoft.com/office/officeart/2005/8/layout/radial6"/>
    <dgm:cxn modelId="{97C855DA-CBAD-4B84-8551-54FF85A293BB}" type="presParOf" srcId="{CDD6DF07-C901-483D-A75E-43020DE705A1}" destId="{D267AF41-AD64-439F-B2F1-95EF0DA885A4}" srcOrd="7" destOrd="0" presId="urn:microsoft.com/office/officeart/2005/8/layout/radial6"/>
    <dgm:cxn modelId="{EC7D9578-4BFE-4638-A805-A367EA7DF7F3}" type="presParOf" srcId="{CDD6DF07-C901-483D-A75E-43020DE705A1}" destId="{4012B89A-AE38-490F-914B-3F1190A87FDD}" srcOrd="8" destOrd="0" presId="urn:microsoft.com/office/officeart/2005/8/layout/radial6"/>
    <dgm:cxn modelId="{A0524F5B-4A2F-4ED4-B4A1-A7D564000193}" type="presParOf" srcId="{CDD6DF07-C901-483D-A75E-43020DE705A1}" destId="{4DA898F2-F3E3-47CB-A4BE-6258D05E224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0F9509-1022-4FA3-9B8D-181F309C26E5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FBBE5237-8F96-48CD-B959-7ADC862B80E5}">
      <dgm:prSet phldrT="[テキスト]" custT="1"/>
      <dgm:spPr>
        <a:xfrm>
          <a:off x="2807416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kumimoji="1" lang="ja-JP" altLang="en-US" sz="24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職歴など</a:t>
          </a:r>
        </a:p>
      </dgm:t>
    </dgm:pt>
    <dgm:pt modelId="{72F0A288-50CC-4CFE-BE5A-F487D1CE9BF4}" type="parTrans" cxnId="{6294E0B6-D263-4341-96EA-D7F0D56CA455}">
      <dgm:prSet/>
      <dgm:spPr/>
      <dgm:t>
        <a:bodyPr/>
        <a:lstStyle/>
        <a:p>
          <a:endParaRPr kumimoji="1" lang="ja-JP" altLang="en-US"/>
        </a:p>
      </dgm:t>
    </dgm:pt>
    <dgm:pt modelId="{8818DADC-C901-4B58-8E2B-CD355BB1E69A}" type="sibTrans" cxnId="{6294E0B6-D263-4341-96EA-D7F0D56CA455}">
      <dgm:prSet/>
      <dgm:spPr/>
      <dgm:t>
        <a:bodyPr/>
        <a:lstStyle/>
        <a:p>
          <a:endParaRPr kumimoji="1" lang="ja-JP" altLang="en-US"/>
        </a:p>
      </dgm:t>
    </dgm:pt>
    <dgm:pt modelId="{BDA65F87-5621-480C-8A53-04C004BB90C8}">
      <dgm:prSet phldrT="[テキスト]" custT="1"/>
      <dgm:spPr>
        <a:xfrm>
          <a:off x="5609283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600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保有技術①</a:t>
          </a:r>
          <a:endParaRPr kumimoji="1" lang="en-US" altLang="ja-JP" sz="1600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sz="1500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技術・生産技術　　関連</a:t>
          </a:r>
        </a:p>
      </dgm:t>
    </dgm:pt>
    <dgm:pt modelId="{98926A98-5710-4B4A-8FD5-8AFAAA796E5E}" type="parTrans" cxnId="{143C77FC-01F6-499F-8FC9-25B9C201489E}">
      <dgm:prSet/>
      <dgm:spPr/>
      <dgm:t>
        <a:bodyPr/>
        <a:lstStyle/>
        <a:p>
          <a:endParaRPr kumimoji="1" lang="ja-JP" altLang="en-US"/>
        </a:p>
      </dgm:t>
    </dgm:pt>
    <dgm:pt modelId="{A974A715-BB27-4ACE-B3BA-5FDBFE3978E9}" type="sibTrans" cxnId="{143C77FC-01F6-499F-8FC9-25B9C201489E}">
      <dgm:prSet/>
      <dgm:spPr/>
      <dgm:t>
        <a:bodyPr/>
        <a:lstStyle/>
        <a:p>
          <a:endParaRPr kumimoji="1" lang="ja-JP" altLang="en-US"/>
        </a:p>
      </dgm:t>
    </dgm:pt>
    <dgm:pt modelId="{E761C2EE-2B1B-4DCD-814C-D4597124BBAB}">
      <dgm:prSet phldrT="[テキスト]" custT="1"/>
      <dgm:spPr>
        <a:xfrm>
          <a:off x="5548" y="1811099"/>
          <a:ext cx="2396348" cy="78645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kumimoji="1" lang="ja-JP" altLang="en-US" sz="24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学歴・所属</a:t>
          </a:r>
        </a:p>
      </dgm:t>
    </dgm:pt>
    <dgm:pt modelId="{3CFC56B4-87E6-4AF3-B641-A4D14281E137}" type="sibTrans" cxnId="{61194963-B4AD-44DA-ACAC-927112927334}">
      <dgm:prSet/>
      <dgm:spPr/>
      <dgm:t>
        <a:bodyPr/>
        <a:lstStyle/>
        <a:p>
          <a:endParaRPr kumimoji="1" lang="ja-JP" altLang="en-US"/>
        </a:p>
      </dgm:t>
    </dgm:pt>
    <dgm:pt modelId="{B2B0EAE7-D275-4B42-B0A9-2A1B849E6ADC}" type="parTrans" cxnId="{61194963-B4AD-44DA-ACAC-927112927334}">
      <dgm:prSet/>
      <dgm:spPr/>
      <dgm:t>
        <a:bodyPr/>
        <a:lstStyle/>
        <a:p>
          <a:endParaRPr kumimoji="1" lang="ja-JP" altLang="en-US"/>
        </a:p>
      </dgm:t>
    </dgm:pt>
    <dgm:pt modelId="{A332AA64-2D01-4DFB-934C-169F75A748DE}">
      <dgm:prSet phldrT="[テキスト]"/>
      <dgm:spPr>
        <a:xfrm>
          <a:off x="5548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保有技術②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設計プロセス関連</a:t>
          </a:r>
        </a:p>
      </dgm:t>
    </dgm:pt>
    <dgm:pt modelId="{4731D52A-9A1E-4883-85E1-C0364E9D367E}" type="parTrans" cxnId="{DC50DA58-5B4D-4390-A0F1-A2EEB778B979}">
      <dgm:prSet/>
      <dgm:spPr/>
      <dgm:t>
        <a:bodyPr/>
        <a:lstStyle/>
        <a:p>
          <a:endParaRPr kumimoji="1" lang="ja-JP" altLang="en-US"/>
        </a:p>
      </dgm:t>
    </dgm:pt>
    <dgm:pt modelId="{C53125B2-848F-464D-89E8-2391915021E5}" type="sibTrans" cxnId="{DC50DA58-5B4D-4390-A0F1-A2EEB778B979}">
      <dgm:prSet/>
      <dgm:spPr/>
      <dgm:t>
        <a:bodyPr/>
        <a:lstStyle/>
        <a:p>
          <a:endParaRPr kumimoji="1" lang="ja-JP" altLang="en-US"/>
        </a:p>
      </dgm:t>
    </dgm:pt>
    <dgm:pt modelId="{EBC4500E-4DE4-4E1F-AEEE-246AC4F4A77A}">
      <dgm:prSet phldrT="[テキスト]"/>
      <dgm:spPr>
        <a:xfrm>
          <a:off x="2807416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保有技術③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品質、開発手法</a:t>
          </a:r>
        </a:p>
      </dgm:t>
    </dgm:pt>
    <dgm:pt modelId="{07416E1B-4BB7-4B18-97BC-EFA1941ECFC0}" type="parTrans" cxnId="{73FB2CD6-D0E9-4874-A318-8B6189E1C086}">
      <dgm:prSet/>
      <dgm:spPr/>
      <dgm:t>
        <a:bodyPr/>
        <a:lstStyle/>
        <a:p>
          <a:endParaRPr kumimoji="1" lang="ja-JP" altLang="en-US"/>
        </a:p>
      </dgm:t>
    </dgm:pt>
    <dgm:pt modelId="{72385EDA-6903-4E35-9A37-133DF2714ECA}" type="sibTrans" cxnId="{73FB2CD6-D0E9-4874-A318-8B6189E1C086}">
      <dgm:prSet/>
      <dgm:spPr/>
      <dgm:t>
        <a:bodyPr/>
        <a:lstStyle/>
        <a:p>
          <a:endParaRPr kumimoji="1" lang="ja-JP" altLang="en-US"/>
        </a:p>
      </dgm:t>
    </dgm:pt>
    <dgm:pt modelId="{DC111313-392D-4064-A0E0-9AD172FD27CD}">
      <dgm:prSet phldrT="[テキスト]"/>
      <dgm:spPr>
        <a:xfrm>
          <a:off x="5609283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b="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保有技術④</a:t>
          </a:r>
          <a:endParaRPr kumimoji="1" lang="en-US" altLang="ja-JP" b="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r>
            <a:rPr kumimoji="1" lang="ja-JP" altLang="en-US" b="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マネジメント改革</a:t>
          </a:r>
        </a:p>
      </dgm:t>
    </dgm:pt>
    <dgm:pt modelId="{15712DD7-A88C-47C5-A8DA-437699FF4C69}" type="parTrans" cxnId="{57CAFDD3-819F-4EFD-9CD7-7D55DE8CE5BF}">
      <dgm:prSet/>
      <dgm:spPr/>
      <dgm:t>
        <a:bodyPr/>
        <a:lstStyle/>
        <a:p>
          <a:endParaRPr kumimoji="1" lang="ja-JP" altLang="en-US"/>
        </a:p>
      </dgm:t>
    </dgm:pt>
    <dgm:pt modelId="{EEDEC78E-70C4-4744-9D02-E01C4D08DBD8}" type="sibTrans" cxnId="{57CAFDD3-819F-4EFD-9CD7-7D55DE8CE5BF}">
      <dgm:prSet/>
      <dgm:spPr/>
      <dgm:t>
        <a:bodyPr/>
        <a:lstStyle/>
        <a:p>
          <a:endParaRPr kumimoji="1" lang="ja-JP" altLang="en-US"/>
        </a:p>
      </dgm:t>
    </dgm:pt>
    <dgm:pt modelId="{9463E254-BE2C-4368-9EE0-E10098FBB61B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1960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年、兵庫県丹波市生まれ</a:t>
          </a:r>
        </a:p>
      </dgm:t>
    </dgm:pt>
    <dgm:pt modelId="{5FE1E88C-EB13-438B-B27A-EC90049CFE81}" type="parTrans" cxnId="{B592EDA0-F17A-4860-BCF5-2D4B43EBEEC8}">
      <dgm:prSet/>
      <dgm:spPr/>
      <dgm:t>
        <a:bodyPr/>
        <a:lstStyle/>
        <a:p>
          <a:endParaRPr kumimoji="1" lang="ja-JP" altLang="en-US"/>
        </a:p>
      </dgm:t>
    </dgm:pt>
    <dgm:pt modelId="{494A2BB4-98C2-4D96-8814-B4690E68AA7F}" type="sibTrans" cxnId="{B592EDA0-F17A-4860-BCF5-2D4B43EBEEC8}">
      <dgm:prSet/>
      <dgm:spPr/>
      <dgm:t>
        <a:bodyPr/>
        <a:lstStyle/>
        <a:p>
          <a:endParaRPr kumimoji="1" lang="ja-JP" altLang="en-US"/>
        </a:p>
      </dgm:t>
    </dgm:pt>
    <dgm:pt modelId="{8BC6A457-870C-4778-BF42-81137D39C0F8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4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月：横河電機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株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)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入社</a:t>
          </a:r>
        </a:p>
      </dgm:t>
    </dgm:pt>
    <dgm:pt modelId="{9FCE0E7A-021F-4F32-88FE-E7C14EBB1D02}" type="parTrans" cxnId="{4F9BEAD2-0D6A-4497-BE9C-C62B75E27DD8}">
      <dgm:prSet/>
      <dgm:spPr/>
      <dgm:t>
        <a:bodyPr/>
        <a:lstStyle/>
        <a:p>
          <a:endParaRPr kumimoji="1" lang="ja-JP" altLang="en-US"/>
        </a:p>
      </dgm:t>
    </dgm:pt>
    <dgm:pt modelId="{BE66D0A2-38B4-4F95-9BB9-CEB2CA7250C3}" type="sibTrans" cxnId="{4F9BEAD2-0D6A-4497-BE9C-C62B75E27DD8}">
      <dgm:prSet/>
      <dgm:spPr/>
      <dgm:t>
        <a:bodyPr/>
        <a:lstStyle/>
        <a:p>
          <a:endParaRPr kumimoji="1" lang="ja-JP" altLang="en-US"/>
        </a:p>
      </dgm:t>
    </dgm:pt>
    <dgm:pt modelId="{F1F7ABE4-C22B-4B10-BDA3-CB29FFB0426C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高精密機械加工技術開発　　　　　　（電気化学、レーザなども含む）</a:t>
          </a:r>
        </a:p>
      </dgm:t>
    </dgm:pt>
    <dgm:pt modelId="{E1009B16-7EFD-405A-893B-3BBF096C8582}" type="parTrans" cxnId="{6E58E092-4EF7-4C10-AD1E-107A244D81BD}">
      <dgm:prSet/>
      <dgm:spPr/>
      <dgm:t>
        <a:bodyPr/>
        <a:lstStyle/>
        <a:p>
          <a:endParaRPr kumimoji="1" lang="ja-JP" altLang="en-US"/>
        </a:p>
      </dgm:t>
    </dgm:pt>
    <dgm:pt modelId="{01DC887F-7BC2-42FB-8C5B-A094B150C01B}" type="sibTrans" cxnId="{6E58E092-4EF7-4C10-AD1E-107A244D81BD}">
      <dgm:prSet/>
      <dgm:spPr/>
      <dgm:t>
        <a:bodyPr/>
        <a:lstStyle/>
        <a:p>
          <a:endParaRPr kumimoji="1" lang="ja-JP" altLang="en-US"/>
        </a:p>
      </dgm:t>
    </dgm:pt>
    <dgm:pt modelId="{42A323B3-5D8B-438A-811D-560C77D8E189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開発プロセス革新、最適化</a:t>
          </a:r>
        </a:p>
      </dgm:t>
    </dgm:pt>
    <dgm:pt modelId="{654AB3CB-CFC6-43DB-8180-D88032CB14F8}" type="parTrans" cxnId="{0F75DA32-3232-4119-B229-EF53642FCBAC}">
      <dgm:prSet/>
      <dgm:spPr/>
      <dgm:t>
        <a:bodyPr/>
        <a:lstStyle/>
        <a:p>
          <a:endParaRPr kumimoji="1" lang="ja-JP" altLang="en-US"/>
        </a:p>
      </dgm:t>
    </dgm:pt>
    <dgm:pt modelId="{D54E0364-CC49-474C-B7AA-357C427C0657}" type="sibTrans" cxnId="{0F75DA32-3232-4119-B229-EF53642FCBAC}">
      <dgm:prSet/>
      <dgm:spPr/>
      <dgm:t>
        <a:bodyPr/>
        <a:lstStyle/>
        <a:p>
          <a:endParaRPr kumimoji="1" lang="ja-JP" altLang="en-US"/>
        </a:p>
      </dgm:t>
    </dgm:pt>
    <dgm:pt modelId="{596A3325-1767-4C38-8CD3-0930DA67732A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ISO9001</a:t>
          </a:r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　　　　システムの構築、維持、向上</a:t>
          </a:r>
        </a:p>
      </dgm:t>
    </dgm:pt>
    <dgm:pt modelId="{75923FEC-999A-4EC5-8884-76F5DDAAAD18}" type="parTrans" cxnId="{D0E00145-90DD-4636-A382-FE157F8ECEE2}">
      <dgm:prSet/>
      <dgm:spPr/>
      <dgm:t>
        <a:bodyPr/>
        <a:lstStyle/>
        <a:p>
          <a:endParaRPr kumimoji="1" lang="ja-JP" altLang="en-US"/>
        </a:p>
      </dgm:t>
    </dgm:pt>
    <dgm:pt modelId="{AC8A246C-DFA4-42EB-86C2-12A215D0832F}" type="sibTrans" cxnId="{D0E00145-90DD-4636-A382-FE157F8ECEE2}">
      <dgm:prSet/>
      <dgm:spPr/>
      <dgm:t>
        <a:bodyPr/>
        <a:lstStyle/>
        <a:p>
          <a:endParaRPr kumimoji="1" lang="ja-JP" altLang="en-US"/>
        </a:p>
      </dgm:t>
    </dgm:pt>
    <dgm:pt modelId="{AA2CF84C-162C-47C4-9F04-244FB715B0B6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品質マネジメント監査技術</a:t>
          </a:r>
        </a:p>
      </dgm:t>
    </dgm:pt>
    <dgm:pt modelId="{30E5A0B4-221B-4372-AC56-3FACB4132673}" type="parTrans" cxnId="{C91C3829-A388-442B-BBFD-A1A47F588639}">
      <dgm:prSet/>
      <dgm:spPr/>
      <dgm:t>
        <a:bodyPr/>
        <a:lstStyle/>
        <a:p>
          <a:endParaRPr kumimoji="1" lang="ja-JP" altLang="en-US"/>
        </a:p>
      </dgm:t>
    </dgm:pt>
    <dgm:pt modelId="{826F083F-56E7-4B4E-9D85-54C4F6434CE3}" type="sibTrans" cxnId="{C91C3829-A388-442B-BBFD-A1A47F588639}">
      <dgm:prSet/>
      <dgm:spPr/>
      <dgm:t>
        <a:bodyPr/>
        <a:lstStyle/>
        <a:p>
          <a:endParaRPr kumimoji="1" lang="ja-JP" altLang="en-US"/>
        </a:p>
      </dgm:t>
    </dgm:pt>
    <dgm:pt modelId="{754C098E-B906-458C-98EB-CB9E3BF15E4C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ロジカルシンキングの伝道</a:t>
          </a:r>
        </a:p>
      </dgm:t>
    </dgm:pt>
    <dgm:pt modelId="{78D4D43F-EAAF-413D-8C53-6C6CD3C34E1A}" type="parTrans" cxnId="{BE52B995-B36A-442D-BD9C-6C4D784AB3F9}">
      <dgm:prSet/>
      <dgm:spPr/>
      <dgm:t>
        <a:bodyPr/>
        <a:lstStyle/>
        <a:p>
          <a:endParaRPr kumimoji="1" lang="ja-JP" altLang="en-US"/>
        </a:p>
      </dgm:t>
    </dgm:pt>
    <dgm:pt modelId="{FB656F81-A07C-4DD2-8526-088D645A4EA6}" type="sibTrans" cxnId="{BE52B995-B36A-442D-BD9C-6C4D784AB3F9}">
      <dgm:prSet/>
      <dgm:spPr/>
      <dgm:t>
        <a:bodyPr/>
        <a:lstStyle/>
        <a:p>
          <a:endParaRPr kumimoji="1" lang="ja-JP" altLang="en-US"/>
        </a:p>
      </dgm:t>
    </dgm:pt>
    <dgm:pt modelId="{5D6CB50E-4F60-4AA2-9FC5-ABCADEDCC6C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VE &amp; 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機能本位思考の伝道</a:t>
          </a:r>
        </a:p>
      </dgm:t>
    </dgm:pt>
    <dgm:pt modelId="{CAE2CAE2-D21A-4048-9431-21EBE1807B87}" type="parTrans" cxnId="{837F9C7D-21FD-4262-8D7C-C291D9A21F94}">
      <dgm:prSet/>
      <dgm:spPr/>
      <dgm:t>
        <a:bodyPr/>
        <a:lstStyle/>
        <a:p>
          <a:endParaRPr kumimoji="1" lang="ja-JP" altLang="en-US"/>
        </a:p>
      </dgm:t>
    </dgm:pt>
    <dgm:pt modelId="{17FCEEE3-9B7E-4A77-A6CE-96CF993F5F84}" type="sibTrans" cxnId="{837F9C7D-21FD-4262-8D7C-C291D9A21F94}">
      <dgm:prSet/>
      <dgm:spPr/>
      <dgm:t>
        <a:bodyPr/>
        <a:lstStyle/>
        <a:p>
          <a:endParaRPr kumimoji="1" lang="ja-JP" altLang="en-US"/>
        </a:p>
      </dgm:t>
    </dgm:pt>
    <dgm:pt modelId="{E6CED3BA-7E86-41F6-AEAC-FBCD79F0F1B5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製品設計</a:t>
          </a:r>
        </a:p>
      </dgm:t>
    </dgm:pt>
    <dgm:pt modelId="{D5BD7EA0-8A2E-40F6-B3FA-CE66CA5B587C}" type="parTrans" cxnId="{0014B375-C944-4EDE-8C70-FFE41A36EC98}">
      <dgm:prSet/>
      <dgm:spPr/>
      <dgm:t>
        <a:bodyPr/>
        <a:lstStyle/>
        <a:p>
          <a:endParaRPr kumimoji="1" lang="ja-JP" altLang="en-US"/>
        </a:p>
      </dgm:t>
    </dgm:pt>
    <dgm:pt modelId="{4D793A5F-A320-439D-95A9-C8E301EE4B92}" type="sibTrans" cxnId="{0014B375-C944-4EDE-8C70-FFE41A36EC98}">
      <dgm:prSet/>
      <dgm:spPr/>
      <dgm:t>
        <a:bodyPr/>
        <a:lstStyle/>
        <a:p>
          <a:endParaRPr kumimoji="1" lang="ja-JP" altLang="en-US"/>
        </a:p>
      </dgm:t>
    </dgm:pt>
    <dgm:pt modelId="{3D489094-5348-482E-80D0-8AE71CD426A3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生産設計</a:t>
          </a:r>
        </a:p>
      </dgm:t>
    </dgm:pt>
    <dgm:pt modelId="{BA363069-194B-4F19-AD0F-AA2AD96A0B9B}" type="parTrans" cxnId="{DBA6B39F-C6A7-4A4D-8247-C104E719B03A}">
      <dgm:prSet/>
      <dgm:spPr/>
      <dgm:t>
        <a:bodyPr/>
        <a:lstStyle/>
        <a:p>
          <a:endParaRPr kumimoji="1" lang="ja-JP" altLang="en-US"/>
        </a:p>
      </dgm:t>
    </dgm:pt>
    <dgm:pt modelId="{F106A182-8FB1-4039-A8B5-E5A055D45A6E}" type="sibTrans" cxnId="{DBA6B39F-C6A7-4A4D-8247-C104E719B03A}">
      <dgm:prSet/>
      <dgm:spPr/>
      <dgm:t>
        <a:bodyPr/>
        <a:lstStyle/>
        <a:p>
          <a:endParaRPr kumimoji="1" lang="ja-JP" altLang="en-US"/>
        </a:p>
      </dgm:t>
    </dgm:pt>
    <dgm:pt modelId="{753B699E-8945-4064-AA50-DFDF81B52E82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工程設計</a:t>
          </a:r>
        </a:p>
      </dgm:t>
    </dgm:pt>
    <dgm:pt modelId="{BF0BE811-7D0C-42FA-9D16-AD8925DE7C92}" type="parTrans" cxnId="{2E2428CA-C082-41D6-A597-0F5983C6D992}">
      <dgm:prSet/>
      <dgm:spPr/>
      <dgm:t>
        <a:bodyPr/>
        <a:lstStyle/>
        <a:p>
          <a:endParaRPr kumimoji="1" lang="ja-JP" altLang="en-US"/>
        </a:p>
      </dgm:t>
    </dgm:pt>
    <dgm:pt modelId="{A754F6ED-679D-40D1-A824-9EAC0852F5D7}" type="sibTrans" cxnId="{2E2428CA-C082-41D6-A597-0F5983C6D992}">
      <dgm:prSet/>
      <dgm:spPr/>
      <dgm:t>
        <a:bodyPr/>
        <a:lstStyle/>
        <a:p>
          <a:endParaRPr kumimoji="1" lang="ja-JP" altLang="en-US"/>
        </a:p>
      </dgm:t>
    </dgm:pt>
    <dgm:pt modelId="{1CFEBE8C-FAB4-4D81-9CAA-28AB568E0CA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原価企画、コストエンジニアリング（仕組み、道具、人財創り）推進</a:t>
          </a:r>
        </a:p>
      </dgm:t>
    </dgm:pt>
    <dgm:pt modelId="{9C5F58ED-A1EE-4AFA-BFB5-E01314A3DC1C}" type="parTrans" cxnId="{8B944856-FA11-468D-8075-D2C81FF128FF}">
      <dgm:prSet/>
      <dgm:spPr/>
      <dgm:t>
        <a:bodyPr/>
        <a:lstStyle/>
        <a:p>
          <a:endParaRPr kumimoji="1" lang="ja-JP" altLang="en-US"/>
        </a:p>
      </dgm:t>
    </dgm:pt>
    <dgm:pt modelId="{C41DE5CA-4590-4845-92EC-B50E04048281}" type="sibTrans" cxnId="{8B944856-FA11-468D-8075-D2C81FF128FF}">
      <dgm:prSet/>
      <dgm:spPr/>
      <dgm:t>
        <a:bodyPr/>
        <a:lstStyle/>
        <a:p>
          <a:endParaRPr kumimoji="1" lang="ja-JP" altLang="en-US"/>
        </a:p>
      </dgm:t>
    </dgm:pt>
    <dgm:pt modelId="{31F4322F-504A-4772-86A6-746947D4D58B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課題解決型ワークショップ牽引</a:t>
          </a:r>
        </a:p>
      </dgm:t>
    </dgm:pt>
    <dgm:pt modelId="{92C87898-E097-483A-8A28-D0384F174311}" type="parTrans" cxnId="{38110E43-31FD-4132-A168-C5BB6350520A}">
      <dgm:prSet/>
      <dgm:spPr/>
      <dgm:t>
        <a:bodyPr/>
        <a:lstStyle/>
        <a:p>
          <a:endParaRPr kumimoji="1" lang="ja-JP" altLang="en-US"/>
        </a:p>
      </dgm:t>
    </dgm:pt>
    <dgm:pt modelId="{A9F3D277-5CE8-43D9-86A2-86E3C45AA821}" type="sibTrans" cxnId="{38110E43-31FD-4132-A168-C5BB6350520A}">
      <dgm:prSet/>
      <dgm:spPr/>
      <dgm:t>
        <a:bodyPr/>
        <a:lstStyle/>
        <a:p>
          <a:endParaRPr kumimoji="1" lang="ja-JP" altLang="en-US"/>
        </a:p>
      </dgm:t>
    </dgm:pt>
    <dgm:pt modelId="{AB1CBCCA-E936-4E79-BDD5-9C4E8FD0336A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生産準備プロセス最適化</a:t>
          </a:r>
          <a:br>
            <a:rPr kumimoji="1" lang="en-US" altLang="ja-JP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～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以下は開発と設計の実務～</a:t>
          </a:r>
          <a:endParaRPr kumimoji="1" lang="ja-JP" altLang="en-US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813DEE37-57A4-4200-A00F-118F200C38C8}" type="parTrans" cxnId="{D9CF7847-5733-4DDC-94E0-778C541BB87F}">
      <dgm:prSet/>
      <dgm:spPr/>
      <dgm:t>
        <a:bodyPr/>
        <a:lstStyle/>
        <a:p>
          <a:endParaRPr kumimoji="1" lang="ja-JP" altLang="en-US"/>
        </a:p>
      </dgm:t>
    </dgm:pt>
    <dgm:pt modelId="{AC1F4E1A-714D-498A-9F10-1B1A742B90B3}" type="sibTrans" cxnId="{D9CF7847-5733-4DDC-94E0-778C541BB87F}">
      <dgm:prSet/>
      <dgm:spPr/>
      <dgm:t>
        <a:bodyPr/>
        <a:lstStyle/>
        <a:p>
          <a:endParaRPr kumimoji="1" lang="ja-JP" altLang="en-US"/>
        </a:p>
      </dgm:t>
    </dgm:pt>
    <dgm:pt modelId="{D0FE8AA6-5AC4-4453-B68A-D08F8912531D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技術経営（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MOT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）の実践</a:t>
          </a:r>
        </a:p>
      </dgm:t>
    </dgm:pt>
    <dgm:pt modelId="{F31D7325-F61C-4385-A61A-C31254C67304}" type="parTrans" cxnId="{F0808723-8579-4B57-8CC4-6CF14CF36C02}">
      <dgm:prSet/>
      <dgm:spPr/>
      <dgm:t>
        <a:bodyPr/>
        <a:lstStyle/>
        <a:p>
          <a:endParaRPr kumimoji="1" lang="ja-JP" altLang="en-US"/>
        </a:p>
      </dgm:t>
    </dgm:pt>
    <dgm:pt modelId="{A7446C62-8938-4549-9662-A9C4736BF2BA}" type="sibTrans" cxnId="{F0808723-8579-4B57-8CC4-6CF14CF36C02}">
      <dgm:prSet/>
      <dgm:spPr/>
      <dgm:t>
        <a:bodyPr/>
        <a:lstStyle/>
        <a:p>
          <a:endParaRPr kumimoji="1" lang="ja-JP" altLang="en-US"/>
        </a:p>
      </dgm:t>
    </dgm:pt>
    <dgm:pt modelId="{AAE3610A-49B2-43F7-AC7D-A1B480480C7D}">
      <dgm:prSet custT="1"/>
      <dgm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設備、ジグ設計</a:t>
          </a:r>
        </a:p>
      </dgm:t>
    </dgm:pt>
    <dgm:pt modelId="{A69F7013-9E6F-4CF4-B769-C9AC3B286CBA}" type="parTrans" cxnId="{A787D855-3BEF-4853-92E2-E77C0949FF3F}">
      <dgm:prSet/>
      <dgm:spPr/>
      <dgm:t>
        <a:bodyPr/>
        <a:lstStyle/>
        <a:p>
          <a:endParaRPr kumimoji="1" lang="ja-JP" altLang="en-US"/>
        </a:p>
      </dgm:t>
    </dgm:pt>
    <dgm:pt modelId="{9D54BE71-93F7-44E7-8CBB-75004D632158}" type="sibTrans" cxnId="{A787D855-3BEF-4853-92E2-E77C0949FF3F}">
      <dgm:prSet/>
      <dgm:spPr/>
      <dgm:t>
        <a:bodyPr/>
        <a:lstStyle/>
        <a:p>
          <a:endParaRPr kumimoji="1" lang="ja-JP" altLang="en-US"/>
        </a:p>
      </dgm:t>
    </dgm:pt>
    <dgm:pt modelId="{661DABBD-D87B-4C60-9B80-EFBD8016CBF6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TPM</a:t>
          </a:r>
          <a:r>
            <a:rPr kumimoji="1" lang="ja-JP" altLang="en-US" sz="12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、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生産性革新の実践、伝道</a:t>
          </a:r>
        </a:p>
      </dgm:t>
    </dgm:pt>
    <dgm:pt modelId="{7570C648-E24D-4275-9C2D-07D08C467291}" type="parTrans" cxnId="{4977CAD9-1BDB-468C-A0F6-DC0ABEDE5959}">
      <dgm:prSet/>
      <dgm:spPr/>
      <dgm:t>
        <a:bodyPr/>
        <a:lstStyle/>
        <a:p>
          <a:endParaRPr kumimoji="1" lang="ja-JP" altLang="en-US"/>
        </a:p>
      </dgm:t>
    </dgm:pt>
    <dgm:pt modelId="{F1E96145-0562-4517-B911-BA39F331A83B}" type="sibTrans" cxnId="{4977CAD9-1BDB-468C-A0F6-DC0ABEDE5959}">
      <dgm:prSet/>
      <dgm:spPr/>
      <dgm:t>
        <a:bodyPr/>
        <a:lstStyle/>
        <a:p>
          <a:endParaRPr kumimoji="1" lang="ja-JP" altLang="en-US"/>
        </a:p>
      </dgm:t>
    </dgm:pt>
    <dgm:pt modelId="{7E806FC9-3071-4109-9167-5F67B5F3779F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品質機能展開</a:t>
          </a:r>
        </a:p>
      </dgm:t>
    </dgm:pt>
    <dgm:pt modelId="{4C162C35-A40E-476F-B273-6C3AAD939441}" type="parTrans" cxnId="{D608CD74-B0EC-40A8-830F-9E9E4CE1D74F}">
      <dgm:prSet/>
      <dgm:spPr/>
      <dgm:t>
        <a:bodyPr/>
        <a:lstStyle/>
        <a:p>
          <a:endParaRPr kumimoji="1" lang="ja-JP" altLang="en-US"/>
        </a:p>
      </dgm:t>
    </dgm:pt>
    <dgm:pt modelId="{3483B7AF-5198-41D1-A059-3361752A7D29}" type="sibTrans" cxnId="{D608CD74-B0EC-40A8-830F-9E9E4CE1D74F}">
      <dgm:prSet/>
      <dgm:spPr/>
      <dgm:t>
        <a:bodyPr/>
        <a:lstStyle/>
        <a:p>
          <a:endParaRPr kumimoji="1" lang="ja-JP" altLang="en-US"/>
        </a:p>
      </dgm:t>
    </dgm:pt>
    <dgm:pt modelId="{303B9A72-E107-4CC0-B2D5-432E321BD33A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kumimoji="1" lang="ja-JP" altLang="en-US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E3CF16D9-DBEC-4F14-8267-74C132465D7B}" type="parTrans" cxnId="{2BDBB48F-B4D0-40E9-AFD5-29F31D4174A7}">
      <dgm:prSet/>
      <dgm:spPr/>
      <dgm:t>
        <a:bodyPr/>
        <a:lstStyle/>
        <a:p>
          <a:endParaRPr kumimoji="1" lang="ja-JP" altLang="en-US"/>
        </a:p>
      </dgm:t>
    </dgm:pt>
    <dgm:pt modelId="{D613703E-94F0-43E7-AC09-7C43A211E97B}" type="sibTrans" cxnId="{2BDBB48F-B4D0-40E9-AFD5-29F31D4174A7}">
      <dgm:prSet/>
      <dgm:spPr/>
      <dgm:t>
        <a:bodyPr/>
        <a:lstStyle/>
        <a:p>
          <a:endParaRPr kumimoji="1" lang="ja-JP" altLang="en-US"/>
        </a:p>
      </dgm:t>
    </dgm:pt>
    <dgm:pt modelId="{9AB1E305-9F78-49E7-B88A-BE346DFE3AD5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技術要件⇔要素の可視化</a:t>
          </a:r>
        </a:p>
      </dgm:t>
    </dgm:pt>
    <dgm:pt modelId="{383F75D4-DEDA-4562-AF2B-B816C4C176D0}" type="parTrans" cxnId="{A8503E38-E1D2-498B-9D91-D69859751B9E}">
      <dgm:prSet/>
      <dgm:spPr/>
      <dgm:t>
        <a:bodyPr/>
        <a:lstStyle/>
        <a:p>
          <a:endParaRPr kumimoji="1" lang="ja-JP" altLang="en-US"/>
        </a:p>
      </dgm:t>
    </dgm:pt>
    <dgm:pt modelId="{59D6080A-8890-4553-8205-616FF1F9D323}" type="sibTrans" cxnId="{A8503E38-E1D2-498B-9D91-D69859751B9E}">
      <dgm:prSet/>
      <dgm:spPr/>
      <dgm:t>
        <a:bodyPr/>
        <a:lstStyle/>
        <a:p>
          <a:endParaRPr kumimoji="1" lang="ja-JP" altLang="en-US"/>
        </a:p>
      </dgm:t>
    </dgm:pt>
    <dgm:pt modelId="{A80C020D-DA48-488C-B50F-4EDAD0254E94}">
      <dgm:prSet custT="1"/>
      <dgm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技術伝承、可視化戦略</a:t>
          </a:r>
        </a:p>
      </dgm:t>
    </dgm:pt>
    <dgm:pt modelId="{5238FD3A-DDF7-4726-8B94-85EA1816B648}" type="parTrans" cxnId="{A467BCEE-1F06-4050-B3F8-9531396BAB0E}">
      <dgm:prSet/>
      <dgm:spPr/>
      <dgm:t>
        <a:bodyPr/>
        <a:lstStyle/>
        <a:p>
          <a:endParaRPr kumimoji="1" lang="ja-JP" altLang="en-US"/>
        </a:p>
      </dgm:t>
    </dgm:pt>
    <dgm:pt modelId="{04A1BAAA-AE64-4C4E-8526-5BCB83D3380F}" type="sibTrans" cxnId="{A467BCEE-1F06-4050-B3F8-9531396BAB0E}">
      <dgm:prSet/>
      <dgm:spPr/>
      <dgm:t>
        <a:bodyPr/>
        <a:lstStyle/>
        <a:p>
          <a:endParaRPr kumimoji="1" lang="ja-JP" altLang="en-US"/>
        </a:p>
      </dgm:t>
    </dgm:pt>
    <dgm:pt modelId="{FE6A3AE9-B739-4766-AFAD-500CA317B5B2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アイデア発想の牽引</a:t>
          </a:r>
        </a:p>
      </dgm:t>
    </dgm:pt>
    <dgm:pt modelId="{8C0D5885-960A-404A-A19D-F49E57A48FC4}" type="parTrans" cxnId="{35FA563D-9D75-4FDF-8A2E-9ED43855526F}">
      <dgm:prSet/>
      <dgm:spPr/>
      <dgm:t>
        <a:bodyPr/>
        <a:lstStyle/>
        <a:p>
          <a:endParaRPr kumimoji="1" lang="ja-JP" altLang="en-US"/>
        </a:p>
      </dgm:t>
    </dgm:pt>
    <dgm:pt modelId="{9355AA9B-632C-4D38-A2BF-96815062709F}" type="sibTrans" cxnId="{35FA563D-9D75-4FDF-8A2E-9ED43855526F}">
      <dgm:prSet/>
      <dgm:spPr/>
      <dgm:t>
        <a:bodyPr/>
        <a:lstStyle/>
        <a:p>
          <a:endParaRPr kumimoji="1" lang="ja-JP" altLang="en-US"/>
        </a:p>
      </dgm:t>
    </dgm:pt>
    <dgm:pt modelId="{9B8C4399-E1E1-412E-AAD0-C7AB0844BD0C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難削材、脆性材加工技術開発</a:t>
          </a:r>
        </a:p>
      </dgm:t>
    </dgm:pt>
    <dgm:pt modelId="{9F422755-5124-4DDA-9A7F-7267F7821C7D}" type="parTrans" cxnId="{E93FEA08-A3D4-48CD-8590-A92D424A9448}">
      <dgm:prSet/>
      <dgm:spPr/>
      <dgm:t>
        <a:bodyPr/>
        <a:lstStyle/>
        <a:p>
          <a:endParaRPr kumimoji="1" lang="ja-JP" altLang="en-US"/>
        </a:p>
      </dgm:t>
    </dgm:pt>
    <dgm:pt modelId="{C108DB70-CD1D-43DA-B0C6-DDBEDF382289}" type="sibTrans" cxnId="{E93FEA08-A3D4-48CD-8590-A92D424A9448}">
      <dgm:prSet/>
      <dgm:spPr/>
      <dgm:t>
        <a:bodyPr/>
        <a:lstStyle/>
        <a:p>
          <a:endParaRPr kumimoji="1" lang="ja-JP" altLang="en-US"/>
        </a:p>
      </dgm:t>
    </dgm:pt>
    <dgm:pt modelId="{10025A1F-DF00-4939-82FC-9315565BD60D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所属：日本機械学会、精密工学会、日本技術士会、日本経営システム協会、切削油技術研究会など　　　　　　　　　　　　　　　　</a:t>
          </a:r>
          <a:r>
            <a:rPr kumimoji="1" lang="ja-JP" altLang="en-US" sz="12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技術士（機械部門）登録</a:t>
          </a:r>
          <a:r>
            <a:rPr kumimoji="1" lang="ja-JP" altLang="en-US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：</a:t>
          </a:r>
          <a:r>
            <a:rPr kumimoji="1" lang="en-US" altLang="ja-JP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1993</a:t>
          </a:r>
          <a:r>
            <a:rPr kumimoji="1" lang="ja-JP" altLang="en-US" sz="11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endParaRPr kumimoji="1" lang="ja-JP" altLang="en-US" sz="12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907D158F-B23B-46E1-8B0A-5E8DE727E65D}" type="sibTrans" cxnId="{867E3ABF-C049-4229-A5F6-691E16F07205}">
      <dgm:prSet/>
      <dgm:spPr/>
      <dgm:t>
        <a:bodyPr/>
        <a:lstStyle/>
        <a:p>
          <a:endParaRPr kumimoji="1" lang="ja-JP" altLang="en-US"/>
        </a:p>
      </dgm:t>
    </dgm:pt>
    <dgm:pt modelId="{36A59007-DA6F-4153-BB98-9D7178DAC83E}" type="parTrans" cxnId="{867E3ABF-C049-4229-A5F6-691E16F07205}">
      <dgm:prSet/>
      <dgm:spPr/>
      <dgm:t>
        <a:bodyPr/>
        <a:lstStyle/>
        <a:p>
          <a:endParaRPr kumimoji="1" lang="ja-JP" altLang="en-US"/>
        </a:p>
      </dgm:t>
    </dgm:pt>
    <dgm:pt modelId="{951E78DA-64BA-4C80-92C4-B9BF07F35CB3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月：長岡技術科学大学大学院（修士）機械システム修了</a:t>
          </a:r>
        </a:p>
      </dgm:t>
    </dgm:pt>
    <dgm:pt modelId="{BC389B7F-1779-4067-971C-D55391951230}" type="sibTrans" cxnId="{14DD9B64-CB72-4F50-B101-212577F9EFD0}">
      <dgm:prSet/>
      <dgm:spPr/>
      <dgm:t>
        <a:bodyPr/>
        <a:lstStyle/>
        <a:p>
          <a:endParaRPr kumimoji="1" lang="ja-JP" altLang="en-US"/>
        </a:p>
      </dgm:t>
    </dgm:pt>
    <dgm:pt modelId="{271D499C-CBAF-4E48-A768-CBBAFD584B3B}" type="parTrans" cxnId="{14DD9B64-CB72-4F50-B101-212577F9EFD0}">
      <dgm:prSet/>
      <dgm:spPr/>
      <dgm:t>
        <a:bodyPr/>
        <a:lstStyle/>
        <a:p>
          <a:endParaRPr kumimoji="1" lang="ja-JP" altLang="en-US"/>
        </a:p>
      </dgm:t>
    </dgm:pt>
    <dgm:pt modelId="{5DD0FA34-8838-47AE-B5DA-15FEC2DEFF40}">
      <dgm:prSet custT="1"/>
      <dgm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l"/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国立明石工業高等専門学校　　機械工学科卒→大学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年次編入</a:t>
          </a:r>
        </a:p>
      </dgm:t>
    </dgm:pt>
    <dgm:pt modelId="{B0B4F2D6-5E7D-45CE-84B3-6DBD6AC16C3F}" type="sibTrans" cxnId="{55143BB5-ED38-4D60-A8C4-82BC3AC24AFF}">
      <dgm:prSet/>
      <dgm:spPr/>
      <dgm:t>
        <a:bodyPr/>
        <a:lstStyle/>
        <a:p>
          <a:endParaRPr kumimoji="1" lang="ja-JP" altLang="en-US"/>
        </a:p>
      </dgm:t>
    </dgm:pt>
    <dgm:pt modelId="{B7AAE892-7E79-4513-8090-0AD4ADBAB33A}" type="parTrans" cxnId="{55143BB5-ED38-4D60-A8C4-82BC3AC24AFF}">
      <dgm:prSet/>
      <dgm:spPr/>
      <dgm:t>
        <a:bodyPr/>
        <a:lstStyle/>
        <a:p>
          <a:endParaRPr kumimoji="1" lang="ja-JP" altLang="en-US"/>
        </a:p>
      </dgm:t>
    </dgm:pt>
    <dgm:pt modelId="{47333F1B-90B4-4BE5-8A67-57EF9ECE3263}">
      <dgm:prSet custT="1"/>
      <dgm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kumimoji="1" lang="ja-JP" altLang="en-US" sz="12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gm:t>
    </dgm:pt>
    <dgm:pt modelId="{D72F86EE-5617-4D3D-85AA-A244C1737738}" type="parTrans" cxnId="{CFC95EF3-6FF3-411F-A689-B7EA7D5E5965}">
      <dgm:prSet/>
      <dgm:spPr/>
      <dgm:t>
        <a:bodyPr/>
        <a:lstStyle/>
        <a:p>
          <a:endParaRPr kumimoji="1" lang="ja-JP" altLang="en-US"/>
        </a:p>
      </dgm:t>
    </dgm:pt>
    <dgm:pt modelId="{FA1527A0-9B4C-4636-9E6D-8F699EEFA212}" type="sibTrans" cxnId="{CFC95EF3-6FF3-411F-A689-B7EA7D5E5965}">
      <dgm:prSet/>
      <dgm:spPr/>
      <dgm:t>
        <a:bodyPr/>
        <a:lstStyle/>
        <a:p>
          <a:endParaRPr kumimoji="1" lang="ja-JP" altLang="en-US"/>
        </a:p>
      </dgm:t>
    </dgm:pt>
    <dgm:pt modelId="{9939CF31-1600-4954-8901-909B12F19D4C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u="sng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主な役職経験</a:t>
          </a:r>
          <a:b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原価企画系、技術企画系、生産技術系、基盤技術系、品質保証系の部長を歴任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</a:t>
          </a:r>
          <a:r>
            <a:rPr kumimoji="1" lang="en-US" altLang="ja-JP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16</a:t>
          </a: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年）</a:t>
          </a:r>
        </a:p>
      </dgm:t>
    </dgm:pt>
    <dgm:pt modelId="{7B9A7BD1-E5DA-4FC9-95E4-929061DFDF02}" type="parTrans" cxnId="{2236EF0D-2E65-4AD2-B79E-D4495689A5CD}">
      <dgm:prSet/>
      <dgm:spPr/>
      <dgm:t>
        <a:bodyPr/>
        <a:lstStyle/>
        <a:p>
          <a:endParaRPr kumimoji="1" lang="ja-JP" altLang="en-US"/>
        </a:p>
      </dgm:t>
    </dgm:pt>
    <dgm:pt modelId="{C39A7806-7F01-4CA7-83A2-4E910391EE4C}" type="sibTrans" cxnId="{2236EF0D-2E65-4AD2-B79E-D4495689A5CD}">
      <dgm:prSet/>
      <dgm:spPr/>
      <dgm:t>
        <a:bodyPr/>
        <a:lstStyle/>
        <a:p>
          <a:endParaRPr kumimoji="1" lang="ja-JP" altLang="en-US"/>
        </a:p>
      </dgm:t>
    </dgm:pt>
    <dgm:pt modelId="{7602702C-558F-47C3-ABA9-E7F26E570C58}">
      <dgm:prSet custT="1"/>
      <dgm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200" b="0" u="sng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主な職種</a:t>
          </a:r>
          <a:r>
            <a:rPr kumimoji="1" lang="ja-JP" altLang="en-US" sz="12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　　　　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（</a:t>
          </a:r>
          <a: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2018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月退職）</a:t>
          </a:r>
          <a:br>
            <a:rPr kumimoji="1" lang="en-US" altLang="ja-JP" sz="1000" b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技術企画、原価企画、技術管理、加工技術・生産技術の研究開発、開発設計、品質保証</a:t>
          </a:r>
        </a:p>
      </dgm:t>
    </dgm:pt>
    <dgm:pt modelId="{20097DE5-0340-4727-A3AF-ADDC15C6F724}" type="parTrans" cxnId="{47C138BD-6FEC-4E9A-A999-43ACC86FFEA5}">
      <dgm:prSet/>
      <dgm:spPr/>
      <dgm:t>
        <a:bodyPr/>
        <a:lstStyle/>
        <a:p>
          <a:endParaRPr kumimoji="1" lang="ja-JP" altLang="en-US"/>
        </a:p>
      </dgm:t>
    </dgm:pt>
    <dgm:pt modelId="{D893295D-664D-4622-A6B0-C2E00DD90A13}" type="sibTrans" cxnId="{47C138BD-6FEC-4E9A-A999-43ACC86FFEA5}">
      <dgm:prSet/>
      <dgm:spPr/>
      <dgm:t>
        <a:bodyPr/>
        <a:lstStyle/>
        <a:p>
          <a:endParaRPr kumimoji="1" lang="ja-JP" altLang="en-US"/>
        </a:p>
      </dgm:t>
    </dgm:pt>
    <dgm:pt modelId="{FBA80B65-C136-42BA-A282-4FF57D1AAE16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生産要素技術系の研究開発全般</a:t>
          </a:r>
        </a:p>
      </dgm:t>
    </dgm:pt>
    <dgm:pt modelId="{7C555EF2-D322-4F07-9EBB-4107EF1F4959}" type="parTrans" cxnId="{816C0CEF-B93E-414F-A00A-441655614EAA}">
      <dgm:prSet/>
      <dgm:spPr/>
      <dgm:t>
        <a:bodyPr/>
        <a:lstStyle/>
        <a:p>
          <a:endParaRPr kumimoji="1" lang="ja-JP" altLang="en-US"/>
        </a:p>
      </dgm:t>
    </dgm:pt>
    <dgm:pt modelId="{63293703-B951-4332-97BB-2E3E0DA80251}" type="sibTrans" cxnId="{816C0CEF-B93E-414F-A00A-441655614EAA}">
      <dgm:prSet/>
      <dgm:spPr/>
      <dgm:t>
        <a:bodyPr/>
        <a:lstStyle/>
        <a:p>
          <a:endParaRPr kumimoji="1" lang="ja-JP" altLang="en-US"/>
        </a:p>
      </dgm:t>
    </dgm:pt>
    <dgm:pt modelId="{ADCC6F66-8FD1-41D3-9A13-0E7080E76AD7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開発～設計～生産準備の　　一気通貫経験</a:t>
          </a:r>
        </a:p>
      </dgm:t>
    </dgm:pt>
    <dgm:pt modelId="{5F0FDFDD-5DDD-49C4-8BC5-213485016BA4}" type="parTrans" cxnId="{D2D3CB07-6AB2-4DA0-98AC-B896815AEDB4}">
      <dgm:prSet/>
      <dgm:spPr/>
      <dgm:t>
        <a:bodyPr/>
        <a:lstStyle/>
        <a:p>
          <a:endParaRPr kumimoji="1" lang="ja-JP" altLang="en-US"/>
        </a:p>
      </dgm:t>
    </dgm:pt>
    <dgm:pt modelId="{0A152430-781B-4711-BC9A-54D506ED2244}" type="sibTrans" cxnId="{D2D3CB07-6AB2-4DA0-98AC-B896815AEDB4}">
      <dgm:prSet/>
      <dgm:spPr/>
      <dgm:t>
        <a:bodyPr/>
        <a:lstStyle/>
        <a:p>
          <a:endParaRPr kumimoji="1" lang="ja-JP" altLang="en-US"/>
        </a:p>
      </dgm:t>
    </dgm:pt>
    <dgm:pt modelId="{9CC2F47F-9F03-4AE4-8601-09337B02447D}">
      <dgm:prSet custT="1"/>
      <dgm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創造型</a:t>
          </a:r>
          <a:r>
            <a:rPr kumimoji="1" lang="en-US" altLang="ja-JP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PJT</a:t>
          </a:r>
          <a:r>
            <a:rPr kumimoji="1" lang="ja-JP" altLang="en-US" sz="13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のリーダを多数拝命</a:t>
          </a:r>
        </a:p>
      </dgm:t>
    </dgm:pt>
    <dgm:pt modelId="{CD19D994-1368-4379-A560-BFC482824B18}" type="parTrans" cxnId="{6B957013-5E83-4883-9866-87E87C91D73E}">
      <dgm:prSet/>
      <dgm:spPr/>
      <dgm:t>
        <a:bodyPr/>
        <a:lstStyle/>
        <a:p>
          <a:endParaRPr kumimoji="1" lang="ja-JP" altLang="en-US"/>
        </a:p>
      </dgm:t>
    </dgm:pt>
    <dgm:pt modelId="{F9F0440C-B967-4EA6-9E07-A209913B06E2}" type="sibTrans" cxnId="{6B957013-5E83-4883-9866-87E87C91D73E}">
      <dgm:prSet/>
      <dgm:spPr/>
      <dgm:t>
        <a:bodyPr/>
        <a:lstStyle/>
        <a:p>
          <a:endParaRPr kumimoji="1" lang="ja-JP" altLang="en-US"/>
        </a:p>
      </dgm:t>
    </dgm:pt>
    <dgm:pt modelId="{85379E0F-C92B-495A-832B-F8E168C55E7D}" type="pres">
      <dgm:prSet presAssocID="{6A0F9509-1022-4FA3-9B8D-181F309C26E5}" presName="diagram" presStyleCnt="0">
        <dgm:presLayoutVars>
          <dgm:dir/>
          <dgm:animLvl val="lvl"/>
          <dgm:resizeHandles val="exact"/>
        </dgm:presLayoutVars>
      </dgm:prSet>
      <dgm:spPr/>
    </dgm:pt>
    <dgm:pt modelId="{06350695-CF8B-4526-9535-FDDED192204C}" type="pres">
      <dgm:prSet presAssocID="{E761C2EE-2B1B-4DCD-814C-D4597124BBAB}" presName="compNode" presStyleCnt="0"/>
      <dgm:spPr/>
    </dgm:pt>
    <dgm:pt modelId="{99045055-1A52-46D8-9819-7977C8A275BA}" type="pres">
      <dgm:prSet presAssocID="{E761C2EE-2B1B-4DCD-814C-D4597124BBAB}" presName="childRect" presStyleLbl="bgAcc1" presStyleIdx="0" presStyleCnt="6">
        <dgm:presLayoutVars>
          <dgm:bulletEnabled val="1"/>
        </dgm:presLayoutVars>
      </dgm:prSet>
      <dgm:spPr/>
    </dgm:pt>
    <dgm:pt modelId="{C3CC526D-A8FC-4FB5-9C48-E469E38139DF}" type="pres">
      <dgm:prSet presAssocID="{E761C2EE-2B1B-4DCD-814C-D4597124BBA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7E74AF1-F73F-4DBF-B121-904463BE8955}" type="pres">
      <dgm:prSet presAssocID="{E761C2EE-2B1B-4DCD-814C-D4597124BBAB}" presName="parentRect" presStyleLbl="alignNode1" presStyleIdx="0" presStyleCnt="6" custScaleY="102244"/>
      <dgm:spPr/>
    </dgm:pt>
    <dgm:pt modelId="{68E58918-D4D2-4D72-8A9B-69A133F4A476}" type="pres">
      <dgm:prSet presAssocID="{E761C2EE-2B1B-4DCD-814C-D4597124BBAB}" presName="adorn" presStyleLbl="fgAccFollowNode1" presStyleIdx="0" presStyleCnt="6"/>
      <dgm:spPr>
        <a:xfrm>
          <a:off x="1760906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7CEB6F37-97C5-4AF9-91A1-B4FD1D53E6AA}" type="pres">
      <dgm:prSet presAssocID="{3CFC56B4-87E6-4AF3-B641-A4D14281E137}" presName="sibTrans" presStyleLbl="sibTrans2D1" presStyleIdx="0" presStyleCnt="0"/>
      <dgm:spPr/>
    </dgm:pt>
    <dgm:pt modelId="{7E6D3A43-E618-4EC2-8467-6A920A578712}" type="pres">
      <dgm:prSet presAssocID="{FBBE5237-8F96-48CD-B959-7ADC862B80E5}" presName="compNode" presStyleCnt="0"/>
      <dgm:spPr/>
    </dgm:pt>
    <dgm:pt modelId="{DE74D2B4-D75F-401C-8187-F244CEA0E77C}" type="pres">
      <dgm:prSet presAssocID="{FBBE5237-8F96-48CD-B959-7ADC862B80E5}" presName="childRect" presStyleLbl="bgAcc1" presStyleIdx="1" presStyleCnt="6">
        <dgm:presLayoutVars>
          <dgm:bulletEnabled val="1"/>
        </dgm:presLayoutVars>
      </dgm:prSet>
      <dgm:spPr/>
    </dgm:pt>
    <dgm:pt modelId="{9316ACA2-E7D8-4D0E-BFE7-CED722B154A6}" type="pres">
      <dgm:prSet presAssocID="{FBBE5237-8F96-48CD-B959-7ADC862B80E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C2EFA03-C810-4FB6-8F10-309D92F6011F}" type="pres">
      <dgm:prSet presAssocID="{FBBE5237-8F96-48CD-B959-7ADC862B80E5}" presName="parentRect" presStyleLbl="alignNode1" presStyleIdx="1" presStyleCnt="6"/>
      <dgm:spPr/>
    </dgm:pt>
    <dgm:pt modelId="{783F3ABA-CEB3-449B-91AD-3A12BA13DBA3}" type="pres">
      <dgm:prSet presAssocID="{FBBE5237-8F96-48CD-B959-7ADC862B80E5}" presName="adorn" presStyleLbl="fgAccFollowNode1" presStyleIdx="1" presStyleCnt="6"/>
      <dgm:spPr>
        <a:xfrm>
          <a:off x="4562774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2D92B2A-1EBF-4663-9C8F-1A4E1C5B54F5}" type="pres">
      <dgm:prSet presAssocID="{8818DADC-C901-4B58-8E2B-CD355BB1E69A}" presName="sibTrans" presStyleLbl="sibTrans2D1" presStyleIdx="0" presStyleCnt="0"/>
      <dgm:spPr/>
    </dgm:pt>
    <dgm:pt modelId="{8B4D3F6B-3FD3-4162-8675-F63289D5EF96}" type="pres">
      <dgm:prSet presAssocID="{BDA65F87-5621-480C-8A53-04C004BB90C8}" presName="compNode" presStyleCnt="0"/>
      <dgm:spPr/>
    </dgm:pt>
    <dgm:pt modelId="{F38A4B13-989E-465E-AF32-B7DBD4B36E62}" type="pres">
      <dgm:prSet presAssocID="{BDA65F87-5621-480C-8A53-04C004BB90C8}" presName="childRect" presStyleLbl="bgAcc1" presStyleIdx="2" presStyleCnt="6">
        <dgm:presLayoutVars>
          <dgm:bulletEnabled val="1"/>
        </dgm:presLayoutVars>
      </dgm:prSet>
      <dgm:spPr/>
    </dgm:pt>
    <dgm:pt modelId="{B7E50665-8616-4CF0-B5B0-20FD0B5A2D08}" type="pres">
      <dgm:prSet presAssocID="{BDA65F87-5621-480C-8A53-04C004BB90C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113EAB-0812-4A52-929B-BDDB3A85E5DC}" type="pres">
      <dgm:prSet presAssocID="{BDA65F87-5621-480C-8A53-04C004BB90C8}" presName="parentRect" presStyleLbl="alignNode1" presStyleIdx="2" presStyleCnt="6"/>
      <dgm:spPr/>
    </dgm:pt>
    <dgm:pt modelId="{A211B3D2-7B3C-4716-A06C-4F7B0BF57B85}" type="pres">
      <dgm:prSet presAssocID="{BDA65F87-5621-480C-8A53-04C004BB90C8}" presName="adorn" presStyleLbl="fgAccFollowNode1" presStyleIdx="2" presStyleCnt="6"/>
      <dgm:spPr>
        <a:xfrm>
          <a:off x="7364641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FAEBC7A-F722-4393-BCB1-CE8843A0B3D7}" type="pres">
      <dgm:prSet presAssocID="{A974A715-BB27-4ACE-B3BA-5FDBFE3978E9}" presName="sibTrans" presStyleLbl="sibTrans2D1" presStyleIdx="0" presStyleCnt="0"/>
      <dgm:spPr/>
    </dgm:pt>
    <dgm:pt modelId="{9C88AAC7-EE4A-459D-8865-3DDFBECC1DB6}" type="pres">
      <dgm:prSet presAssocID="{A332AA64-2D01-4DFB-934C-169F75A748DE}" presName="compNode" presStyleCnt="0"/>
      <dgm:spPr/>
    </dgm:pt>
    <dgm:pt modelId="{9884C423-B886-4B0E-A8EA-303717D81636}" type="pres">
      <dgm:prSet presAssocID="{A332AA64-2D01-4DFB-934C-169F75A748DE}" presName="childRect" presStyleLbl="bgAcc1" presStyleIdx="3" presStyleCnt="6" custLinFactNeighborX="-3236">
        <dgm:presLayoutVars>
          <dgm:bulletEnabled val="1"/>
        </dgm:presLayoutVars>
      </dgm:prSet>
      <dgm:spPr/>
    </dgm:pt>
    <dgm:pt modelId="{4D943A1E-820F-435F-BF06-A76FB4E8C8AA}" type="pres">
      <dgm:prSet presAssocID="{A332AA64-2D01-4DFB-934C-169F75A748D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289B702-B11B-4741-8175-DA75E1508B69}" type="pres">
      <dgm:prSet presAssocID="{A332AA64-2D01-4DFB-934C-169F75A748DE}" presName="parentRect" presStyleLbl="alignNode1" presStyleIdx="3" presStyleCnt="6"/>
      <dgm:spPr/>
    </dgm:pt>
    <dgm:pt modelId="{FE17CDD6-92A5-465F-8DB2-F537B8D3308D}" type="pres">
      <dgm:prSet presAssocID="{A332AA64-2D01-4DFB-934C-169F75A748DE}" presName="adorn" presStyleLbl="fgAccFollowNode1" presStyleIdx="3" presStyleCnt="6"/>
      <dgm:spPr>
        <a:xfrm>
          <a:off x="1760906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C3B1B02A-1867-4377-BE96-66F41824006F}" type="pres">
      <dgm:prSet presAssocID="{C53125B2-848F-464D-89E8-2391915021E5}" presName="sibTrans" presStyleLbl="sibTrans2D1" presStyleIdx="0" presStyleCnt="0"/>
      <dgm:spPr/>
    </dgm:pt>
    <dgm:pt modelId="{C90ACAFE-6D28-4DDF-AEF0-B8C720F0A334}" type="pres">
      <dgm:prSet presAssocID="{EBC4500E-4DE4-4E1F-AEEE-246AC4F4A77A}" presName="compNode" presStyleCnt="0"/>
      <dgm:spPr/>
    </dgm:pt>
    <dgm:pt modelId="{23DFD934-B653-4DD5-B7EA-7A276DFB1C39}" type="pres">
      <dgm:prSet presAssocID="{EBC4500E-4DE4-4E1F-AEEE-246AC4F4A77A}" presName="childRect" presStyleLbl="bgAcc1" presStyleIdx="4" presStyleCnt="6">
        <dgm:presLayoutVars>
          <dgm:bulletEnabled val="1"/>
        </dgm:presLayoutVars>
      </dgm:prSet>
      <dgm:spPr/>
    </dgm:pt>
    <dgm:pt modelId="{F402E69F-61B3-4A43-848A-7136A7A370CF}" type="pres">
      <dgm:prSet presAssocID="{EBC4500E-4DE4-4E1F-AEEE-246AC4F4A77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B18E7CC-A538-4C5F-9BA1-7E2750641041}" type="pres">
      <dgm:prSet presAssocID="{EBC4500E-4DE4-4E1F-AEEE-246AC4F4A77A}" presName="parentRect" presStyleLbl="alignNode1" presStyleIdx="4" presStyleCnt="6"/>
      <dgm:spPr/>
    </dgm:pt>
    <dgm:pt modelId="{D364FD59-B858-40BE-9353-BE1C9B5BA7F6}" type="pres">
      <dgm:prSet presAssocID="{EBC4500E-4DE4-4E1F-AEEE-246AC4F4A77A}" presName="adorn" presStyleLbl="fgAccFollowNode1" presStyleIdx="4" presStyleCnt="6"/>
      <dgm:spPr>
        <a:xfrm>
          <a:off x="4562774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EA2277F-131A-4E46-90F7-5FC6DBB49453}" type="pres">
      <dgm:prSet presAssocID="{72385EDA-6903-4E35-9A37-133DF2714ECA}" presName="sibTrans" presStyleLbl="sibTrans2D1" presStyleIdx="0" presStyleCnt="0"/>
      <dgm:spPr/>
    </dgm:pt>
    <dgm:pt modelId="{47AAEC2C-8CAA-42BF-BC31-91F5D2EA407D}" type="pres">
      <dgm:prSet presAssocID="{DC111313-392D-4064-A0E0-9AD172FD27CD}" presName="compNode" presStyleCnt="0"/>
      <dgm:spPr/>
    </dgm:pt>
    <dgm:pt modelId="{876475E8-7523-4544-8E75-C1BD9959C3F9}" type="pres">
      <dgm:prSet presAssocID="{DC111313-392D-4064-A0E0-9AD172FD27CD}" presName="childRect" presStyleLbl="bgAcc1" presStyleIdx="5" presStyleCnt="6">
        <dgm:presLayoutVars>
          <dgm:bulletEnabled val="1"/>
        </dgm:presLayoutVars>
      </dgm:prSet>
      <dgm:spPr/>
    </dgm:pt>
    <dgm:pt modelId="{219D3B21-025C-4AA9-83DD-07E111642598}" type="pres">
      <dgm:prSet presAssocID="{DC111313-392D-4064-A0E0-9AD172FD27C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D0F1236-6761-4AF4-A430-C485AFB32B09}" type="pres">
      <dgm:prSet presAssocID="{DC111313-392D-4064-A0E0-9AD172FD27CD}" presName="parentRect" presStyleLbl="alignNode1" presStyleIdx="5" presStyleCnt="6"/>
      <dgm:spPr/>
    </dgm:pt>
    <dgm:pt modelId="{C2C2FBBF-4264-482A-9E2B-C65072DA1915}" type="pres">
      <dgm:prSet presAssocID="{DC111313-392D-4064-A0E0-9AD172FD27CD}" presName="adorn" presStyleLbl="fgAccFollowNode1" presStyleIdx="5" presStyleCnt="6"/>
      <dgm:spPr>
        <a:xfrm>
          <a:off x="7364641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C70AC101-E63C-4B2B-BD5E-E1F9CB0DCF02}" type="presOf" srcId="{9B8C4399-E1E1-412E-AAD0-C7AB0844BD0C}" destId="{F38A4B13-989E-465E-AF32-B7DBD4B36E62}" srcOrd="0" destOrd="3" presId="urn:microsoft.com/office/officeart/2005/8/layout/bList2"/>
    <dgm:cxn modelId="{E52FA202-5F02-4735-9A38-0542F2D85030}" type="presOf" srcId="{5DD0FA34-8838-47AE-B5DA-15FEC2DEFF40}" destId="{99045055-1A52-46D8-9819-7977C8A275BA}" srcOrd="0" destOrd="1" presId="urn:microsoft.com/office/officeart/2005/8/layout/bList2"/>
    <dgm:cxn modelId="{0F3D5504-9379-4A14-9DA0-490C28575709}" type="presOf" srcId="{7602702C-558F-47C3-ABA9-E7F26E570C58}" destId="{DE74D2B4-D75F-401C-8187-F244CEA0E77C}" srcOrd="0" destOrd="1" presId="urn:microsoft.com/office/officeart/2005/8/layout/bList2"/>
    <dgm:cxn modelId="{78AFFE04-A73B-498F-B7DF-6BCF7586694B}" type="presOf" srcId="{72385EDA-6903-4E35-9A37-133DF2714ECA}" destId="{0EA2277F-131A-4E46-90F7-5FC6DBB49453}" srcOrd="0" destOrd="0" presId="urn:microsoft.com/office/officeart/2005/8/layout/bList2"/>
    <dgm:cxn modelId="{67EE1806-07C8-4544-ACF0-D0321021A66A}" type="presOf" srcId="{BDA65F87-5621-480C-8A53-04C004BB90C8}" destId="{B7E50665-8616-4CF0-B5B0-20FD0B5A2D08}" srcOrd="0" destOrd="0" presId="urn:microsoft.com/office/officeart/2005/8/layout/bList2"/>
    <dgm:cxn modelId="{D2D3CB07-6AB2-4DA0-98AC-B896815AEDB4}" srcId="{BDA65F87-5621-480C-8A53-04C004BB90C8}" destId="{ADCC6F66-8FD1-41D3-9A13-0E7080E76AD7}" srcOrd="0" destOrd="0" parTransId="{5F0FDFDD-5DDD-49C4-8BC5-213485016BA4}" sibTransId="{0A152430-781B-4711-BC9A-54D506ED2244}"/>
    <dgm:cxn modelId="{E93FEA08-A3D4-48CD-8590-A92D424A9448}" srcId="{BDA65F87-5621-480C-8A53-04C004BB90C8}" destId="{9B8C4399-E1E1-412E-AAD0-C7AB0844BD0C}" srcOrd="3" destOrd="0" parTransId="{9F422755-5124-4DDA-9A7F-7267F7821C7D}" sibTransId="{C108DB70-CD1D-43DA-B0C6-DDBEDF382289}"/>
    <dgm:cxn modelId="{2236EF0D-2E65-4AD2-B79E-D4495689A5CD}" srcId="{FBBE5237-8F96-48CD-B959-7ADC862B80E5}" destId="{9939CF31-1600-4954-8901-909B12F19D4C}" srcOrd="2" destOrd="0" parTransId="{7B9A7BD1-E5DA-4FC9-95E4-929061DFDF02}" sibTransId="{C39A7806-7F01-4CA7-83A2-4E910391EE4C}"/>
    <dgm:cxn modelId="{4FFD090F-B154-4279-AC24-10242F153F2D}" type="presOf" srcId="{EBC4500E-4DE4-4E1F-AEEE-246AC4F4A77A}" destId="{AB18E7CC-A538-4C5F-9BA1-7E2750641041}" srcOrd="1" destOrd="0" presId="urn:microsoft.com/office/officeart/2005/8/layout/bList2"/>
    <dgm:cxn modelId="{19317011-6585-42FA-A7DC-496F5753F4E7}" type="presOf" srcId="{BDA65F87-5621-480C-8A53-04C004BB90C8}" destId="{2C113EAB-0812-4A52-929B-BDDB3A85E5DC}" srcOrd="1" destOrd="0" presId="urn:microsoft.com/office/officeart/2005/8/layout/bList2"/>
    <dgm:cxn modelId="{BD340813-70C1-4D30-8182-5761B53F0FE1}" type="presOf" srcId="{C53125B2-848F-464D-89E8-2391915021E5}" destId="{C3B1B02A-1867-4377-BE96-66F41824006F}" srcOrd="0" destOrd="0" presId="urn:microsoft.com/office/officeart/2005/8/layout/bList2"/>
    <dgm:cxn modelId="{6B957013-5E83-4883-9866-87E87C91D73E}" srcId="{BDA65F87-5621-480C-8A53-04C004BB90C8}" destId="{9CC2F47F-9F03-4AE4-8601-09337B02447D}" srcOrd="4" destOrd="0" parTransId="{CD19D994-1368-4379-A560-BFC482824B18}" sibTransId="{F9F0440C-B967-4EA6-9E07-A209913B06E2}"/>
    <dgm:cxn modelId="{92131514-E301-483C-8602-20BA45603896}" type="presOf" srcId="{8BC6A457-870C-4778-BF42-81137D39C0F8}" destId="{DE74D2B4-D75F-401C-8187-F244CEA0E77C}" srcOrd="0" destOrd="0" presId="urn:microsoft.com/office/officeart/2005/8/layout/bList2"/>
    <dgm:cxn modelId="{99F67D16-C1EC-47C6-835A-D4869CC9571D}" type="presOf" srcId="{A332AA64-2D01-4DFB-934C-169F75A748DE}" destId="{4D943A1E-820F-435F-BF06-A76FB4E8C8AA}" srcOrd="0" destOrd="0" presId="urn:microsoft.com/office/officeart/2005/8/layout/bList2"/>
    <dgm:cxn modelId="{44498119-0416-40EC-A7B7-63720E0965AF}" type="presOf" srcId="{9939CF31-1600-4954-8901-909B12F19D4C}" destId="{DE74D2B4-D75F-401C-8187-F244CEA0E77C}" srcOrd="0" destOrd="2" presId="urn:microsoft.com/office/officeart/2005/8/layout/bList2"/>
    <dgm:cxn modelId="{E1899920-B384-4422-A248-CAC0AB856A58}" type="presOf" srcId="{FBA80B65-C136-42BA-A282-4FF57D1AAE16}" destId="{F38A4B13-989E-465E-AF32-B7DBD4B36E62}" srcOrd="0" destOrd="1" presId="urn:microsoft.com/office/officeart/2005/8/layout/bList2"/>
    <dgm:cxn modelId="{F0808723-8579-4B57-8CC4-6CF14CF36C02}" srcId="{DC111313-392D-4064-A0E0-9AD172FD27CD}" destId="{D0FE8AA6-5AC4-4453-B68A-D08F8912531D}" srcOrd="1" destOrd="0" parTransId="{F31D7325-F61C-4385-A61A-C31254C67304}" sibTransId="{A7446C62-8938-4549-9662-A9C4736BF2BA}"/>
    <dgm:cxn modelId="{C91C3829-A388-442B-BBFD-A1A47F588639}" srcId="{EBC4500E-4DE4-4E1F-AEEE-246AC4F4A77A}" destId="{AA2CF84C-162C-47C4-9F04-244FB715B0B6}" srcOrd="1" destOrd="0" parTransId="{30E5A0B4-221B-4372-AC56-3FACB4132673}" sibTransId="{826F083F-56E7-4B4E-9D85-54C4F6434CE3}"/>
    <dgm:cxn modelId="{10F4BC30-1B0D-4A2C-9ADF-0BA6ECE205D7}" type="presOf" srcId="{596A3325-1767-4C38-8CD3-0930DA67732A}" destId="{23DFD934-B653-4DD5-B7EA-7A276DFB1C39}" srcOrd="0" destOrd="0" presId="urn:microsoft.com/office/officeart/2005/8/layout/bList2"/>
    <dgm:cxn modelId="{FC358932-6A9D-4F39-94FF-1B4741456661}" type="presOf" srcId="{E761C2EE-2B1B-4DCD-814C-D4597124BBAB}" destId="{57E74AF1-F73F-4DBF-B121-904463BE8955}" srcOrd="1" destOrd="0" presId="urn:microsoft.com/office/officeart/2005/8/layout/bList2"/>
    <dgm:cxn modelId="{0F75DA32-3232-4119-B229-EF53642FCBAC}" srcId="{A332AA64-2D01-4DFB-934C-169F75A748DE}" destId="{42A323B3-5D8B-438A-811D-560C77D8E189}" srcOrd="0" destOrd="0" parTransId="{654AB3CB-CFC6-43DB-8180-D88032CB14F8}" sibTransId="{D54E0364-CC49-474C-B7AA-357C427C0657}"/>
    <dgm:cxn modelId="{39565F35-3F9D-46F5-9956-D5C07A1BD9CF}" type="presOf" srcId="{8818DADC-C901-4B58-8E2B-CD355BB1E69A}" destId="{E2D92B2A-1EBF-4663-9C8F-1A4E1C5B54F5}" srcOrd="0" destOrd="0" presId="urn:microsoft.com/office/officeart/2005/8/layout/bList2"/>
    <dgm:cxn modelId="{A8503E38-E1D2-498B-9D91-D69859751B9E}" srcId="{EBC4500E-4DE4-4E1F-AEEE-246AC4F4A77A}" destId="{9AB1E305-9F78-49E7-B88A-BE346DFE3AD5}" srcOrd="4" destOrd="0" parTransId="{383F75D4-DEDA-4562-AF2B-B816C4C176D0}" sibTransId="{59D6080A-8890-4553-8205-616FF1F9D323}"/>
    <dgm:cxn modelId="{D664D53B-C122-451F-AC5A-A88DA0A1D3F4}" type="presOf" srcId="{ADCC6F66-8FD1-41D3-9A13-0E7080E76AD7}" destId="{F38A4B13-989E-465E-AF32-B7DBD4B36E62}" srcOrd="0" destOrd="0" presId="urn:microsoft.com/office/officeart/2005/8/layout/bList2"/>
    <dgm:cxn modelId="{35FA563D-9D75-4FDF-8A2E-9ED43855526F}" srcId="{DC111313-392D-4064-A0E0-9AD172FD27CD}" destId="{FE6A3AE9-B739-4766-AFAD-500CA317B5B2}" srcOrd="5" destOrd="0" parTransId="{8C0D5885-960A-404A-A19D-F49E57A48FC4}" sibTransId="{9355AA9B-632C-4D38-A2BF-96815062709F}"/>
    <dgm:cxn modelId="{38110E43-31FD-4132-A168-C5BB6350520A}" srcId="{DC111313-392D-4064-A0E0-9AD172FD27CD}" destId="{31F4322F-504A-4772-86A6-746947D4D58B}" srcOrd="4" destOrd="0" parTransId="{92C87898-E097-483A-8A28-D0384F174311}" sibTransId="{A9F3D277-5CE8-43D9-86A2-86E3C45AA821}"/>
    <dgm:cxn modelId="{61194963-B4AD-44DA-ACAC-927112927334}" srcId="{6A0F9509-1022-4FA3-9B8D-181F309C26E5}" destId="{E761C2EE-2B1B-4DCD-814C-D4597124BBAB}" srcOrd="0" destOrd="0" parTransId="{B2B0EAE7-D275-4B42-B0A9-2A1B849E6ADC}" sibTransId="{3CFC56B4-87E6-4AF3-B641-A4D14281E137}"/>
    <dgm:cxn modelId="{F6C58043-6FD3-4683-8C7A-9C529911FB37}" type="presOf" srcId="{9AB1E305-9F78-49E7-B88A-BE346DFE3AD5}" destId="{23DFD934-B653-4DD5-B7EA-7A276DFB1C39}" srcOrd="0" destOrd="4" presId="urn:microsoft.com/office/officeart/2005/8/layout/bList2"/>
    <dgm:cxn modelId="{14DD9B64-CB72-4F50-B101-212577F9EFD0}" srcId="{E761C2EE-2B1B-4DCD-814C-D4597124BBAB}" destId="{951E78DA-64BA-4C80-92C4-B9BF07F35CB3}" srcOrd="2" destOrd="0" parTransId="{271D499C-CBAF-4E48-A768-CBBAFD584B3B}" sibTransId="{BC389B7F-1779-4067-971C-D55391951230}"/>
    <dgm:cxn modelId="{D0E00145-90DD-4636-A382-FE157F8ECEE2}" srcId="{EBC4500E-4DE4-4E1F-AEEE-246AC4F4A77A}" destId="{596A3325-1767-4C38-8CD3-0930DA67732A}" srcOrd="0" destOrd="0" parTransId="{75923FEC-999A-4EC5-8884-76F5DDAAAD18}" sibTransId="{AC8A246C-DFA4-42EB-86C2-12A215D0832F}"/>
    <dgm:cxn modelId="{B4B06045-8575-4485-87CA-D30DD9D9CE14}" type="presOf" srcId="{A80C020D-DA48-488C-B50F-4EDAD0254E94}" destId="{23DFD934-B653-4DD5-B7EA-7A276DFB1C39}" srcOrd="0" destOrd="5" presId="urn:microsoft.com/office/officeart/2005/8/layout/bList2"/>
    <dgm:cxn modelId="{0D62EA65-6B96-4278-8B17-F1AE36278C85}" type="presOf" srcId="{DC111313-392D-4064-A0E0-9AD172FD27CD}" destId="{219D3B21-025C-4AA9-83DD-07E111642598}" srcOrd="0" destOrd="0" presId="urn:microsoft.com/office/officeart/2005/8/layout/bList2"/>
    <dgm:cxn modelId="{24FA9A46-C91D-4276-B105-ACDE5B2F5D18}" type="presOf" srcId="{AA2CF84C-162C-47C4-9F04-244FB715B0B6}" destId="{23DFD934-B653-4DD5-B7EA-7A276DFB1C39}" srcOrd="0" destOrd="1" presId="urn:microsoft.com/office/officeart/2005/8/layout/bList2"/>
    <dgm:cxn modelId="{3BA2E966-36F2-4949-845B-0AD4D11F8C74}" type="presOf" srcId="{9463E254-BE2C-4368-9EE0-E10098FBB61B}" destId="{99045055-1A52-46D8-9819-7977C8A275BA}" srcOrd="0" destOrd="0" presId="urn:microsoft.com/office/officeart/2005/8/layout/bList2"/>
    <dgm:cxn modelId="{AB2D2967-30F2-4F58-98C9-A167EE6ECF25}" type="presOf" srcId="{FE6A3AE9-B739-4766-AFAD-500CA317B5B2}" destId="{876475E8-7523-4544-8E75-C1BD9959C3F9}" srcOrd="0" destOrd="5" presId="urn:microsoft.com/office/officeart/2005/8/layout/bList2"/>
    <dgm:cxn modelId="{D9CF7847-5733-4DDC-94E0-778C541BB87F}" srcId="{A332AA64-2D01-4DFB-934C-169F75A748DE}" destId="{AB1CBCCA-E936-4E79-BDD5-9C4E8FD0336A}" srcOrd="1" destOrd="0" parTransId="{813DEE37-57A4-4200-A00F-118F200C38C8}" sibTransId="{AC1F4E1A-714D-498A-9F10-1B1A742B90B3}"/>
    <dgm:cxn modelId="{5876C568-2095-4880-A8EF-433EA5D8EC67}" type="presOf" srcId="{E6CED3BA-7E86-41F6-AEAC-FBCD79F0F1B5}" destId="{9884C423-B886-4B0E-A8EA-303717D81636}" srcOrd="0" destOrd="2" presId="urn:microsoft.com/office/officeart/2005/8/layout/bList2"/>
    <dgm:cxn modelId="{6D76FA49-00E2-4151-AA70-400A0127488E}" type="presOf" srcId="{EBC4500E-4DE4-4E1F-AEEE-246AC4F4A77A}" destId="{F402E69F-61B3-4A43-848A-7136A7A370CF}" srcOrd="0" destOrd="0" presId="urn:microsoft.com/office/officeart/2005/8/layout/bList2"/>
    <dgm:cxn modelId="{42A38E6C-EC61-4356-A26F-7A8AC091E896}" type="presOf" srcId="{9CC2F47F-9F03-4AE4-8601-09337B02447D}" destId="{F38A4B13-989E-465E-AF32-B7DBD4B36E62}" srcOrd="0" destOrd="4" presId="urn:microsoft.com/office/officeart/2005/8/layout/bList2"/>
    <dgm:cxn modelId="{D608CD74-B0EC-40A8-830F-9E9E4CE1D74F}" srcId="{EBC4500E-4DE4-4E1F-AEEE-246AC4F4A77A}" destId="{7E806FC9-3071-4109-9167-5F67B5F3779F}" srcOrd="3" destOrd="0" parTransId="{4C162C35-A40E-476F-B273-6C3AAD939441}" sibTransId="{3483B7AF-5198-41D1-A059-3361752A7D29}"/>
    <dgm:cxn modelId="{0014B375-C944-4EDE-8C70-FFE41A36EC98}" srcId="{A332AA64-2D01-4DFB-934C-169F75A748DE}" destId="{E6CED3BA-7E86-41F6-AEAC-FBCD79F0F1B5}" srcOrd="2" destOrd="0" parTransId="{D5BD7EA0-8A2E-40F6-B3FA-CE66CA5B587C}" sibTransId="{4D793A5F-A320-439D-95A9-C8E301EE4B92}"/>
    <dgm:cxn modelId="{A787D855-3BEF-4853-92E2-E77C0949FF3F}" srcId="{A332AA64-2D01-4DFB-934C-169F75A748DE}" destId="{AAE3610A-49B2-43F7-AC7D-A1B480480C7D}" srcOrd="5" destOrd="0" parTransId="{A69F7013-9E6F-4CF4-B769-C9AC3B286CBA}" sibTransId="{9D54BE71-93F7-44E7-8CBB-75004D632158}"/>
    <dgm:cxn modelId="{8FF41276-B0CC-43F1-AC74-1A904DC49502}" type="presOf" srcId="{31F4322F-504A-4772-86A6-746947D4D58B}" destId="{876475E8-7523-4544-8E75-C1BD9959C3F9}" srcOrd="0" destOrd="4" presId="urn:microsoft.com/office/officeart/2005/8/layout/bList2"/>
    <dgm:cxn modelId="{F73C4156-4C81-4BA6-9D49-993E2DE04833}" type="presOf" srcId="{A974A715-BB27-4ACE-B3BA-5FDBFE3978E9}" destId="{0FAEBC7A-F722-4393-BCB1-CE8843A0B3D7}" srcOrd="0" destOrd="0" presId="urn:microsoft.com/office/officeart/2005/8/layout/bList2"/>
    <dgm:cxn modelId="{8B944856-FA11-468D-8075-D2C81FF128FF}" srcId="{DC111313-392D-4064-A0E0-9AD172FD27CD}" destId="{1CFEBE8C-FAB4-4D81-9CAA-28AB568E0CA3}" srcOrd="3" destOrd="0" parTransId="{9C5F58ED-A1EE-4AFA-BFB5-E01314A3DC1C}" sibTransId="{C41DE5CA-4590-4845-92EC-B50E04048281}"/>
    <dgm:cxn modelId="{2D500058-BCA4-41A8-9E64-686AE4D69253}" type="presOf" srcId="{AB1CBCCA-E936-4E79-BDD5-9C4E8FD0336A}" destId="{9884C423-B886-4B0E-A8EA-303717D81636}" srcOrd="0" destOrd="1" presId="urn:microsoft.com/office/officeart/2005/8/layout/bList2"/>
    <dgm:cxn modelId="{DC50DA58-5B4D-4390-A0F1-A2EEB778B979}" srcId="{6A0F9509-1022-4FA3-9B8D-181F309C26E5}" destId="{A332AA64-2D01-4DFB-934C-169F75A748DE}" srcOrd="3" destOrd="0" parTransId="{4731D52A-9A1E-4883-85E1-C0364E9D367E}" sibTransId="{C53125B2-848F-464D-89E8-2391915021E5}"/>
    <dgm:cxn modelId="{A9C7967A-D64E-43D4-9863-E9DEFF55B651}" type="presOf" srcId="{AAE3610A-49B2-43F7-AC7D-A1B480480C7D}" destId="{9884C423-B886-4B0E-A8EA-303717D81636}" srcOrd="0" destOrd="5" presId="urn:microsoft.com/office/officeart/2005/8/layout/bList2"/>
    <dgm:cxn modelId="{D2C45C7C-1E30-418B-8D1E-79761A5DEDDF}" type="presOf" srcId="{303B9A72-E107-4CC0-B2D5-432E321BD33A}" destId="{23DFD934-B653-4DD5-B7EA-7A276DFB1C39}" srcOrd="0" destOrd="2" presId="urn:microsoft.com/office/officeart/2005/8/layout/bList2"/>
    <dgm:cxn modelId="{837F9C7D-21FD-4262-8D7C-C291D9A21F94}" srcId="{DC111313-392D-4064-A0E0-9AD172FD27CD}" destId="{5D6CB50E-4F60-4AA2-9FC5-ABCADEDCC6C3}" srcOrd="2" destOrd="0" parTransId="{CAE2CAE2-D21A-4048-9431-21EBE1807B87}" sibTransId="{17FCEEE3-9B7E-4A77-A6CE-96CF993F5F84}"/>
    <dgm:cxn modelId="{8D65697E-F5D1-4FF8-B498-1A58559E1203}" type="presOf" srcId="{7E806FC9-3071-4109-9167-5F67B5F3779F}" destId="{23DFD934-B653-4DD5-B7EA-7A276DFB1C39}" srcOrd="0" destOrd="3" presId="urn:microsoft.com/office/officeart/2005/8/layout/bList2"/>
    <dgm:cxn modelId="{2F4A2887-1A06-4B11-8E00-CEBCF58C3BAB}" type="presOf" srcId="{1CFEBE8C-FAB4-4D81-9CAA-28AB568E0CA3}" destId="{876475E8-7523-4544-8E75-C1BD9959C3F9}" srcOrd="0" destOrd="3" presId="urn:microsoft.com/office/officeart/2005/8/layout/bList2"/>
    <dgm:cxn modelId="{2BDBB48F-B4D0-40E9-AFD5-29F31D4174A7}" srcId="{EBC4500E-4DE4-4E1F-AEEE-246AC4F4A77A}" destId="{303B9A72-E107-4CC0-B2D5-432E321BD33A}" srcOrd="2" destOrd="0" parTransId="{E3CF16D9-DBEC-4F14-8267-74C132465D7B}" sibTransId="{D613703E-94F0-43E7-AC09-7C43A211E97B}"/>
    <dgm:cxn modelId="{6E58E092-4EF7-4C10-AD1E-107A244D81BD}" srcId="{BDA65F87-5621-480C-8A53-04C004BB90C8}" destId="{F1F7ABE4-C22B-4B10-BDA3-CB29FFB0426C}" srcOrd="2" destOrd="0" parTransId="{E1009B16-7EFD-405A-893B-3BBF096C8582}" sibTransId="{01DC887F-7BC2-42FB-8C5B-A094B150C01B}"/>
    <dgm:cxn modelId="{BE52B995-B36A-442D-BD9C-6C4D784AB3F9}" srcId="{DC111313-392D-4064-A0E0-9AD172FD27CD}" destId="{754C098E-B906-458C-98EB-CB9E3BF15E4C}" srcOrd="0" destOrd="0" parTransId="{78D4D43F-EAAF-413D-8C53-6C6CD3C34E1A}" sibTransId="{FB656F81-A07C-4DD2-8526-088D645A4EA6}"/>
    <dgm:cxn modelId="{06924499-BD91-4F3D-948B-A62BA06B2724}" type="presOf" srcId="{6A0F9509-1022-4FA3-9B8D-181F309C26E5}" destId="{85379E0F-C92B-495A-832B-F8E168C55E7D}" srcOrd="0" destOrd="0" presId="urn:microsoft.com/office/officeart/2005/8/layout/bList2"/>
    <dgm:cxn modelId="{2937579C-4CA1-4321-9F14-3DD87C5436AD}" type="presOf" srcId="{3D489094-5348-482E-80D0-8AE71CD426A3}" destId="{9884C423-B886-4B0E-A8EA-303717D81636}" srcOrd="0" destOrd="3" presId="urn:microsoft.com/office/officeart/2005/8/layout/bList2"/>
    <dgm:cxn modelId="{0DE3449F-1A9C-4A9A-82D0-F9E9B649B7FB}" type="presOf" srcId="{FBBE5237-8F96-48CD-B959-7ADC862B80E5}" destId="{FC2EFA03-C810-4FB6-8F10-309D92F6011F}" srcOrd="1" destOrd="0" presId="urn:microsoft.com/office/officeart/2005/8/layout/bList2"/>
    <dgm:cxn modelId="{DBA6B39F-C6A7-4A4D-8247-C104E719B03A}" srcId="{A332AA64-2D01-4DFB-934C-169F75A748DE}" destId="{3D489094-5348-482E-80D0-8AE71CD426A3}" srcOrd="3" destOrd="0" parTransId="{BA363069-194B-4F19-AD0F-AA2AD96A0B9B}" sibTransId="{F106A182-8FB1-4039-A8B5-E5A055D45A6E}"/>
    <dgm:cxn modelId="{A6892EA0-EBCA-43AE-AA2B-401B9F58F896}" type="presOf" srcId="{47333F1B-90B4-4BE5-8A67-57EF9ECE3263}" destId="{876475E8-7523-4544-8E75-C1BD9959C3F9}" srcOrd="0" destOrd="7" presId="urn:microsoft.com/office/officeart/2005/8/layout/bList2"/>
    <dgm:cxn modelId="{B592EDA0-F17A-4860-BCF5-2D4B43EBEEC8}" srcId="{E761C2EE-2B1B-4DCD-814C-D4597124BBAB}" destId="{9463E254-BE2C-4368-9EE0-E10098FBB61B}" srcOrd="0" destOrd="0" parTransId="{5FE1E88C-EB13-438B-B27A-EC90049CFE81}" sibTransId="{494A2BB4-98C2-4D96-8814-B4690E68AA7F}"/>
    <dgm:cxn modelId="{3AED49AF-FCB0-4A36-8706-3F0E9BD793B2}" type="presOf" srcId="{753B699E-8945-4064-AA50-DFDF81B52E82}" destId="{9884C423-B886-4B0E-A8EA-303717D81636}" srcOrd="0" destOrd="4" presId="urn:microsoft.com/office/officeart/2005/8/layout/bList2"/>
    <dgm:cxn modelId="{9EDCB8B1-C227-4612-B065-E5F3A62F6A65}" type="presOf" srcId="{E761C2EE-2B1B-4DCD-814C-D4597124BBAB}" destId="{C3CC526D-A8FC-4FB5-9C48-E469E38139DF}" srcOrd="0" destOrd="0" presId="urn:microsoft.com/office/officeart/2005/8/layout/bList2"/>
    <dgm:cxn modelId="{55143BB5-ED38-4D60-A8C4-82BC3AC24AFF}" srcId="{E761C2EE-2B1B-4DCD-814C-D4597124BBAB}" destId="{5DD0FA34-8838-47AE-B5DA-15FEC2DEFF40}" srcOrd="1" destOrd="0" parTransId="{B7AAE892-7E79-4513-8090-0AD4ADBAB33A}" sibTransId="{B0B4F2D6-5E7D-45CE-84B3-6DBD6AC16C3F}"/>
    <dgm:cxn modelId="{6294E0B6-D263-4341-96EA-D7F0D56CA455}" srcId="{6A0F9509-1022-4FA3-9B8D-181F309C26E5}" destId="{FBBE5237-8F96-48CD-B959-7ADC862B80E5}" srcOrd="1" destOrd="0" parTransId="{72F0A288-50CC-4CFE-BE5A-F487D1CE9BF4}" sibTransId="{8818DADC-C901-4B58-8E2B-CD355BB1E69A}"/>
    <dgm:cxn modelId="{187790B7-A3A5-4BE9-9709-B650E1814FC0}" type="presOf" srcId="{754C098E-B906-458C-98EB-CB9E3BF15E4C}" destId="{876475E8-7523-4544-8E75-C1BD9959C3F9}" srcOrd="0" destOrd="0" presId="urn:microsoft.com/office/officeart/2005/8/layout/bList2"/>
    <dgm:cxn modelId="{47C138BD-6FEC-4E9A-A999-43ACC86FFEA5}" srcId="{FBBE5237-8F96-48CD-B959-7ADC862B80E5}" destId="{7602702C-558F-47C3-ABA9-E7F26E570C58}" srcOrd="1" destOrd="0" parTransId="{20097DE5-0340-4727-A3AF-ADDC15C6F724}" sibTransId="{D893295D-664D-4622-A6B0-C2E00DD90A13}"/>
    <dgm:cxn modelId="{867E3ABF-C049-4229-A5F6-691E16F07205}" srcId="{E761C2EE-2B1B-4DCD-814C-D4597124BBAB}" destId="{10025A1F-DF00-4939-82FC-9315565BD60D}" srcOrd="3" destOrd="0" parTransId="{36A59007-DA6F-4153-BB98-9D7178DAC83E}" sibTransId="{907D158F-B23B-46E1-8B0A-5E8DE727E65D}"/>
    <dgm:cxn modelId="{6D15A9C1-69D3-41F8-8FBE-B4CAD3A837B0}" type="presOf" srcId="{951E78DA-64BA-4C80-92C4-B9BF07F35CB3}" destId="{99045055-1A52-46D8-9819-7977C8A275BA}" srcOrd="0" destOrd="2" presId="urn:microsoft.com/office/officeart/2005/8/layout/bList2"/>
    <dgm:cxn modelId="{2E2428CA-C082-41D6-A597-0F5983C6D992}" srcId="{A332AA64-2D01-4DFB-934C-169F75A748DE}" destId="{753B699E-8945-4064-AA50-DFDF81B52E82}" srcOrd="4" destOrd="0" parTransId="{BF0BE811-7D0C-42FA-9D16-AD8925DE7C92}" sibTransId="{A754F6ED-679D-40D1-A824-9EAC0852F5D7}"/>
    <dgm:cxn modelId="{98B1EDCC-3874-4AF7-857A-881D0F93C15E}" type="presOf" srcId="{3CFC56B4-87E6-4AF3-B641-A4D14281E137}" destId="{7CEB6F37-97C5-4AF9-91A1-B4FD1D53E6AA}" srcOrd="0" destOrd="0" presId="urn:microsoft.com/office/officeart/2005/8/layout/bList2"/>
    <dgm:cxn modelId="{4F9BEAD2-0D6A-4497-BE9C-C62B75E27DD8}" srcId="{FBBE5237-8F96-48CD-B959-7ADC862B80E5}" destId="{8BC6A457-870C-4778-BF42-81137D39C0F8}" srcOrd="0" destOrd="0" parTransId="{9FCE0E7A-021F-4F32-88FE-E7C14EBB1D02}" sibTransId="{BE66D0A2-38B4-4F95-9BB9-CEB2CA7250C3}"/>
    <dgm:cxn modelId="{57CAFDD3-819F-4EFD-9CD7-7D55DE8CE5BF}" srcId="{6A0F9509-1022-4FA3-9B8D-181F309C26E5}" destId="{DC111313-392D-4064-A0E0-9AD172FD27CD}" srcOrd="5" destOrd="0" parTransId="{15712DD7-A88C-47C5-A8DA-437699FF4C69}" sibTransId="{EEDEC78E-70C4-4744-9D02-E01C4D08DBD8}"/>
    <dgm:cxn modelId="{3F18C4D5-A221-4084-BA29-FE7D229194B4}" type="presOf" srcId="{DC111313-392D-4064-A0E0-9AD172FD27CD}" destId="{1D0F1236-6761-4AF4-A430-C485AFB32B09}" srcOrd="1" destOrd="0" presId="urn:microsoft.com/office/officeart/2005/8/layout/bList2"/>
    <dgm:cxn modelId="{57C8F7D5-6157-4E55-8A6C-FF34A17B29DA}" type="presOf" srcId="{FBBE5237-8F96-48CD-B959-7ADC862B80E5}" destId="{9316ACA2-E7D8-4D0E-BFE7-CED722B154A6}" srcOrd="0" destOrd="0" presId="urn:microsoft.com/office/officeart/2005/8/layout/bList2"/>
    <dgm:cxn modelId="{73FB2CD6-D0E9-4874-A318-8B6189E1C086}" srcId="{6A0F9509-1022-4FA3-9B8D-181F309C26E5}" destId="{EBC4500E-4DE4-4E1F-AEEE-246AC4F4A77A}" srcOrd="4" destOrd="0" parTransId="{07416E1B-4BB7-4B18-97BC-EFA1941ECFC0}" sibTransId="{72385EDA-6903-4E35-9A37-133DF2714ECA}"/>
    <dgm:cxn modelId="{24EC4ED8-76D9-4308-A881-63E5761DA40B}" type="presOf" srcId="{10025A1F-DF00-4939-82FC-9315565BD60D}" destId="{99045055-1A52-46D8-9819-7977C8A275BA}" srcOrd="0" destOrd="3" presId="urn:microsoft.com/office/officeart/2005/8/layout/bList2"/>
    <dgm:cxn modelId="{4977CAD9-1BDB-468C-A0F6-DC0ABEDE5959}" srcId="{DC111313-392D-4064-A0E0-9AD172FD27CD}" destId="{661DABBD-D87B-4C60-9B80-EFBD8016CBF6}" srcOrd="6" destOrd="0" parTransId="{7570C648-E24D-4275-9C2D-07D08C467291}" sibTransId="{F1E96145-0562-4517-B911-BA39F331A83B}"/>
    <dgm:cxn modelId="{EDA064DE-975B-43E1-B491-12F7F73FD2DD}" type="presOf" srcId="{D0FE8AA6-5AC4-4453-B68A-D08F8912531D}" destId="{876475E8-7523-4544-8E75-C1BD9959C3F9}" srcOrd="0" destOrd="1" presId="urn:microsoft.com/office/officeart/2005/8/layout/bList2"/>
    <dgm:cxn modelId="{1A9CCCE5-5F5B-417C-9920-C984152E9754}" type="presOf" srcId="{F1F7ABE4-C22B-4B10-BDA3-CB29FFB0426C}" destId="{F38A4B13-989E-465E-AF32-B7DBD4B36E62}" srcOrd="0" destOrd="2" presId="urn:microsoft.com/office/officeart/2005/8/layout/bList2"/>
    <dgm:cxn modelId="{156259E7-9098-4F87-AFCA-5748EB1CDB99}" type="presOf" srcId="{A332AA64-2D01-4DFB-934C-169F75A748DE}" destId="{4289B702-B11B-4741-8175-DA75E1508B69}" srcOrd="1" destOrd="0" presId="urn:microsoft.com/office/officeart/2005/8/layout/bList2"/>
    <dgm:cxn modelId="{E681E4E8-2E23-4B15-939B-E1D5BF9A0A03}" type="presOf" srcId="{5D6CB50E-4F60-4AA2-9FC5-ABCADEDCC6C3}" destId="{876475E8-7523-4544-8E75-C1BD9959C3F9}" srcOrd="0" destOrd="2" presId="urn:microsoft.com/office/officeart/2005/8/layout/bList2"/>
    <dgm:cxn modelId="{A467BCEE-1F06-4050-B3F8-9531396BAB0E}" srcId="{EBC4500E-4DE4-4E1F-AEEE-246AC4F4A77A}" destId="{A80C020D-DA48-488C-B50F-4EDAD0254E94}" srcOrd="5" destOrd="0" parTransId="{5238FD3A-DDF7-4726-8B94-85EA1816B648}" sibTransId="{04A1BAAA-AE64-4C4E-8526-5BCB83D3380F}"/>
    <dgm:cxn modelId="{816C0CEF-B93E-414F-A00A-441655614EAA}" srcId="{BDA65F87-5621-480C-8A53-04C004BB90C8}" destId="{FBA80B65-C136-42BA-A282-4FF57D1AAE16}" srcOrd="1" destOrd="0" parTransId="{7C555EF2-D322-4F07-9EBB-4107EF1F4959}" sibTransId="{63293703-B951-4332-97BB-2E3E0DA80251}"/>
    <dgm:cxn modelId="{CFC95EF3-6FF3-411F-A689-B7EA7D5E5965}" srcId="{DC111313-392D-4064-A0E0-9AD172FD27CD}" destId="{47333F1B-90B4-4BE5-8A67-57EF9ECE3263}" srcOrd="7" destOrd="0" parTransId="{D72F86EE-5617-4D3D-85AA-A244C1737738}" sibTransId="{FA1527A0-9B4C-4636-9E6D-8F699EEFA212}"/>
    <dgm:cxn modelId="{4231F1F5-163D-49E7-8C0B-8880BA5726DC}" type="presOf" srcId="{42A323B3-5D8B-438A-811D-560C77D8E189}" destId="{9884C423-B886-4B0E-A8EA-303717D81636}" srcOrd="0" destOrd="0" presId="urn:microsoft.com/office/officeart/2005/8/layout/bList2"/>
    <dgm:cxn modelId="{143C77FC-01F6-499F-8FC9-25B9C201489E}" srcId="{6A0F9509-1022-4FA3-9B8D-181F309C26E5}" destId="{BDA65F87-5621-480C-8A53-04C004BB90C8}" srcOrd="2" destOrd="0" parTransId="{98926A98-5710-4B4A-8FD5-8AFAAA796E5E}" sibTransId="{A974A715-BB27-4ACE-B3BA-5FDBFE3978E9}"/>
    <dgm:cxn modelId="{B86CB9FE-DDA4-4E43-92F8-5BE160C67AEC}" type="presOf" srcId="{661DABBD-D87B-4C60-9B80-EFBD8016CBF6}" destId="{876475E8-7523-4544-8E75-C1BD9959C3F9}" srcOrd="0" destOrd="6" presId="urn:microsoft.com/office/officeart/2005/8/layout/bList2"/>
    <dgm:cxn modelId="{7E11F4B2-94E4-4B61-9F7B-DF11DC9A45A6}" type="presParOf" srcId="{85379E0F-C92B-495A-832B-F8E168C55E7D}" destId="{06350695-CF8B-4526-9535-FDDED192204C}" srcOrd="0" destOrd="0" presId="urn:microsoft.com/office/officeart/2005/8/layout/bList2"/>
    <dgm:cxn modelId="{44BBBC2C-2902-4521-A33B-F29A1975A632}" type="presParOf" srcId="{06350695-CF8B-4526-9535-FDDED192204C}" destId="{99045055-1A52-46D8-9819-7977C8A275BA}" srcOrd="0" destOrd="0" presId="urn:microsoft.com/office/officeart/2005/8/layout/bList2"/>
    <dgm:cxn modelId="{193B6A74-B0A6-4B21-871F-118CFFA9FEC9}" type="presParOf" srcId="{06350695-CF8B-4526-9535-FDDED192204C}" destId="{C3CC526D-A8FC-4FB5-9C48-E469E38139DF}" srcOrd="1" destOrd="0" presId="urn:microsoft.com/office/officeart/2005/8/layout/bList2"/>
    <dgm:cxn modelId="{C4AF42E5-0F96-4D0E-B3BB-97FF227D353A}" type="presParOf" srcId="{06350695-CF8B-4526-9535-FDDED192204C}" destId="{57E74AF1-F73F-4DBF-B121-904463BE8955}" srcOrd="2" destOrd="0" presId="urn:microsoft.com/office/officeart/2005/8/layout/bList2"/>
    <dgm:cxn modelId="{CFC24DF0-F4B4-45CA-B9FB-381DCF1A63D8}" type="presParOf" srcId="{06350695-CF8B-4526-9535-FDDED192204C}" destId="{68E58918-D4D2-4D72-8A9B-69A133F4A476}" srcOrd="3" destOrd="0" presId="urn:microsoft.com/office/officeart/2005/8/layout/bList2"/>
    <dgm:cxn modelId="{86369C11-6DBF-4C02-AB72-B5DC3097FBA9}" type="presParOf" srcId="{85379E0F-C92B-495A-832B-F8E168C55E7D}" destId="{7CEB6F37-97C5-4AF9-91A1-B4FD1D53E6AA}" srcOrd="1" destOrd="0" presId="urn:microsoft.com/office/officeart/2005/8/layout/bList2"/>
    <dgm:cxn modelId="{FD74FBF5-3605-412B-BAAE-C9710E586B44}" type="presParOf" srcId="{85379E0F-C92B-495A-832B-F8E168C55E7D}" destId="{7E6D3A43-E618-4EC2-8467-6A920A578712}" srcOrd="2" destOrd="0" presId="urn:microsoft.com/office/officeart/2005/8/layout/bList2"/>
    <dgm:cxn modelId="{4C79C3F0-32AB-4E51-9EFB-8C9ABF85A3A7}" type="presParOf" srcId="{7E6D3A43-E618-4EC2-8467-6A920A578712}" destId="{DE74D2B4-D75F-401C-8187-F244CEA0E77C}" srcOrd="0" destOrd="0" presId="urn:microsoft.com/office/officeart/2005/8/layout/bList2"/>
    <dgm:cxn modelId="{9786121E-2A32-47E2-A864-E05AB7BDD1EB}" type="presParOf" srcId="{7E6D3A43-E618-4EC2-8467-6A920A578712}" destId="{9316ACA2-E7D8-4D0E-BFE7-CED722B154A6}" srcOrd="1" destOrd="0" presId="urn:microsoft.com/office/officeart/2005/8/layout/bList2"/>
    <dgm:cxn modelId="{1DF3B13B-E8AE-4ABF-8BBE-CFB648D96B9F}" type="presParOf" srcId="{7E6D3A43-E618-4EC2-8467-6A920A578712}" destId="{FC2EFA03-C810-4FB6-8F10-309D92F6011F}" srcOrd="2" destOrd="0" presId="urn:microsoft.com/office/officeart/2005/8/layout/bList2"/>
    <dgm:cxn modelId="{6733871E-9441-4AE4-9ADA-2B43C29A03C9}" type="presParOf" srcId="{7E6D3A43-E618-4EC2-8467-6A920A578712}" destId="{783F3ABA-CEB3-449B-91AD-3A12BA13DBA3}" srcOrd="3" destOrd="0" presId="urn:microsoft.com/office/officeart/2005/8/layout/bList2"/>
    <dgm:cxn modelId="{5F94C341-DB0B-4F6D-9592-84E6EF647B72}" type="presParOf" srcId="{85379E0F-C92B-495A-832B-F8E168C55E7D}" destId="{E2D92B2A-1EBF-4663-9C8F-1A4E1C5B54F5}" srcOrd="3" destOrd="0" presId="urn:microsoft.com/office/officeart/2005/8/layout/bList2"/>
    <dgm:cxn modelId="{88583AE5-8886-49E4-8378-F42E7A5D2F5E}" type="presParOf" srcId="{85379E0F-C92B-495A-832B-F8E168C55E7D}" destId="{8B4D3F6B-3FD3-4162-8675-F63289D5EF96}" srcOrd="4" destOrd="0" presId="urn:microsoft.com/office/officeart/2005/8/layout/bList2"/>
    <dgm:cxn modelId="{7A9A553E-3B12-4591-ABA4-412BCFC274FF}" type="presParOf" srcId="{8B4D3F6B-3FD3-4162-8675-F63289D5EF96}" destId="{F38A4B13-989E-465E-AF32-B7DBD4B36E62}" srcOrd="0" destOrd="0" presId="urn:microsoft.com/office/officeart/2005/8/layout/bList2"/>
    <dgm:cxn modelId="{8CE3C917-3F62-40DE-88F8-8A0E63095E7E}" type="presParOf" srcId="{8B4D3F6B-3FD3-4162-8675-F63289D5EF96}" destId="{B7E50665-8616-4CF0-B5B0-20FD0B5A2D08}" srcOrd="1" destOrd="0" presId="urn:microsoft.com/office/officeart/2005/8/layout/bList2"/>
    <dgm:cxn modelId="{85D62D65-928A-4591-9292-5E42EC4A082E}" type="presParOf" srcId="{8B4D3F6B-3FD3-4162-8675-F63289D5EF96}" destId="{2C113EAB-0812-4A52-929B-BDDB3A85E5DC}" srcOrd="2" destOrd="0" presId="urn:microsoft.com/office/officeart/2005/8/layout/bList2"/>
    <dgm:cxn modelId="{47475102-0EB7-4FE6-8F12-2FA6B68839FA}" type="presParOf" srcId="{8B4D3F6B-3FD3-4162-8675-F63289D5EF96}" destId="{A211B3D2-7B3C-4716-A06C-4F7B0BF57B85}" srcOrd="3" destOrd="0" presId="urn:microsoft.com/office/officeart/2005/8/layout/bList2"/>
    <dgm:cxn modelId="{B4339CFF-548A-457D-B17B-8D264CD381F7}" type="presParOf" srcId="{85379E0F-C92B-495A-832B-F8E168C55E7D}" destId="{0FAEBC7A-F722-4393-BCB1-CE8843A0B3D7}" srcOrd="5" destOrd="0" presId="urn:microsoft.com/office/officeart/2005/8/layout/bList2"/>
    <dgm:cxn modelId="{D5C85893-E4D7-42C3-B0B0-680A784A4428}" type="presParOf" srcId="{85379E0F-C92B-495A-832B-F8E168C55E7D}" destId="{9C88AAC7-EE4A-459D-8865-3DDFBECC1DB6}" srcOrd="6" destOrd="0" presId="urn:microsoft.com/office/officeart/2005/8/layout/bList2"/>
    <dgm:cxn modelId="{1E469046-4822-45BB-B6C9-AF18E0A59F11}" type="presParOf" srcId="{9C88AAC7-EE4A-459D-8865-3DDFBECC1DB6}" destId="{9884C423-B886-4B0E-A8EA-303717D81636}" srcOrd="0" destOrd="0" presId="urn:microsoft.com/office/officeart/2005/8/layout/bList2"/>
    <dgm:cxn modelId="{21D8B1BF-FC61-4F47-A594-970D02904853}" type="presParOf" srcId="{9C88AAC7-EE4A-459D-8865-3DDFBECC1DB6}" destId="{4D943A1E-820F-435F-BF06-A76FB4E8C8AA}" srcOrd="1" destOrd="0" presId="urn:microsoft.com/office/officeart/2005/8/layout/bList2"/>
    <dgm:cxn modelId="{3B9EA4FF-5ED3-452F-938B-9813CE383CD8}" type="presParOf" srcId="{9C88AAC7-EE4A-459D-8865-3DDFBECC1DB6}" destId="{4289B702-B11B-4741-8175-DA75E1508B69}" srcOrd="2" destOrd="0" presId="urn:microsoft.com/office/officeart/2005/8/layout/bList2"/>
    <dgm:cxn modelId="{81CC8321-9C03-4E13-A1D1-221E594EF83A}" type="presParOf" srcId="{9C88AAC7-EE4A-459D-8865-3DDFBECC1DB6}" destId="{FE17CDD6-92A5-465F-8DB2-F537B8D3308D}" srcOrd="3" destOrd="0" presId="urn:microsoft.com/office/officeart/2005/8/layout/bList2"/>
    <dgm:cxn modelId="{875B1560-2333-4EC7-86F0-64C38ABDFF8B}" type="presParOf" srcId="{85379E0F-C92B-495A-832B-F8E168C55E7D}" destId="{C3B1B02A-1867-4377-BE96-66F41824006F}" srcOrd="7" destOrd="0" presId="urn:microsoft.com/office/officeart/2005/8/layout/bList2"/>
    <dgm:cxn modelId="{95D9D0F7-B52C-4B03-925E-F7929311D992}" type="presParOf" srcId="{85379E0F-C92B-495A-832B-F8E168C55E7D}" destId="{C90ACAFE-6D28-4DDF-AEF0-B8C720F0A334}" srcOrd="8" destOrd="0" presId="urn:microsoft.com/office/officeart/2005/8/layout/bList2"/>
    <dgm:cxn modelId="{CF92C4BB-7B22-49C8-9353-960F0B729778}" type="presParOf" srcId="{C90ACAFE-6D28-4DDF-AEF0-B8C720F0A334}" destId="{23DFD934-B653-4DD5-B7EA-7A276DFB1C39}" srcOrd="0" destOrd="0" presId="urn:microsoft.com/office/officeart/2005/8/layout/bList2"/>
    <dgm:cxn modelId="{7FA36F3C-22E5-4FE7-BE07-6803C8172F39}" type="presParOf" srcId="{C90ACAFE-6D28-4DDF-AEF0-B8C720F0A334}" destId="{F402E69F-61B3-4A43-848A-7136A7A370CF}" srcOrd="1" destOrd="0" presId="urn:microsoft.com/office/officeart/2005/8/layout/bList2"/>
    <dgm:cxn modelId="{11789DE2-CD99-49BB-BE31-22E1619357D7}" type="presParOf" srcId="{C90ACAFE-6D28-4DDF-AEF0-B8C720F0A334}" destId="{AB18E7CC-A538-4C5F-9BA1-7E2750641041}" srcOrd="2" destOrd="0" presId="urn:microsoft.com/office/officeart/2005/8/layout/bList2"/>
    <dgm:cxn modelId="{98D9A707-539D-4E1A-9E12-29D6DB6FA4C3}" type="presParOf" srcId="{C90ACAFE-6D28-4DDF-AEF0-B8C720F0A334}" destId="{D364FD59-B858-40BE-9353-BE1C9B5BA7F6}" srcOrd="3" destOrd="0" presId="urn:microsoft.com/office/officeart/2005/8/layout/bList2"/>
    <dgm:cxn modelId="{825A5575-DEB3-4BFD-A9F9-9CFC26285976}" type="presParOf" srcId="{85379E0F-C92B-495A-832B-F8E168C55E7D}" destId="{0EA2277F-131A-4E46-90F7-5FC6DBB49453}" srcOrd="9" destOrd="0" presId="urn:microsoft.com/office/officeart/2005/8/layout/bList2"/>
    <dgm:cxn modelId="{A902BDEF-65A1-40A9-8C36-C0994E7A1C9A}" type="presParOf" srcId="{85379E0F-C92B-495A-832B-F8E168C55E7D}" destId="{47AAEC2C-8CAA-42BF-BC31-91F5D2EA407D}" srcOrd="10" destOrd="0" presId="urn:microsoft.com/office/officeart/2005/8/layout/bList2"/>
    <dgm:cxn modelId="{B7F67D19-353A-4B9B-AE4F-371A670BEDF3}" type="presParOf" srcId="{47AAEC2C-8CAA-42BF-BC31-91F5D2EA407D}" destId="{876475E8-7523-4544-8E75-C1BD9959C3F9}" srcOrd="0" destOrd="0" presId="urn:microsoft.com/office/officeart/2005/8/layout/bList2"/>
    <dgm:cxn modelId="{A981AF90-03C6-48AE-92E5-937A665B4B50}" type="presParOf" srcId="{47AAEC2C-8CAA-42BF-BC31-91F5D2EA407D}" destId="{219D3B21-025C-4AA9-83DD-07E111642598}" srcOrd="1" destOrd="0" presId="urn:microsoft.com/office/officeart/2005/8/layout/bList2"/>
    <dgm:cxn modelId="{0E2C6127-F479-46F9-A1DC-0FB389AD18AC}" type="presParOf" srcId="{47AAEC2C-8CAA-42BF-BC31-91F5D2EA407D}" destId="{1D0F1236-6761-4AF4-A430-C485AFB32B09}" srcOrd="2" destOrd="0" presId="urn:microsoft.com/office/officeart/2005/8/layout/bList2"/>
    <dgm:cxn modelId="{FE56B02F-B193-4E98-9F39-B2248F421C4E}" type="presParOf" srcId="{47AAEC2C-8CAA-42BF-BC31-91F5D2EA407D}" destId="{C2C2FBBF-4264-482A-9E2B-C65072DA1915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DC1AA-6485-4639-878D-BD9D025CF093}">
      <dsp:nvSpPr>
        <dsp:cNvPr id="0" name=""/>
        <dsp:cNvSpPr/>
      </dsp:nvSpPr>
      <dsp:spPr>
        <a:xfrm>
          <a:off x="30061" y="692309"/>
          <a:ext cx="2498095" cy="1153945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ベテラン技術者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コミュニティ</a:t>
          </a:r>
          <a:br>
            <a:rPr kumimoji="1" lang="en-US" altLang="ja-JP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</a:b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形成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（現役可）</a:t>
          </a:r>
        </a:p>
      </dsp:txBody>
      <dsp:txXfrm>
        <a:off x="395899" y="861300"/>
        <a:ext cx="1766419" cy="815963"/>
      </dsp:txXfrm>
    </dsp:sp>
    <dsp:sp modelId="{96B647A4-60D0-493D-8203-B17EF49B2D2B}">
      <dsp:nvSpPr>
        <dsp:cNvPr id="0" name=""/>
        <dsp:cNvSpPr/>
      </dsp:nvSpPr>
      <dsp:spPr>
        <a:xfrm>
          <a:off x="2613084" y="865302"/>
          <a:ext cx="807958" cy="80795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400" kern="1200"/>
        </a:p>
      </dsp:txBody>
      <dsp:txXfrm>
        <a:off x="2720179" y="1174265"/>
        <a:ext cx="593768" cy="190032"/>
      </dsp:txXfrm>
    </dsp:sp>
    <dsp:sp modelId="{D35EF3F5-8E9F-4F8B-8ED9-FE3C46074DE2}">
      <dsp:nvSpPr>
        <dsp:cNvPr id="0" name=""/>
        <dsp:cNvSpPr/>
      </dsp:nvSpPr>
      <dsp:spPr>
        <a:xfrm>
          <a:off x="3560625" y="685936"/>
          <a:ext cx="2313852" cy="1113115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本質課題解決　　　　スキルアップ・共創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場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共有</a:t>
          </a:r>
        </a:p>
      </dsp:txBody>
      <dsp:txXfrm>
        <a:off x="3899481" y="848948"/>
        <a:ext cx="1636140" cy="787091"/>
      </dsp:txXfrm>
    </dsp:sp>
    <dsp:sp modelId="{D7235CCF-0025-4DC1-AF5E-418D6931508E}">
      <dsp:nvSpPr>
        <dsp:cNvPr id="0" name=""/>
        <dsp:cNvSpPr/>
      </dsp:nvSpPr>
      <dsp:spPr>
        <a:xfrm>
          <a:off x="5961123" y="865302"/>
          <a:ext cx="807958" cy="80795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500" kern="1200"/>
        </a:p>
      </dsp:txBody>
      <dsp:txXfrm>
        <a:off x="6068218" y="1031741"/>
        <a:ext cx="593768" cy="475080"/>
      </dsp:txXfrm>
    </dsp:sp>
    <dsp:sp modelId="{C2B5ACB2-7D61-40A8-A9B0-8EB5B822F747}">
      <dsp:nvSpPr>
        <dsp:cNvPr id="0" name=""/>
        <dsp:cNvSpPr/>
      </dsp:nvSpPr>
      <dsp:spPr>
        <a:xfrm>
          <a:off x="6855702" y="709422"/>
          <a:ext cx="2259928" cy="1119718"/>
        </a:xfrm>
        <a:prstGeom prst="ellipse">
          <a:avLst/>
        </a:prstGeom>
        <a:solidFill>
          <a:srgbClr val="3333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と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皆様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の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組織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に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価値　　創造</a:t>
          </a:r>
          <a:r>
            <a:rPr kumimoji="1" lang="ja-JP" altLang="en-US" sz="14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を、ご</a:t>
          </a:r>
          <a:r>
            <a:rPr kumimoji="1" lang="ja-JP" altLang="en-US" sz="200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提供</a:t>
          </a:r>
        </a:p>
      </dsp:txBody>
      <dsp:txXfrm>
        <a:off x="7186661" y="873401"/>
        <a:ext cx="1598010" cy="791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B0D90-4993-40A7-8043-3056EB7595DC}">
      <dsp:nvSpPr>
        <dsp:cNvPr id="0" name=""/>
        <dsp:cNvSpPr/>
      </dsp:nvSpPr>
      <dsp:spPr>
        <a:xfrm>
          <a:off x="682998" y="42381"/>
          <a:ext cx="2767115" cy="256049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6527B3-A09D-4C80-8599-C69522EE79F6}">
      <dsp:nvSpPr>
        <dsp:cNvPr id="0" name=""/>
        <dsp:cNvSpPr/>
      </dsp:nvSpPr>
      <dsp:spPr>
        <a:xfrm>
          <a:off x="1207317" y="3777589"/>
          <a:ext cx="1704276" cy="888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「人創り改革」</a:t>
          </a:r>
          <a:br>
            <a:rPr kumimoji="1" lang="en-US" altLang="ja-JP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ワクワク感創り</a:t>
          </a:r>
        </a:p>
      </dsp:txBody>
      <dsp:txXfrm>
        <a:off x="1207317" y="3777589"/>
        <a:ext cx="1704276" cy="888543"/>
      </dsp:txXfrm>
    </dsp:sp>
    <dsp:sp modelId="{7E3B4F32-BBCA-4E62-B8FB-D6540A2EB1E7}">
      <dsp:nvSpPr>
        <dsp:cNvPr id="0" name=""/>
        <dsp:cNvSpPr/>
      </dsp:nvSpPr>
      <dsp:spPr>
        <a:xfrm>
          <a:off x="75443" y="1513575"/>
          <a:ext cx="2560105" cy="256049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4AFFD-0FE0-43B4-9BAD-B1FFB4C86FFA}">
      <dsp:nvSpPr>
        <dsp:cNvPr id="0" name=""/>
        <dsp:cNvSpPr/>
      </dsp:nvSpPr>
      <dsp:spPr>
        <a:xfrm>
          <a:off x="554737" y="2222189"/>
          <a:ext cx="2185001" cy="1279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「モノ、コト創り改革」</a:t>
          </a: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何の価値をどう創る</a:t>
          </a:r>
        </a:p>
      </dsp:txBody>
      <dsp:txXfrm>
        <a:off x="554737" y="2222189"/>
        <a:ext cx="2185001" cy="1279593"/>
      </dsp:txXfrm>
    </dsp:sp>
    <dsp:sp modelId="{28186143-0A10-4368-945D-E023B43E2D70}">
      <dsp:nvSpPr>
        <dsp:cNvPr id="0" name=""/>
        <dsp:cNvSpPr/>
      </dsp:nvSpPr>
      <dsp:spPr>
        <a:xfrm>
          <a:off x="913476" y="3220069"/>
          <a:ext cx="2310053" cy="208191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3333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CA9D1-2CE1-4B3D-9275-86386A8A6CC5}">
      <dsp:nvSpPr>
        <dsp:cNvPr id="0" name=""/>
        <dsp:cNvSpPr/>
      </dsp:nvSpPr>
      <dsp:spPr>
        <a:xfrm>
          <a:off x="1084412" y="909492"/>
          <a:ext cx="1987743" cy="1053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baseline="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「利益戦略改革」</a:t>
          </a:r>
          <a:r>
            <a:rPr kumimoji="1" lang="ja-JP" altLang="en-US" sz="2000" kern="1200" baseline="0" dirty="0">
              <a:solidFill>
                <a:sysClr val="windowText" lastClr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原価企画・コスト創り</a:t>
          </a:r>
        </a:p>
      </dsp:txBody>
      <dsp:txXfrm>
        <a:off x="1084412" y="909492"/>
        <a:ext cx="1987743" cy="1053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215FD-7F88-43F5-9B52-18642F3A31CF}">
      <dsp:nvSpPr>
        <dsp:cNvPr id="0" name=""/>
        <dsp:cNvSpPr/>
      </dsp:nvSpPr>
      <dsp:spPr>
        <a:xfrm>
          <a:off x="2922072" y="848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「あるべき姿」</a:t>
          </a:r>
          <a:r>
            <a:rPr kumimoji="1" lang="ja-JP" altLang="en-US" sz="1800" b="1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と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「現状把握」から課題（</a:t>
          </a:r>
          <a:r>
            <a:rPr kumimoji="1" lang="en-US" altLang="ja-JP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What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）を特定</a:t>
          </a:r>
        </a:p>
      </dsp:txBody>
      <dsp:txXfrm>
        <a:off x="3173476" y="252252"/>
        <a:ext cx="1213886" cy="1213886"/>
      </dsp:txXfrm>
    </dsp:sp>
    <dsp:sp modelId="{9F3A06C5-5D8C-46FF-A7AC-82F5C4DEB9FA}">
      <dsp:nvSpPr>
        <dsp:cNvPr id="0" name=""/>
        <dsp:cNvSpPr/>
      </dsp:nvSpPr>
      <dsp:spPr>
        <a:xfrm rot="2160000">
          <a:off x="4584802" y="1320140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4597910" y="1395675"/>
        <a:ext cx="320293" cy="347630"/>
      </dsp:txXfrm>
    </dsp:sp>
    <dsp:sp modelId="{B13D5720-249F-40D3-A8A8-2B25DF6CCA5A}">
      <dsp:nvSpPr>
        <dsp:cNvPr id="0" name=""/>
        <dsp:cNvSpPr/>
      </dsp:nvSpPr>
      <dsp:spPr>
        <a:xfrm>
          <a:off x="5009352" y="1517345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課題の　　どこが（</a:t>
          </a: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Where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）悪い</a:t>
          </a:r>
          <a:endParaRPr kumimoji="1" lang="ja-JP" altLang="en-US" sz="20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5260756" y="1768749"/>
        <a:ext cx="1213886" cy="1213886"/>
      </dsp:txXfrm>
    </dsp:sp>
    <dsp:sp modelId="{FB949FA1-2AD4-4F3D-91F9-A36EC1D85717}">
      <dsp:nvSpPr>
        <dsp:cNvPr id="0" name=""/>
        <dsp:cNvSpPr/>
      </dsp:nvSpPr>
      <dsp:spPr>
        <a:xfrm rot="6480000">
          <a:off x="5244285" y="3300556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5334129" y="3351158"/>
        <a:ext cx="320293" cy="347630"/>
      </dsp:txXfrm>
    </dsp:sp>
    <dsp:sp modelId="{FF7276D0-B9F5-4C91-B2B2-C57F9D8007D2}">
      <dsp:nvSpPr>
        <dsp:cNvPr id="0" name=""/>
        <dsp:cNvSpPr/>
      </dsp:nvSpPr>
      <dsp:spPr>
        <a:xfrm>
          <a:off x="4212082" y="3971089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それはなぜ　　　　（</a:t>
          </a: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Why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　　　悪いのか</a:t>
          </a:r>
          <a:endParaRPr kumimoji="1" lang="ja-JP" altLang="en-US" sz="20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4463486" y="4222493"/>
        <a:ext cx="1213886" cy="1213886"/>
      </dsp:txXfrm>
    </dsp:sp>
    <dsp:sp modelId="{5E43C207-448F-4221-B455-48C99AE7295C}">
      <dsp:nvSpPr>
        <dsp:cNvPr id="0" name=""/>
        <dsp:cNvSpPr/>
      </dsp:nvSpPr>
      <dsp:spPr>
        <a:xfrm rot="10800000">
          <a:off x="3564588" y="4539744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3701857" y="4655621"/>
        <a:ext cx="320293" cy="347630"/>
      </dsp:txXfrm>
    </dsp:sp>
    <dsp:sp modelId="{727A2815-8F33-46AC-B1EC-7092D95D51A4}">
      <dsp:nvSpPr>
        <dsp:cNvPr id="0" name=""/>
        <dsp:cNvSpPr/>
      </dsp:nvSpPr>
      <dsp:spPr>
        <a:xfrm>
          <a:off x="1632063" y="3971089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解決：だからどうする（</a:t>
          </a:r>
          <a:r>
            <a:rPr kumimoji="1" lang="en-US" altLang="ja-JP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How</a:t>
          </a:r>
          <a:r>
            <a:rPr kumimoji="1" lang="ja-JP" altLang="en-US" sz="18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）　⇒</a:t>
          </a:r>
          <a:r>
            <a:rPr kumimoji="1" lang="ja-JP" altLang="en-US" sz="16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ワークショップ</a:t>
          </a:r>
          <a:endParaRPr kumimoji="1" lang="ja-JP" altLang="en-US" sz="1600" kern="1200" dirty="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1883467" y="4222493"/>
        <a:ext cx="1213886" cy="1213886"/>
      </dsp:txXfrm>
    </dsp:sp>
    <dsp:sp modelId="{CF535258-0C97-4FC2-A7CA-752287B29EEF}">
      <dsp:nvSpPr>
        <dsp:cNvPr id="0" name=""/>
        <dsp:cNvSpPr/>
      </dsp:nvSpPr>
      <dsp:spPr>
        <a:xfrm rot="15120000">
          <a:off x="1866996" y="3325188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 rot="10800000">
        <a:off x="1956840" y="3506340"/>
        <a:ext cx="320293" cy="347630"/>
      </dsp:txXfrm>
    </dsp:sp>
    <dsp:sp modelId="{9AB8E491-05DA-43F7-8E55-6E1CD0C3264A}">
      <dsp:nvSpPr>
        <dsp:cNvPr id="0" name=""/>
        <dsp:cNvSpPr/>
      </dsp:nvSpPr>
      <dsp:spPr>
        <a:xfrm>
          <a:off x="834793" y="1517345"/>
          <a:ext cx="1716694" cy="1716694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5W1H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の　作成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（ミクロ</a:t>
          </a:r>
          <a:r>
            <a:rPr kumimoji="1" lang="ja-JP" altLang="en-US" sz="12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マクロ</a:t>
          </a:r>
          <a:r>
            <a:rPr kumimoji="1" lang="ja-JP" altLang="en-US" sz="12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、</a:t>
          </a:r>
          <a:r>
            <a:rPr kumimoji="1" lang="ja-JP" altLang="en-US" sz="14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トレンド）</a:t>
          </a:r>
          <a:r>
            <a:rPr kumimoji="1" lang="ja-JP" altLang="en-US" sz="2000" kern="1200" dirty="0">
              <a:solidFill>
                <a:sysClr val="window" lastClr="FFFFFF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　　　⇒実行</a:t>
          </a:r>
        </a:p>
      </dsp:txBody>
      <dsp:txXfrm>
        <a:off x="1086197" y="1768749"/>
        <a:ext cx="1213886" cy="1213886"/>
      </dsp:txXfrm>
    </dsp:sp>
    <dsp:sp modelId="{B064CBDA-0601-4454-BCE2-7A7ACC036F9B}">
      <dsp:nvSpPr>
        <dsp:cNvPr id="0" name=""/>
        <dsp:cNvSpPr/>
      </dsp:nvSpPr>
      <dsp:spPr>
        <a:xfrm rot="19440000">
          <a:off x="2497522" y="1335363"/>
          <a:ext cx="457562" cy="57938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>
            <a:solidFill>
              <a:sysClr val="window" lastClr="FFFFFF"/>
            </a:solidFill>
            <a:latin typeface="Calibri"/>
            <a:ea typeface="ＭＳ Ｐゴシック"/>
            <a:cs typeface="+mn-cs"/>
          </a:endParaRPr>
        </a:p>
      </dsp:txBody>
      <dsp:txXfrm>
        <a:off x="2510630" y="1491582"/>
        <a:ext cx="320293" cy="347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898F2-F3E3-47CB-A4BE-6258D05E224F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90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969DE-D01F-4DC3-9DBE-5D8C1A0EFD8E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800000"/>
            <a:gd name="adj2" fmla="val 90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1D48D-5426-4448-BA05-D9978A21705C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6200000"/>
            <a:gd name="adj2" fmla="val 1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4B2AC-BF7C-45A6-ADFF-E887C1637F2E}">
      <dsp:nvSpPr>
        <dsp:cNvPr id="0" name=""/>
        <dsp:cNvSpPr/>
      </dsp:nvSpPr>
      <dsp:spPr>
        <a:xfrm>
          <a:off x="836822" y="689918"/>
          <a:ext cx="1403195" cy="654660"/>
        </a:xfrm>
        <a:prstGeom prst="roundRect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sz="12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必須の三つの能力を身に付ける機会が不足</a:t>
          </a:r>
        </a:p>
      </dsp:txBody>
      <dsp:txXfrm>
        <a:off x="868780" y="721876"/>
        <a:ext cx="1339279" cy="590744"/>
      </dsp:txXfrm>
    </dsp:sp>
    <dsp:sp modelId="{F83285F4-BA66-454D-AF36-FB46BB3390AD}">
      <dsp:nvSpPr>
        <dsp:cNvPr id="0" name=""/>
        <dsp:cNvSpPr/>
      </dsp:nvSpPr>
      <dsp:spPr>
        <a:xfrm>
          <a:off x="919396" y="26630"/>
          <a:ext cx="1191338" cy="512446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sp:txBody>
      <dsp:txXfrm>
        <a:off x="1093863" y="101676"/>
        <a:ext cx="842404" cy="362354"/>
      </dsp:txXfrm>
    </dsp:sp>
    <dsp:sp modelId="{39BF3043-268E-4C8F-96C7-AAD87AEFEE40}">
      <dsp:nvSpPr>
        <dsp:cNvPr id="0" name=""/>
        <dsp:cNvSpPr/>
      </dsp:nvSpPr>
      <dsp:spPr>
        <a:xfrm>
          <a:off x="1774284" y="1376872"/>
          <a:ext cx="1100924" cy="616781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sp:txBody>
      <dsp:txXfrm>
        <a:off x="1935511" y="1467197"/>
        <a:ext cx="778470" cy="436131"/>
      </dsp:txXfrm>
    </dsp:sp>
    <dsp:sp modelId="{D267AF41-AD64-439F-B2F1-95EF0DA885A4}">
      <dsp:nvSpPr>
        <dsp:cNvPr id="0" name=""/>
        <dsp:cNvSpPr/>
      </dsp:nvSpPr>
      <dsp:spPr>
        <a:xfrm>
          <a:off x="172978" y="1376872"/>
          <a:ext cx="1064811" cy="616781"/>
        </a:xfrm>
        <a:prstGeom prst="ellipse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sp:txBody>
      <dsp:txXfrm>
        <a:off x="328916" y="1467197"/>
        <a:ext cx="752935" cy="4361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898F2-F3E3-47CB-A4BE-6258D05E224F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90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969DE-D01F-4DC3-9DBE-5D8C1A0EFD8E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800000"/>
            <a:gd name="adj2" fmla="val 90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1D48D-5426-4448-BA05-D9978A21705C}">
      <dsp:nvSpPr>
        <dsp:cNvPr id="0" name=""/>
        <dsp:cNvSpPr/>
      </dsp:nvSpPr>
      <dsp:spPr>
        <a:xfrm>
          <a:off x="557921" y="260649"/>
          <a:ext cx="1914287" cy="1914287"/>
        </a:xfrm>
        <a:prstGeom prst="blockArc">
          <a:avLst>
            <a:gd name="adj1" fmla="val 16200000"/>
            <a:gd name="adj2" fmla="val 1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4B2AC-BF7C-45A6-ADFF-E887C1637F2E}">
      <dsp:nvSpPr>
        <dsp:cNvPr id="0" name=""/>
        <dsp:cNvSpPr/>
      </dsp:nvSpPr>
      <dsp:spPr>
        <a:xfrm>
          <a:off x="881102" y="764983"/>
          <a:ext cx="1314634" cy="550830"/>
        </a:xfrm>
        <a:prstGeom prst="round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技術</a:t>
          </a:r>
          <a:r>
            <a:rPr kumimoji="1" lang="en-US" altLang="ja-JP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Mgr.</a:t>
          </a: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必須能力洗練の「場」を設ける</a:t>
          </a:r>
        </a:p>
      </dsp:txBody>
      <dsp:txXfrm>
        <a:off x="907991" y="791872"/>
        <a:ext cx="1260856" cy="497052"/>
      </dsp:txXfrm>
    </dsp:sp>
    <dsp:sp modelId="{F83285F4-BA66-454D-AF36-FB46BB3390AD}">
      <dsp:nvSpPr>
        <dsp:cNvPr id="0" name=""/>
        <dsp:cNvSpPr/>
      </dsp:nvSpPr>
      <dsp:spPr>
        <a:xfrm>
          <a:off x="919396" y="26630"/>
          <a:ext cx="1191338" cy="512446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コミュニケーション人間力</a:t>
          </a:r>
        </a:p>
      </dsp:txBody>
      <dsp:txXfrm>
        <a:off x="1093863" y="101676"/>
        <a:ext cx="842404" cy="362354"/>
      </dsp:txXfrm>
    </dsp:sp>
    <dsp:sp modelId="{39BF3043-268E-4C8F-96C7-AAD87AEFEE40}">
      <dsp:nvSpPr>
        <dsp:cNvPr id="0" name=""/>
        <dsp:cNvSpPr/>
      </dsp:nvSpPr>
      <dsp:spPr>
        <a:xfrm>
          <a:off x="1774284" y="1376872"/>
          <a:ext cx="1100924" cy="616781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専門能力</a:t>
          </a:r>
        </a:p>
      </dsp:txBody>
      <dsp:txXfrm>
        <a:off x="1935511" y="1467197"/>
        <a:ext cx="778470" cy="436131"/>
      </dsp:txXfrm>
    </dsp:sp>
    <dsp:sp modelId="{D267AF41-AD64-439F-B2F1-95EF0DA885A4}">
      <dsp:nvSpPr>
        <dsp:cNvPr id="0" name=""/>
        <dsp:cNvSpPr/>
      </dsp:nvSpPr>
      <dsp:spPr>
        <a:xfrm>
          <a:off x="172978" y="1376872"/>
          <a:ext cx="1064811" cy="616781"/>
        </a:xfrm>
        <a:prstGeom prst="ellipse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100" b="0" kern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rPr>
            <a:t>マネージ　　メント力</a:t>
          </a:r>
        </a:p>
      </dsp:txBody>
      <dsp:txXfrm>
        <a:off x="328916" y="1467197"/>
        <a:ext cx="752935" cy="4361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45055-1A52-46D8-9819-7977C8A275BA}">
      <dsp:nvSpPr>
        <dsp:cNvPr id="0" name=""/>
        <dsp:cNvSpPr/>
      </dsp:nvSpPr>
      <dsp:spPr>
        <a:xfrm>
          <a:off x="5548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1960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年、兵庫県丹波市生まれ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国立明石工業高等専門学校　　機械工学科卒→大学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年次編入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月：長岡技術科学大学大学院（修士）機械システム修了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所属：日本機械学会、精密工学会、日本技術士会、日本経営システム協会、切削油技術研究会など　　　　　　　　　　　　　　　　</a:t>
          </a:r>
          <a:r>
            <a:rPr kumimoji="1" lang="ja-JP" altLang="en-US" sz="12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技術士（機械部門）登録</a:t>
          </a:r>
          <a:r>
            <a:rPr kumimoji="1" lang="ja-JP" altLang="en-US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：</a:t>
          </a:r>
          <a:r>
            <a:rPr kumimoji="1" lang="en-US" altLang="ja-JP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1993</a:t>
          </a:r>
          <a:r>
            <a:rPr kumimoji="1" lang="ja-JP" altLang="en-US" sz="11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endParaRPr kumimoji="1" lang="ja-JP" altLang="en-US" sz="12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sp:txBody>
      <dsp:txXfrm>
        <a:off x="47462" y="72820"/>
        <a:ext cx="2312520" cy="1746909"/>
      </dsp:txXfrm>
    </dsp:sp>
    <dsp:sp modelId="{57E74AF1-F73F-4DBF-B121-904463BE8955}">
      <dsp:nvSpPr>
        <dsp:cNvPr id="0" name=""/>
        <dsp:cNvSpPr/>
      </dsp:nvSpPr>
      <dsp:spPr>
        <a:xfrm>
          <a:off x="5548" y="1811099"/>
          <a:ext cx="2396348" cy="78645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学歴・所属</a:t>
          </a:r>
        </a:p>
      </dsp:txBody>
      <dsp:txXfrm>
        <a:off x="5548" y="1811099"/>
        <a:ext cx="1687569" cy="786454"/>
      </dsp:txXfrm>
    </dsp:sp>
    <dsp:sp modelId="{68E58918-D4D2-4D72-8A9B-69A133F4A476}">
      <dsp:nvSpPr>
        <dsp:cNvPr id="0" name=""/>
        <dsp:cNvSpPr/>
      </dsp:nvSpPr>
      <dsp:spPr>
        <a:xfrm>
          <a:off x="1760906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4D2B4-D75F-401C-8187-F244CEA0E77C}">
      <dsp:nvSpPr>
        <dsp:cNvPr id="0" name=""/>
        <dsp:cNvSpPr/>
      </dsp:nvSpPr>
      <dsp:spPr>
        <a:xfrm>
          <a:off x="2807416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1985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4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月：横河電機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株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)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入社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u="sng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主な職種</a:t>
          </a:r>
          <a:r>
            <a:rPr kumimoji="1" lang="ja-JP" altLang="en-US" sz="12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　　　　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（</a:t>
          </a:r>
          <a: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2018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</a:t>
          </a:r>
          <a: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3</a:t>
          </a:r>
          <a:r>
            <a:rPr kumimoji="1" lang="ja-JP" altLang="en-US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月退職）</a:t>
          </a:r>
          <a:br>
            <a:rPr kumimoji="1" lang="en-US" altLang="ja-JP" sz="1000" b="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技術企画、原価企画、技術管理、加工技術・生産技術の研究開発、開発設計、品質保証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u="sng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主な役職経験</a:t>
          </a:r>
          <a:b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原価企画系、技術企画系、生産技術系、基盤技術系、品質保証系の部長を歴任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(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16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年）</a:t>
          </a:r>
        </a:p>
      </dsp:txBody>
      <dsp:txXfrm>
        <a:off x="2849330" y="72820"/>
        <a:ext cx="2312520" cy="1746909"/>
      </dsp:txXfrm>
    </dsp:sp>
    <dsp:sp modelId="{FC2EFA03-C810-4FB6-8F10-309D92F6011F}">
      <dsp:nvSpPr>
        <dsp:cNvPr id="0" name=""/>
        <dsp:cNvSpPr/>
      </dsp:nvSpPr>
      <dsp:spPr>
        <a:xfrm>
          <a:off x="2807416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>
              <a:solidFill>
                <a:srgbClr val="FFFF00"/>
              </a:solidFill>
              <a:latin typeface="HGP創英角ｺﾞｼｯｸUB" pitchFamily="50" charset="-128"/>
              <a:ea typeface="HGP創英角ｺﾞｼｯｸUB" pitchFamily="50" charset="-128"/>
              <a:cs typeface="+mn-cs"/>
            </a:rPr>
            <a:t>職歴など</a:t>
          </a:r>
        </a:p>
      </dsp:txBody>
      <dsp:txXfrm>
        <a:off x="2807416" y="1819729"/>
        <a:ext cx="1687569" cy="769194"/>
      </dsp:txXfrm>
    </dsp:sp>
    <dsp:sp modelId="{783F3ABA-CEB3-449B-91AD-3A12BA13DBA3}">
      <dsp:nvSpPr>
        <dsp:cNvPr id="0" name=""/>
        <dsp:cNvSpPr/>
      </dsp:nvSpPr>
      <dsp:spPr>
        <a:xfrm>
          <a:off x="4562774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A4B13-989E-465E-AF32-B7DBD4B36E62}">
      <dsp:nvSpPr>
        <dsp:cNvPr id="0" name=""/>
        <dsp:cNvSpPr/>
      </dsp:nvSpPr>
      <dsp:spPr>
        <a:xfrm>
          <a:off x="5609283" y="30906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49530" rIns="16510" bIns="1651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開発～設計～生産準備の　　一気通貫経験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生産要素技術系の研究開発全般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高精密機械加工技術開発　　　　　　（電気化学、レーザなども含む）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難削材、脆性材加工技術開発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創造型</a:t>
          </a:r>
          <a:r>
            <a:rPr kumimoji="1" lang="en-US" altLang="ja-JP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PJT</a:t>
          </a:r>
          <a:r>
            <a:rPr kumimoji="1" lang="ja-JP" altLang="en-US" sz="13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のリーダを多数拝命</a:t>
          </a:r>
        </a:p>
      </dsp:txBody>
      <dsp:txXfrm>
        <a:off x="5651197" y="72820"/>
        <a:ext cx="2312520" cy="1746909"/>
      </dsp:txXfrm>
    </dsp:sp>
    <dsp:sp modelId="{2C113EAB-0812-4A52-929B-BDDB3A85E5DC}">
      <dsp:nvSpPr>
        <dsp:cNvPr id="0" name=""/>
        <dsp:cNvSpPr/>
      </dsp:nvSpPr>
      <dsp:spPr>
        <a:xfrm>
          <a:off x="5609283" y="1819729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保有技術①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技術・生産技術　　関連</a:t>
          </a:r>
        </a:p>
      </dsp:txBody>
      <dsp:txXfrm>
        <a:off x="5609283" y="1819729"/>
        <a:ext cx="1687569" cy="769194"/>
      </dsp:txXfrm>
    </dsp:sp>
    <dsp:sp modelId="{A211B3D2-7B3C-4716-A06C-4F7B0BF57B85}">
      <dsp:nvSpPr>
        <dsp:cNvPr id="0" name=""/>
        <dsp:cNvSpPr/>
      </dsp:nvSpPr>
      <dsp:spPr>
        <a:xfrm>
          <a:off x="7364641" y="1941909"/>
          <a:ext cx="838721" cy="83872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4C423-B886-4B0E-A8EA-303717D81636}">
      <dsp:nvSpPr>
        <dsp:cNvPr id="0" name=""/>
        <dsp:cNvSpPr/>
      </dsp:nvSpPr>
      <dsp:spPr>
        <a:xfrm>
          <a:off x="0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開発プロセス革新、最適化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生産準備プロセス最適化</a:t>
          </a:r>
          <a:br>
            <a:rPr kumimoji="1" lang="en-US" altLang="ja-JP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</a:b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～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以下は開発と設計の実務～</a:t>
          </a:r>
          <a:endParaRPr kumimoji="1" lang="ja-JP" altLang="en-US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製品設計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工程設計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設備、ジグ設計</a:t>
          </a:r>
        </a:p>
      </dsp:txBody>
      <dsp:txXfrm>
        <a:off x="41914" y="3237946"/>
        <a:ext cx="2312520" cy="1746909"/>
      </dsp:txXfrm>
    </dsp:sp>
    <dsp:sp modelId="{4289B702-B11B-4741-8175-DA75E1508B69}">
      <dsp:nvSpPr>
        <dsp:cNvPr id="0" name=""/>
        <dsp:cNvSpPr/>
      </dsp:nvSpPr>
      <dsp:spPr>
        <a:xfrm>
          <a:off x="5548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保有技術②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設計プロセス関連</a:t>
          </a:r>
        </a:p>
      </dsp:txBody>
      <dsp:txXfrm>
        <a:off x="5548" y="4984856"/>
        <a:ext cx="1687569" cy="769194"/>
      </dsp:txXfrm>
    </dsp:sp>
    <dsp:sp modelId="{FE17CDD6-92A5-465F-8DB2-F537B8D3308D}">
      <dsp:nvSpPr>
        <dsp:cNvPr id="0" name=""/>
        <dsp:cNvSpPr/>
      </dsp:nvSpPr>
      <dsp:spPr>
        <a:xfrm>
          <a:off x="1760906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DFD934-B653-4DD5-B7EA-7A276DFB1C39}">
      <dsp:nvSpPr>
        <dsp:cNvPr id="0" name=""/>
        <dsp:cNvSpPr/>
      </dsp:nvSpPr>
      <dsp:spPr>
        <a:xfrm>
          <a:off x="2807416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ISO9001</a:t>
          </a: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　　　　システムの構築、維持、向上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品質マネジメント監査技術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kumimoji="1" lang="ja-JP" altLang="en-US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品質機能展開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技術要件⇔要素の可視化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技術伝承、可視化戦略</a:t>
          </a:r>
        </a:p>
      </dsp:txBody>
      <dsp:txXfrm>
        <a:off x="2849330" y="3237946"/>
        <a:ext cx="2312520" cy="1746909"/>
      </dsp:txXfrm>
    </dsp:sp>
    <dsp:sp modelId="{AB18E7CC-A538-4C5F-9BA1-7E2750641041}">
      <dsp:nvSpPr>
        <dsp:cNvPr id="0" name=""/>
        <dsp:cNvSpPr/>
      </dsp:nvSpPr>
      <dsp:spPr>
        <a:xfrm>
          <a:off x="2807416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保有技術③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品質、開発手法</a:t>
          </a:r>
        </a:p>
      </dsp:txBody>
      <dsp:txXfrm>
        <a:off x="2807416" y="4984856"/>
        <a:ext cx="1687569" cy="769194"/>
      </dsp:txXfrm>
    </dsp:sp>
    <dsp:sp modelId="{D364FD59-B858-40BE-9353-BE1C9B5BA7F6}">
      <dsp:nvSpPr>
        <dsp:cNvPr id="0" name=""/>
        <dsp:cNvSpPr/>
      </dsp:nvSpPr>
      <dsp:spPr>
        <a:xfrm>
          <a:off x="4562774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475E8-7523-4544-8E75-C1BD9959C3F9}">
      <dsp:nvSpPr>
        <dsp:cNvPr id="0" name=""/>
        <dsp:cNvSpPr/>
      </dsp:nvSpPr>
      <dsp:spPr>
        <a:xfrm>
          <a:off x="5609283" y="3196032"/>
          <a:ext cx="2396348" cy="1788823"/>
        </a:xfrm>
        <a:prstGeom prst="round2SameRect">
          <a:avLst>
            <a:gd name="adj1" fmla="val 8000"/>
            <a:gd name="adj2" fmla="val 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ロジカルシンキングの伝道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技術経営（</a:t>
          </a: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MOT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）の実践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VE &amp; 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機能本位思考の伝道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原価企画、コストエンジニアリング（仕組み、道具、人財創り）推進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課題解決型ワークショップ牽引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アイデア発想の牽引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TPM</a:t>
          </a:r>
          <a:r>
            <a:rPr kumimoji="1" lang="ja-JP" altLang="en-US" sz="12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、</a:t>
          </a:r>
          <a:r>
            <a:rPr kumimoji="1" lang="ja-JP" altLang="en-US" sz="12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生産性革新の実践、伝道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kumimoji="1" lang="ja-JP" altLang="en-US" sz="12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</dsp:txBody>
      <dsp:txXfrm>
        <a:off x="5651197" y="3237946"/>
        <a:ext cx="2312520" cy="1746909"/>
      </dsp:txXfrm>
    </dsp:sp>
    <dsp:sp modelId="{1D0F1236-6761-4AF4-A430-C485AFB32B09}">
      <dsp:nvSpPr>
        <dsp:cNvPr id="0" name=""/>
        <dsp:cNvSpPr/>
      </dsp:nvSpPr>
      <dsp:spPr>
        <a:xfrm>
          <a:off x="5609283" y="4984856"/>
          <a:ext cx="2396348" cy="7691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保有技術④</a:t>
          </a:r>
          <a:endParaRPr kumimoji="1" lang="en-US" altLang="ja-JP" sz="1600" b="0" kern="1200" dirty="0">
            <a:solidFill>
              <a:srgbClr val="FFFF00"/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0" kern="1200" dirty="0">
              <a:solidFill>
                <a:sysClr val="window" lastClr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rPr>
            <a:t>マネジメント改革</a:t>
          </a:r>
        </a:p>
      </dsp:txBody>
      <dsp:txXfrm>
        <a:off x="5609283" y="4984856"/>
        <a:ext cx="1687569" cy="769194"/>
      </dsp:txXfrm>
    </dsp:sp>
    <dsp:sp modelId="{C2C2FBBF-4264-482A-9E2B-C65072DA1915}">
      <dsp:nvSpPr>
        <dsp:cNvPr id="0" name=""/>
        <dsp:cNvSpPr/>
      </dsp:nvSpPr>
      <dsp:spPr>
        <a:xfrm>
          <a:off x="7364641" y="5107035"/>
          <a:ext cx="838721" cy="838721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633367-8793-47BB-88F4-BE1474DE8F5E}" type="datetimeFigureOut">
              <a:rPr kumimoji="1" lang="ja-JP" altLang="en-US" smtClean="0"/>
              <a:t>2018/4/4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2F7C25-A9D5-4725-9471-D267ED1057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kumimoji="1"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microsoft.com/office/2007/relationships/diagramDrawing" Target="../diagrams/drawing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diagramColors" Target="../diagrams/colors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11" Type="http://schemas.openxmlformats.org/officeDocument/2006/relationships/diagramQuickStyle" Target="../diagrams/quickStyle5.xml"/><Relationship Id="rId5" Type="http://schemas.openxmlformats.org/officeDocument/2006/relationships/diagramQuickStyle" Target="../diagrams/quickStyle4.xml"/><Relationship Id="rId10" Type="http://schemas.openxmlformats.org/officeDocument/2006/relationships/diagramLayout" Target="../diagrams/layout5.xml"/><Relationship Id="rId4" Type="http://schemas.openxmlformats.org/officeDocument/2006/relationships/diagramLayout" Target="../diagrams/layout4.xml"/><Relationship Id="rId9" Type="http://schemas.openxmlformats.org/officeDocument/2006/relationships/diagramData" Target="../diagrams/data5.xml"/><Relationship Id="rId1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334210" y="116632"/>
            <a:ext cx="2448106" cy="769441"/>
          </a:xfrm>
          <a:prstGeom prst="rect">
            <a:avLst/>
          </a:prstGeom>
          <a:solidFill>
            <a:srgbClr val="3333FF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会社案内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368006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開発</a:t>
            </a:r>
            <a:r>
              <a:rPr lang="ja-JP" altLang="en-US" sz="32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～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生産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に関わる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課題解決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を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一気通貫</a:t>
            </a:r>
            <a:r>
              <a:rPr lang="ja-JP" altLang="en-US" sz="28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で</a:t>
            </a:r>
            <a:r>
              <a:rPr lang="ja-JP" altLang="en-US" sz="36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支援</a:t>
            </a:r>
          </a:p>
          <a:p>
            <a:pPr algn="ctr"/>
            <a:r>
              <a:rPr lang="ja-JP" altLang="en-US" sz="2800" dirty="0">
                <a:solidFill>
                  <a:srgbClr val="FF33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～課題解決型アイデア発想工房として～</a:t>
            </a:r>
            <a:endParaRPr lang="ja-JP" altLang="en-US" sz="4400" dirty="0">
              <a:solidFill>
                <a:srgbClr val="FF33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9552" y="5447732"/>
            <a:ext cx="8106706" cy="769441"/>
          </a:xfrm>
          <a:prstGeom prst="rect">
            <a:avLst/>
          </a:prstGeom>
          <a:noFill/>
          <a:ln w="25400"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dirty="0">
                <a:solidFill>
                  <a:srgbClr val="3333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株式会社前田技術士経営研究所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1865" y="6330806"/>
            <a:ext cx="8565102" cy="338554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3333FF"/>
                </a:solidFill>
                <a:latin typeface="Century" panose="02040604050505020304" pitchFamily="18" charset="0"/>
                <a:ea typeface="ＭＳ Ｐゴシック"/>
              </a:rPr>
              <a:t>Yoshiyuki MAEDA Professional Engineer and Management of Technology Institute</a:t>
            </a:r>
            <a:r>
              <a:rPr lang="en-US" altLang="ja-JP" sz="1600" b="1" dirty="0">
                <a:solidFill>
                  <a:srgbClr val="3333FF"/>
                </a:solidFill>
                <a:latin typeface="Century" panose="02040604050505020304" pitchFamily="18" charset="0"/>
              </a:rPr>
              <a:t>, Ltd.</a:t>
            </a:r>
            <a:endParaRPr lang="ja-JP" altLang="en-US" sz="1600" b="1" dirty="0">
              <a:solidFill>
                <a:srgbClr val="3333FF"/>
              </a:solidFill>
              <a:latin typeface="Century" panose="02040604050505020304" pitchFamily="18" charset="0"/>
              <a:ea typeface="ＭＳ Ｐゴシック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7524328" y="56087"/>
            <a:ext cx="1584176" cy="708617"/>
            <a:chOff x="7563240" y="-181"/>
            <a:chExt cx="1584176" cy="708617"/>
          </a:xfrm>
        </p:grpSpPr>
        <p:pic>
          <p:nvPicPr>
            <p:cNvPr id="15" name="Picture 3" descr="C:\Users\00107635\Pictures\1_Primary_logo_1024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836" y="-181"/>
              <a:ext cx="857526" cy="7012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正方形/長方形 15"/>
            <p:cNvSpPr/>
            <p:nvPr userDrawn="1"/>
          </p:nvSpPr>
          <p:spPr>
            <a:xfrm>
              <a:off x="7563240" y="509664"/>
              <a:ext cx="1584176" cy="1987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850" b="1" baseline="0" dirty="0">
                  <a:solidFill>
                    <a:srgbClr val="CC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YMMOT Ins.</a:t>
              </a:r>
              <a:endParaRPr kumimoji="1" lang="ja-JP" altLang="en-US" sz="850" b="1" baseline="0" dirty="0">
                <a:solidFill>
                  <a:srgbClr val="CC990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正方形/長方形 16"/>
            <p:cNvSpPr/>
            <p:nvPr userDrawn="1"/>
          </p:nvSpPr>
          <p:spPr>
            <a:xfrm>
              <a:off x="8646258" y="509"/>
              <a:ext cx="501158" cy="545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>
            <a:xfrm>
              <a:off x="7564032" y="3488"/>
              <a:ext cx="464352" cy="5451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1048752933"/>
              </p:ext>
            </p:extLst>
          </p:nvPr>
        </p:nvGraphicFramePr>
        <p:xfrm>
          <a:off x="0" y="1124744"/>
          <a:ext cx="9144000" cy="2538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1" y="889556"/>
            <a:ext cx="91085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rgbClr val="FF33CC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個人・組織・社会が一体になって、ワクワクする次世代を創る</a:t>
            </a:r>
            <a:endParaRPr lang="ja-JP" altLang="en-US" sz="4000" dirty="0">
              <a:solidFill>
                <a:srgbClr val="FF33CC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pic>
        <p:nvPicPr>
          <p:cNvPr id="1026" name="Picture 2" descr="C:\Users\00107635\AppData\Local\Microsoft\Windows\Temporary Internet Files\Content.IE5\56QY5KXU\opg_Suitman_w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174" y="256490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4846235" y="3598844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技術経営支援</a:t>
            </a:r>
            <a:endParaRPr kumimoji="1" lang="en-US" altLang="ja-JP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専門家誕生</a:t>
            </a:r>
          </a:p>
        </p:txBody>
      </p:sp>
      <p:sp>
        <p:nvSpPr>
          <p:cNvPr id="2" name="角丸四角形吹き出し 1"/>
          <p:cNvSpPr/>
          <p:nvPr/>
        </p:nvSpPr>
        <p:spPr>
          <a:xfrm>
            <a:off x="6804248" y="3203044"/>
            <a:ext cx="2267744" cy="1090052"/>
          </a:xfrm>
          <a:prstGeom prst="wedgeRoundRectCallout">
            <a:avLst>
              <a:gd name="adj1" fmla="val -64123"/>
              <a:gd name="adj2" fmla="val 27849"/>
              <a:gd name="adj3" fmla="val 16667"/>
            </a:avLst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●商品</a:t>
            </a:r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革新・原価企画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●開発・生産プロセス革新</a:t>
            </a:r>
            <a:endParaRPr kumimoji="1"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●生産技術革新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●技術マネージメント革新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●論理的思考伝道など</a:t>
            </a:r>
            <a:endParaRPr lang="en-US" altLang="ja-JP" sz="14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27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46010" y="1162018"/>
            <a:ext cx="8718477" cy="517680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9625" indent="-352425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u"/>
              <a:defRPr kumimoji="1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254125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Ø"/>
              <a:defRPr kumimoji="1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kumimoji="1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ü"/>
              <a:defRPr kumimoji="1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豊富な業務経験を保有する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ベテラン技術者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を対象にして、専門固有技術に加え、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技術経営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MOT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論理的思考   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ロジカルシンキング）、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価値分析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VE</a:t>
            </a:r>
            <a:r>
              <a:rPr lang="ja-JP" altLang="en-US" sz="2000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の活用に精通した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　 経営コンサルタント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のコミュニティを形成します。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現場本質課題解決スキル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を身に付けた技術者が、皆様と皆様の組織に、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活力と利益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をもたらします。</a:t>
            </a:r>
            <a:endParaRPr lang="en-US" altLang="ja-JP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いわゆる、開発</a:t>
            </a:r>
            <a:r>
              <a:rPr lang="en-US" altLang="ja-JP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~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生産を一気通貫にするパートナー型の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プロセス・コンサルタント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個人・組織・社会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を活性化し、価値を提供するために活動します。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コスト負担は、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新入社員一人の雇用相当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からを予定。</a:t>
            </a:r>
          </a:p>
          <a:p>
            <a:pPr>
              <a:buClr>
                <a:srgbClr val="3333FF"/>
              </a:buClr>
            </a:pP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是非、この</a:t>
            </a:r>
            <a:r>
              <a:rPr lang="ja-JP" altLang="en-US" b="1" dirty="0">
                <a:solidFill>
                  <a:srgbClr val="FF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課題解決のアイデア発想工房</a:t>
            </a:r>
            <a:r>
              <a:rPr lang="ja-JP" altLang="en-US" b="1" dirty="0">
                <a:solidFill>
                  <a:srgbClr val="3333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にご来房下さい。</a:t>
            </a:r>
            <a:endParaRPr lang="en-US" altLang="ja-JP" sz="2400" b="1" dirty="0">
              <a:solidFill>
                <a:srgbClr val="3333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646794" y="188640"/>
            <a:ext cx="1822935" cy="769441"/>
          </a:xfrm>
          <a:prstGeom prst="rect">
            <a:avLst/>
          </a:prstGeom>
          <a:solidFill>
            <a:srgbClr val="3333FF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Calibri"/>
                <a:ea typeface="ＭＳ Ｐゴシック"/>
              </a:rPr>
              <a:t>ご挨拶</a:t>
            </a:r>
          </a:p>
        </p:txBody>
      </p:sp>
    </p:spTree>
    <p:extLst>
      <p:ext uri="{BB962C8B-B14F-4D97-AF65-F5344CB8AC3E}">
        <p14:creationId xmlns:p14="http://schemas.microsoft.com/office/powerpoint/2010/main" val="77987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こんなことに困っている方々の悩みを聞いて、解決の方向を探ります</a:t>
            </a:r>
            <a:endParaRPr lang="ja-JP" altLang="en-US" sz="24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コンテンツ プレースホルダー 1"/>
          <p:cNvSpPr txBox="1">
            <a:spLocks/>
          </p:cNvSpPr>
          <p:nvPr/>
        </p:nvSpPr>
        <p:spPr>
          <a:xfrm>
            <a:off x="427789" y="433874"/>
            <a:ext cx="8280920" cy="5659422"/>
          </a:xfrm>
          <a:prstGeom prst="roundRect">
            <a:avLst/>
          </a:prstGeom>
          <a:solidFill>
            <a:srgbClr val="000066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625" indent="-352425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u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4125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Ø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anose="05000000000000000000" pitchFamily="2" charset="2"/>
              <a:buChar char="ü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会社や組織の技術系業務プロセスが上手く回らず、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その真因がわからない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⇒論理的思考やシステム思考により、徹底的なヒアリングと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討議によって真の課題を抽出し、真の「なぜ」を見つけます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人創り・モノ創り・コスト創りについて、仕組み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改革を進めたいが、プロセスや方法に苦戦している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⇒改革の進め方のプロセス、仕組みや技術項目を洗い出し、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その改善実行計画を一緒に考えて見える化し、実践します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buClr>
                <a:prstClr val="white"/>
              </a:buClr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社外コンサルタントの活用を考えているが、高い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コストを掛けたくない</a:t>
            </a:r>
            <a:endParaRPr lang="en-US" altLang="ja-JP" sz="24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⇒新入社員一人を雇用する</a:t>
            </a:r>
            <a:r>
              <a:rPr lang="ja-JP" altLang="en-US" sz="2000" b="1" u="sng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コスト負担</a:t>
            </a: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相当から、目標価値を　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>
              <a:buClr>
                <a:prstClr val="white"/>
              </a:buClr>
              <a:buFont typeface="Wingdings" panose="05000000000000000000" pitchFamily="2" charset="2"/>
              <a:buNone/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提供します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9" name="Picture 2" descr="C:\Users\00107635\AppData\Local\Microsoft\Windows\Temporary Internet Files\Content.IE5\VN33QR3X\gatag-0000878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0" y="5554525"/>
            <a:ext cx="1336826" cy="1292439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角丸四角形吹き出し 9"/>
          <p:cNvSpPr/>
          <p:nvPr/>
        </p:nvSpPr>
        <p:spPr>
          <a:xfrm>
            <a:off x="2195736" y="5655148"/>
            <a:ext cx="6948263" cy="1191816"/>
          </a:xfrm>
          <a:prstGeom prst="wedgeRoundRectCallout">
            <a:avLst>
              <a:gd name="adj1" fmla="val -17274"/>
              <a:gd name="adj2" fmla="val -81015"/>
              <a:gd name="adj3" fmla="val 16667"/>
            </a:avLst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～コスト負担の考え方～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・基本目安：＠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</a:t>
            </a:r>
            <a:r>
              <a:rPr kumimoji="0" lang="ja-JP" altLang="en-US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円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￥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/1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単位（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2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時間）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　 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・・・例えば月コンサル頻度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単位として、「＠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万円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×N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≒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20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～</a:t>
            </a:r>
            <a:r>
              <a:rPr kumimoji="0" lang="en-US" altLang="ja-JP" sz="1600" b="1" kern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latin typeface="ＭＳ Ｐゴシック"/>
                <a:ea typeface="ＭＳ Ｐゴシック"/>
              </a:rPr>
              <a:t>25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万円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/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月」</a:t>
            </a:r>
            <a:endParaRPr kumimoji="0" lang="en-US" altLang="ja-JP" sz="16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　　　　⇒新入社員の初任給相当から支援開始可能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(A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と</a:t>
            </a:r>
            <a:r>
              <a:rPr kumimoji="0" lang="en-US" altLang="ja-JP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N</a:t>
            </a:r>
            <a:r>
              <a:rPr kumimoji="0" lang="ja-JP" altLang="en-US" sz="1600" b="1" i="0" u="none" strike="noStrike" kern="0" cap="none" spc="0" normalizeH="0" baseline="0" noProof="0" dirty="0">
                <a:ln w="900" cmpd="sng">
                  <a:solidFill>
                    <a:srgbClr val="4F81BD">
                      <a:satMod val="190000"/>
                      <a:alpha val="55000"/>
                    </a:srgbClr>
                  </a:solidFill>
                  <a:prstDash val="solid"/>
                </a:ln>
                <a:solidFill>
                  <a:srgbClr val="000000"/>
                </a:solidFill>
                <a:effectLst>
                  <a:innerShdw blurRad="101600" dist="76200" dir="5400000">
                    <a:srgbClr val="4F81BD">
                      <a:satMod val="190000"/>
                      <a:tint val="100000"/>
                      <a:alpha val="74000"/>
                    </a:srgbClr>
                  </a:innerShdw>
                </a:effectLst>
                <a:uLnTx/>
                <a:uFillTx/>
                <a:latin typeface="ＭＳ Ｐゴシック"/>
                <a:ea typeface="ＭＳ Ｐゴシック"/>
              </a:rPr>
              <a:t>を別途打ち合わせ）</a:t>
            </a:r>
            <a:endParaRPr kumimoji="0" lang="en-US" altLang="ja-JP" sz="900" b="1" i="0" u="none" strike="noStrike" kern="0" cap="none" spc="0" normalizeH="0" baseline="0" noProof="0" dirty="0">
              <a:ln w="900" cmpd="sng">
                <a:solidFill>
                  <a:srgbClr val="4F81BD">
                    <a:satMod val="190000"/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006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基本理念と三つの改革</a:t>
            </a:r>
            <a:endParaRPr lang="ja-JP" altLang="en-US" sz="24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4376" y="476672"/>
            <a:ext cx="8942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2800" dirty="0">
                <a:solidFill>
                  <a:srgbClr val="FF33CC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基本理念</a:t>
            </a:r>
            <a:r>
              <a:rPr lang="ja-JP" altLang="en-US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：物事「モノ、コト」の価値創りを通して、個人・　　　</a:t>
            </a:r>
            <a:endParaRPr lang="en-US" altLang="ja-JP" sz="2800" dirty="0">
              <a:solidFill>
                <a:prstClr val="black"/>
              </a:solidFill>
              <a:latin typeface="Tahoma" panose="020B0604030504040204" pitchFamily="34" charset="0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　　　　　　　         組織・社会に活力と利益をもたらします</a:t>
            </a:r>
            <a:r>
              <a:rPr lang="en-US" altLang="ja-JP" sz="2800" dirty="0">
                <a:solidFill>
                  <a:prstClr val="black"/>
                </a:solidFill>
                <a:latin typeface="Tahoma" panose="020B0604030504040204" pitchFamily="34" charset="0"/>
                <a:ea typeface="HGP創英角ｺﾞｼｯｸUB" panose="020B0900000000000000" pitchFamily="50" charset="-128"/>
              </a:rPr>
              <a:t>】</a:t>
            </a:r>
            <a:endParaRPr lang="ja-JP" altLang="en-US" sz="2800" dirty="0">
              <a:solidFill>
                <a:prstClr val="black"/>
              </a:solidFill>
              <a:latin typeface="Tahoma" panose="020B0604030504040204" pitchFamily="34" charset="0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4" name="図表 3"/>
          <p:cNvGraphicFramePr/>
          <p:nvPr>
            <p:extLst>
              <p:ext uri="{D42A27DB-BD31-4B8C-83A1-F6EECF244321}">
                <p14:modId xmlns:p14="http://schemas.microsoft.com/office/powerpoint/2010/main" val="1400707371"/>
              </p:ext>
            </p:extLst>
          </p:nvPr>
        </p:nvGraphicFramePr>
        <p:xfrm>
          <a:off x="52322" y="1036960"/>
          <a:ext cx="4807709" cy="5344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5856" y="2477963"/>
            <a:ext cx="5858787" cy="2751237"/>
          </a:xfrm>
          <a:prstGeom prst="wave">
            <a:avLst>
              <a:gd name="adj1" fmla="val 12500"/>
              <a:gd name="adj2" fmla="val -137"/>
            </a:avLst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気付きを得る</a:t>
            </a:r>
            <a:r>
              <a:rPr lang="en-US" altLang="ja-JP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を目的に</a:t>
            </a:r>
            <a:endParaRPr lang="en-US" altLang="ja-JP" sz="28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800" dirty="0">
                <a:solidFill>
                  <a:srgbClr val="FFFF66"/>
                </a:solidFill>
                <a:latin typeface="HGP創英角ｺﾞｼｯｸUB" pitchFamily="50" charset="-128"/>
                <a:ea typeface="HGP創英角ｺﾞｼｯｸUB" pitchFamily="50" charset="-128"/>
              </a:rPr>
              <a:t>改革推進機能のコンサルタント</a:t>
            </a:r>
            <a:endParaRPr lang="en-US" altLang="ja-JP" sz="2800" dirty="0">
              <a:solidFill>
                <a:srgbClr val="FFFF6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として、三つの観点からご活用下さい</a:t>
            </a:r>
          </a:p>
        </p:txBody>
      </p:sp>
    </p:spTree>
    <p:extLst>
      <p:ext uri="{BB962C8B-B14F-4D97-AF65-F5344CB8AC3E}">
        <p14:creationId xmlns:p14="http://schemas.microsoft.com/office/powerpoint/2010/main" val="140698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ご提供ソリューション：</a:t>
            </a:r>
            <a:r>
              <a:rPr lang="ja-JP" altLang="en-US" sz="2400" dirty="0">
                <a:solidFill>
                  <a:srgbClr val="FFFF66"/>
                </a:solidFill>
                <a:latin typeface="HGP創英角ｺﾞｼｯｸUB" pitchFamily="50" charset="-128"/>
                <a:ea typeface="HGP創英角ｺﾞｼｯｸUB" pitchFamily="50" charset="-128"/>
              </a:rPr>
              <a:t>「改革推進機能」の全体像</a:t>
            </a:r>
            <a:endParaRPr lang="ja-JP" altLang="en-US" sz="2400" dirty="0">
              <a:solidFill>
                <a:prstClr val="white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3511278081"/>
              </p:ext>
            </p:extLst>
          </p:nvPr>
        </p:nvGraphicFramePr>
        <p:xfrm>
          <a:off x="755576" y="1124744"/>
          <a:ext cx="756084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3183198" y="3165936"/>
            <a:ext cx="27613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このサイクルの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勘所を</a:t>
            </a:r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外部の眼で</a:t>
            </a:r>
            <a:r>
              <a:rPr lang="ja-JP" altLang="en-US" sz="2000" dirty="0">
                <a:solidFill>
                  <a:srgbClr val="FF00FF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　　　</a:t>
            </a:r>
            <a:endParaRPr lang="en-US" altLang="ja-JP" sz="2000" dirty="0">
              <a:solidFill>
                <a:srgbClr val="FF00F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「腹落ち」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してもらいます</a:t>
            </a:r>
            <a:endParaRPr lang="en-US" altLang="ja-JP" sz="20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⇒</a:t>
            </a:r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技術経営改善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に繋げ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3333FF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利益戦略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を</a:t>
            </a:r>
            <a:endParaRPr lang="en-US" altLang="ja-JP" sz="20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200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創ります</a:t>
            </a:r>
          </a:p>
        </p:txBody>
      </p:sp>
      <p:sp>
        <p:nvSpPr>
          <p:cNvPr id="23" name="山形 22"/>
          <p:cNvSpPr/>
          <p:nvPr/>
        </p:nvSpPr>
        <p:spPr bwMode="auto">
          <a:xfrm>
            <a:off x="1361052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商品　　　企画</a:t>
            </a:r>
          </a:p>
        </p:txBody>
      </p:sp>
      <p:sp>
        <p:nvSpPr>
          <p:cNvPr id="24" name="山形 23"/>
          <p:cNvSpPr/>
          <p:nvPr/>
        </p:nvSpPr>
        <p:spPr bwMode="auto">
          <a:xfrm>
            <a:off x="136916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企画準備</a:t>
            </a:r>
          </a:p>
        </p:txBody>
      </p:sp>
      <p:sp>
        <p:nvSpPr>
          <p:cNvPr id="25" name="山形 24"/>
          <p:cNvSpPr/>
          <p:nvPr/>
        </p:nvSpPr>
        <p:spPr bwMode="auto">
          <a:xfrm>
            <a:off x="2585188" y="531431"/>
            <a:ext cx="1224136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開発</a:t>
            </a:r>
          </a:p>
        </p:txBody>
      </p:sp>
      <p:sp>
        <p:nvSpPr>
          <p:cNvPr id="26" name="山形 25"/>
          <p:cNvSpPr/>
          <p:nvPr/>
        </p:nvSpPr>
        <p:spPr bwMode="auto">
          <a:xfrm>
            <a:off x="5033460" y="531431"/>
            <a:ext cx="1296144" cy="507951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prstClr val="black"/>
                </a:solidFill>
                <a:latin typeface="HG創英角ｺﾞｼｯｸUB" pitchFamily="49" charset="-128"/>
                <a:ea typeface="HG創英角ｺﾞｼｯｸUB" pitchFamily="49" charset="-128"/>
              </a:rPr>
              <a:t>試作</a:t>
            </a:r>
          </a:p>
        </p:txBody>
      </p:sp>
      <p:sp>
        <p:nvSpPr>
          <p:cNvPr id="27" name="山形 26"/>
          <p:cNvSpPr/>
          <p:nvPr/>
        </p:nvSpPr>
        <p:spPr bwMode="auto">
          <a:xfrm>
            <a:off x="7625747" y="513259"/>
            <a:ext cx="1271795" cy="535157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生産</a:t>
            </a:r>
          </a:p>
        </p:txBody>
      </p:sp>
      <p:sp>
        <p:nvSpPr>
          <p:cNvPr id="28" name="山形 27"/>
          <p:cNvSpPr/>
          <p:nvPr/>
        </p:nvSpPr>
        <p:spPr bwMode="auto">
          <a:xfrm>
            <a:off x="3809324" y="534382"/>
            <a:ext cx="1296144" cy="525079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設計</a:t>
            </a:r>
          </a:p>
        </p:txBody>
      </p:sp>
      <p:sp>
        <p:nvSpPr>
          <p:cNvPr id="29" name="山形 28"/>
          <p:cNvSpPr/>
          <p:nvPr/>
        </p:nvSpPr>
        <p:spPr bwMode="auto">
          <a:xfrm>
            <a:off x="6329604" y="522952"/>
            <a:ext cx="1296144" cy="525079"/>
          </a:xfrm>
          <a:prstGeom prst="chevron">
            <a:avLst/>
          </a:prstGeom>
          <a:solidFill>
            <a:srgbClr val="FFFF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生産　準備</a:t>
            </a:r>
          </a:p>
        </p:txBody>
      </p:sp>
      <p:sp>
        <p:nvSpPr>
          <p:cNvPr id="30" name="額縁 29"/>
          <p:cNvSpPr/>
          <p:nvPr/>
        </p:nvSpPr>
        <p:spPr>
          <a:xfrm>
            <a:off x="48560" y="1268760"/>
            <a:ext cx="3371312" cy="1152128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ものづくりのライフサイクルにおける困りごとを見える化し、改善・改革</a:t>
            </a:r>
            <a:r>
              <a:rPr kumimoji="0" lang="ja-JP" altLang="en-US" kern="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目標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を共有します</a:t>
            </a:r>
          </a:p>
        </p:txBody>
      </p:sp>
      <p:sp>
        <p:nvSpPr>
          <p:cNvPr id="31" name="額縁 30"/>
          <p:cNvSpPr/>
          <p:nvPr/>
        </p:nvSpPr>
        <p:spPr>
          <a:xfrm>
            <a:off x="5475447" y="1268760"/>
            <a:ext cx="3635895" cy="1152128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VE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＋ロジカルシンキングと</a:t>
            </a:r>
            <a:r>
              <a:rPr kumimoji="0" lang="ja-JP" altLang="en-US" kern="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シス　テム思考</a:t>
            </a: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のワークショップで　　　　「解くべき課題」を設定します</a:t>
            </a:r>
          </a:p>
        </p:txBody>
      </p:sp>
      <p:sp>
        <p:nvSpPr>
          <p:cNvPr id="32" name="額縁 31"/>
          <p:cNvSpPr/>
          <p:nvPr/>
        </p:nvSpPr>
        <p:spPr>
          <a:xfrm>
            <a:off x="6722444" y="4418938"/>
            <a:ext cx="2304256" cy="1186432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実際の現場改革の場に参加して口と手を出します</a:t>
            </a:r>
          </a:p>
        </p:txBody>
      </p:sp>
      <p:sp>
        <p:nvSpPr>
          <p:cNvPr id="33" name="額縁 32"/>
          <p:cNvSpPr/>
          <p:nvPr/>
        </p:nvSpPr>
        <p:spPr>
          <a:xfrm>
            <a:off x="21952" y="4426532"/>
            <a:ext cx="2317800" cy="1402456"/>
          </a:xfrm>
          <a:prstGeom prst="bevel">
            <a:avLst/>
          </a:prstGeom>
          <a:solidFill>
            <a:sysClr val="windowText" lastClr="00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保有技術・経験・独創力を駆使し、具体的な解決策を提示します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sp>
        <p:nvSpPr>
          <p:cNvPr id="34" name="線吹き出し 1 (枠付き) 33"/>
          <p:cNvSpPr/>
          <p:nvPr/>
        </p:nvSpPr>
        <p:spPr>
          <a:xfrm>
            <a:off x="0" y="3687359"/>
            <a:ext cx="1547664" cy="504056"/>
          </a:xfrm>
          <a:prstGeom prst="borderCallout1">
            <a:avLst>
              <a:gd name="adj1" fmla="val 103890"/>
              <a:gd name="adj2" fmla="val 68049"/>
              <a:gd name="adj3" fmla="val 165676"/>
              <a:gd name="adj4" fmla="val 87435"/>
            </a:avLst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技術士</a:t>
            </a:r>
            <a:r>
              <a:rPr kumimoji="0" lang="ja-JP" altLang="en-US" sz="1400" kern="0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など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長年の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</a:rPr>
              <a:t>技術経験</a:t>
            </a:r>
          </a:p>
        </p:txBody>
      </p:sp>
      <p:sp>
        <p:nvSpPr>
          <p:cNvPr id="35" name="線吹き出し 1 (枠付き) 34"/>
          <p:cNvSpPr/>
          <p:nvPr/>
        </p:nvSpPr>
        <p:spPr>
          <a:xfrm>
            <a:off x="48560" y="6076148"/>
            <a:ext cx="1787136" cy="521204"/>
          </a:xfrm>
          <a:prstGeom prst="borderCallout1">
            <a:avLst>
              <a:gd name="adj1" fmla="val -898"/>
              <a:gd name="adj2" fmla="val 63007"/>
              <a:gd name="adj3" fmla="val -53425"/>
              <a:gd name="adj4" fmla="val 79831"/>
            </a:avLst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技術マネージメントの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実務経験など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12553" y="905451"/>
            <a:ext cx="972661" cy="307777"/>
          </a:xfrm>
          <a:prstGeom prst="homePlate">
            <a:avLst/>
          </a:prstGeom>
          <a:solidFill>
            <a:sysClr val="window" lastClr="FFFFFF"/>
          </a:solidFill>
          <a:ln w="25400"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原価企画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898040" y="2382132"/>
            <a:ext cx="322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</a:t>
            </a:r>
            <a:r>
              <a:rPr lang="ja-JP" altLang="en-US" sz="1400" dirty="0">
                <a:solidFill>
                  <a:prstClr val="black"/>
                </a:solidFill>
                <a:latin typeface="Tahoma" panose="020B0604030504040204" pitchFamily="34" charset="0"/>
                <a:ea typeface="HG創英角ｺﾞｼｯｸUB" panose="020B0909000000000000" pitchFamily="49" charset="-128"/>
                <a:cs typeface="Tahoma" panose="020B0604030504040204" pitchFamily="34" charset="0"/>
              </a:rPr>
              <a:t>（価値分析）</a:t>
            </a:r>
            <a:r>
              <a:rPr lang="ja-JP" altLang="en-US" sz="1400" b="1" dirty="0">
                <a:solidFill>
                  <a:prstClr val="black"/>
                </a:solidFill>
                <a:latin typeface="Tahoma" panose="020B0604030504040204" pitchFamily="34" charset="0"/>
                <a:ea typeface="ＭＳ Ｐゴシック"/>
                <a:cs typeface="Tahoma" panose="020B0604030504040204" pitchFamily="34" charset="0"/>
              </a:rPr>
              <a:t>：</a:t>
            </a:r>
            <a:r>
              <a:rPr lang="en-US" altLang="ja-JP" sz="1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 Engineering</a:t>
            </a:r>
            <a:endParaRPr lang="en-US" altLang="ja-JP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8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4496" y="3921184"/>
            <a:ext cx="9148495" cy="293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二等辺三角形 54"/>
          <p:cNvSpPr/>
          <p:nvPr/>
        </p:nvSpPr>
        <p:spPr>
          <a:xfrm>
            <a:off x="4310075" y="2779965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3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941" y="4536923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941" y="1516413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円/楕円 69"/>
          <p:cNvSpPr/>
          <p:nvPr/>
        </p:nvSpPr>
        <p:spPr>
          <a:xfrm>
            <a:off x="3554744" y="4365104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二等辺三角形 67"/>
          <p:cNvSpPr/>
          <p:nvPr/>
        </p:nvSpPr>
        <p:spPr>
          <a:xfrm>
            <a:off x="2636928" y="2771450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4" name="二等辺三角形 1023"/>
          <p:cNvSpPr/>
          <p:nvPr/>
        </p:nvSpPr>
        <p:spPr>
          <a:xfrm>
            <a:off x="3419872" y="1394154"/>
            <a:ext cx="1060704" cy="774429"/>
          </a:xfrm>
          <a:prstGeom prst="triangl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5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889" y="908720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08" y="2247457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1465767910"/>
              </p:ext>
            </p:extLst>
          </p:nvPr>
        </p:nvGraphicFramePr>
        <p:xfrm>
          <a:off x="2511041" y="1516412"/>
          <a:ext cx="3048187" cy="2322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889" y="3929230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08" y="5267967"/>
            <a:ext cx="1146547" cy="121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2627784" y="1196752"/>
            <a:ext cx="4592830" cy="2520279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    </a:t>
            </a:r>
            <a:endParaRPr kumimoji="1" lang="ja-JP" altLang="en-US" u="sng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ホームベース 17"/>
          <p:cNvSpPr/>
          <p:nvPr/>
        </p:nvSpPr>
        <p:spPr>
          <a:xfrm>
            <a:off x="1994564" y="2269960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定年後登録</a:t>
            </a:r>
          </a:p>
        </p:txBody>
      </p:sp>
      <p:pic>
        <p:nvPicPr>
          <p:cNvPr id="32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" y="4073246"/>
            <a:ext cx="934976" cy="99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4" name="図表 33"/>
          <p:cNvGraphicFramePr/>
          <p:nvPr>
            <p:extLst>
              <p:ext uri="{D42A27DB-BD31-4B8C-83A1-F6EECF244321}">
                <p14:modId xmlns:p14="http://schemas.microsoft.com/office/powerpoint/2010/main" val="1669608052"/>
              </p:ext>
            </p:extLst>
          </p:nvPr>
        </p:nvGraphicFramePr>
        <p:xfrm>
          <a:off x="2507764" y="4464212"/>
          <a:ext cx="3048187" cy="2322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5" name="正方形/長方形 34"/>
          <p:cNvSpPr/>
          <p:nvPr/>
        </p:nvSpPr>
        <p:spPr>
          <a:xfrm>
            <a:off x="2624507" y="4144552"/>
            <a:ext cx="4596107" cy="25202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endParaRPr kumimoji="1" lang="ja-JP" altLang="en-US" u="sng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ホームベース 35"/>
          <p:cNvSpPr/>
          <p:nvPr/>
        </p:nvSpPr>
        <p:spPr>
          <a:xfrm>
            <a:off x="1473924" y="4803838"/>
            <a:ext cx="1890652" cy="785402"/>
          </a:xfrm>
          <a:prstGeom prst="homePlate">
            <a:avLst>
              <a:gd name="adj" fmla="val 175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現役人財</a:t>
            </a:r>
            <a:r>
              <a:rPr kumimoji="1"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r>
              <a:rPr kumimoji="1" lang="ja-JP" altLang="en-US" sz="1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募集・登録</a:t>
            </a:r>
            <a:endParaRPr kumimoji="1" lang="en-US" altLang="ja-JP" sz="1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：技術士など公的資格奨励</a:t>
            </a:r>
            <a:endParaRPr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kumimoji="1"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：ロジカルシンキング、</a:t>
            </a:r>
            <a:r>
              <a:rPr kumimoji="1"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VE</a:t>
            </a:r>
            <a:r>
              <a:rPr kumimoji="1" lang="ja-JP" altLang="en-US" sz="900" dirty="0" err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 システム思考、原価企画</a:t>
            </a:r>
            <a:endParaRPr kumimoji="1"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・要件</a:t>
            </a:r>
            <a:r>
              <a:rPr lang="en-US" altLang="ja-JP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9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：継続研鑽、異業種交流</a:t>
            </a:r>
            <a:endParaRPr lang="en-US" altLang="ja-JP" sz="9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0" name="左矢印 29"/>
          <p:cNvSpPr/>
          <p:nvPr/>
        </p:nvSpPr>
        <p:spPr>
          <a:xfrm>
            <a:off x="6329730" y="1412776"/>
            <a:ext cx="1266606" cy="4440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要求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7544" y="420797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組織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13159" y="532864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636804" y="232761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76862" y="1639635"/>
            <a:ext cx="923330" cy="158953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三つの能力は</a:t>
            </a:r>
            <a:endParaRPr kumimoji="1" lang="en-US" altLang="ja-JP" sz="1600" dirty="0">
              <a:solidFill>
                <a:schemeClr val="accent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不確かさを伴い、</a:t>
            </a:r>
            <a:endParaRPr lang="en-US" altLang="ja-JP" sz="1600" dirty="0">
              <a:solidFill>
                <a:schemeClr val="accent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要件にミスマッチ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317293" y="4301563"/>
            <a:ext cx="1046440" cy="2442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三つの能力を計画的に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研鑽し、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学習する個人・組織のリーダ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として生まれ変わり、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要件に</a:t>
            </a:r>
            <a:endParaRPr kumimoji="1"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ベストマッチ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5497" y="1196753"/>
            <a:ext cx="461665" cy="2494006"/>
          </a:xfrm>
          <a:prstGeom prst="rect">
            <a:avLst/>
          </a:prstGeom>
          <a:solidFill>
            <a:schemeClr val="tx1"/>
          </a:solidFill>
        </p:spPr>
        <p:txBody>
          <a:bodyPr vert="eaVert" wrap="square" rtlCol="0" anchor="ctr" anchorCtr="1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従来の仕組み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5496" y="4144552"/>
            <a:ext cx="461665" cy="2437323"/>
          </a:xfrm>
          <a:prstGeom prst="rect">
            <a:avLst/>
          </a:prstGeom>
          <a:solidFill>
            <a:schemeClr val="tx1"/>
          </a:solidFill>
        </p:spPr>
        <p:txBody>
          <a:bodyPr vert="eaVert" wrap="square" rtlCol="0" anchor="ctr" anchorCtr="1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新しい仕組み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45807" y="649034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</a:t>
            </a:r>
          </a:p>
        </p:txBody>
      </p:sp>
      <p:sp>
        <p:nvSpPr>
          <p:cNvPr id="42" name="上下矢印 41"/>
          <p:cNvSpPr/>
          <p:nvPr/>
        </p:nvSpPr>
        <p:spPr>
          <a:xfrm>
            <a:off x="914674" y="5062303"/>
            <a:ext cx="484632" cy="826543"/>
          </a:xfrm>
          <a:prstGeom prst="up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pic>
        <p:nvPicPr>
          <p:cNvPr id="56" name="Picture 2" descr="C:\Users\00107635\AppData\Local\Microsoft\Windows\Temporary Internet Files\Content.IE5\1EN81B8Z\lgi01a201401011100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" y="1030288"/>
            <a:ext cx="934976" cy="99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テキスト ボックス 57"/>
          <p:cNvSpPr txBox="1"/>
          <p:nvPr/>
        </p:nvSpPr>
        <p:spPr>
          <a:xfrm>
            <a:off x="467544" y="116501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会社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組織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045807" y="347053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</a:t>
            </a:r>
          </a:p>
        </p:txBody>
      </p:sp>
      <p:sp>
        <p:nvSpPr>
          <p:cNvPr id="60" name="上下矢印 59"/>
          <p:cNvSpPr/>
          <p:nvPr/>
        </p:nvSpPr>
        <p:spPr>
          <a:xfrm>
            <a:off x="914674" y="2019346"/>
            <a:ext cx="484632" cy="835804"/>
          </a:xfrm>
          <a:prstGeom prst="up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61" name="左矢印 60"/>
          <p:cNvSpPr/>
          <p:nvPr/>
        </p:nvSpPr>
        <p:spPr>
          <a:xfrm>
            <a:off x="6329730" y="4421445"/>
            <a:ext cx="1266606" cy="44409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要求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239714" y="503441"/>
            <a:ext cx="66239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個人・組織・社会が一体になって</a:t>
            </a:r>
            <a:r>
              <a:rPr lang="ja-JP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次世代を創る</a:t>
            </a:r>
            <a:r>
              <a:rPr lang="ja-JP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ため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の方法論</a:t>
            </a:r>
          </a:p>
        </p:txBody>
      </p:sp>
      <p:sp>
        <p:nvSpPr>
          <p:cNvPr id="71" name="円/楕円 70"/>
          <p:cNvSpPr/>
          <p:nvPr/>
        </p:nvSpPr>
        <p:spPr>
          <a:xfrm>
            <a:off x="2799264" y="5736654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円/楕円 71"/>
          <p:cNvSpPr/>
          <p:nvPr/>
        </p:nvSpPr>
        <p:spPr>
          <a:xfrm>
            <a:off x="4405601" y="5752310"/>
            <a:ext cx="864096" cy="836664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9" name="星 32 1028"/>
          <p:cNvSpPr/>
          <p:nvPr/>
        </p:nvSpPr>
        <p:spPr>
          <a:xfrm>
            <a:off x="6535647" y="1820291"/>
            <a:ext cx="1373733" cy="594026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ミスマッチ</a:t>
            </a:r>
          </a:p>
        </p:txBody>
      </p:sp>
      <p:sp>
        <p:nvSpPr>
          <p:cNvPr id="75" name="星 32 74"/>
          <p:cNvSpPr/>
          <p:nvPr/>
        </p:nvSpPr>
        <p:spPr>
          <a:xfrm>
            <a:off x="6536923" y="4853493"/>
            <a:ext cx="1373733" cy="594026"/>
          </a:xfrm>
          <a:prstGeom prst="star32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ベストマッチ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195736" y="1074190"/>
            <a:ext cx="2073380" cy="264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従来の仲介会社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2195736" y="4019481"/>
            <a:ext cx="2053386" cy="26447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弊社</a:t>
            </a:r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：略称</a:t>
            </a:r>
            <a:r>
              <a:rPr kumimoji="1"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YMMOT</a:t>
            </a:r>
            <a:endParaRPr kumimoji="1"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6300191" y="5472532"/>
            <a:ext cx="1485040" cy="6142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技術リーダ派遣</a:t>
            </a:r>
          </a:p>
        </p:txBody>
      </p:sp>
      <p:sp>
        <p:nvSpPr>
          <p:cNvPr id="53" name="右矢印 52"/>
          <p:cNvSpPr/>
          <p:nvPr/>
        </p:nvSpPr>
        <p:spPr>
          <a:xfrm>
            <a:off x="6291048" y="2458607"/>
            <a:ext cx="1485040" cy="6142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技術人財派遣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7154" y="4016097"/>
            <a:ext cx="306205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個人が組織・社会へ貢献できる仕組みを提供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537154" y="1052776"/>
            <a:ext cx="233910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産や官が登録して派遣するのみ</a:t>
            </a:r>
          </a:p>
        </p:txBody>
      </p:sp>
      <p:pic>
        <p:nvPicPr>
          <p:cNvPr id="1026" name="Picture 2" descr="C:\Users\00107635\AppData\Local\Microsoft\Windows\Temporary Internet Files\Content.IE5\VN33QR3X\personal-875801_960_720[1]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34" y="2860989"/>
            <a:ext cx="1024616" cy="68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:\Users\00107635\AppData\Local\Microsoft\Windows\Temporary Internet Files\Content.IE5\VN33QR3X\personal-875801_960_720[1]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34" y="5888847"/>
            <a:ext cx="1024616" cy="68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左右矢印 6"/>
          <p:cNvSpPr/>
          <p:nvPr/>
        </p:nvSpPr>
        <p:spPr>
          <a:xfrm>
            <a:off x="1712431" y="6237312"/>
            <a:ext cx="1068545" cy="4846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64" name="左右矢印 63"/>
          <p:cNvSpPr/>
          <p:nvPr/>
        </p:nvSpPr>
        <p:spPr>
          <a:xfrm>
            <a:off x="6627231" y="6237312"/>
            <a:ext cx="1068545" cy="484632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切磋琢磨</a:t>
            </a:r>
          </a:p>
        </p:txBody>
      </p:sp>
      <p:sp>
        <p:nvSpPr>
          <p:cNvPr id="25" name="フリーフォーム 24"/>
          <p:cNvSpPr/>
          <p:nvPr/>
        </p:nvSpPr>
        <p:spPr>
          <a:xfrm>
            <a:off x="2779775" y="6483096"/>
            <a:ext cx="3847455" cy="347472"/>
          </a:xfrm>
          <a:custGeom>
            <a:avLst/>
            <a:gdLst>
              <a:gd name="connsiteX0" fmla="*/ 0 w 3648456"/>
              <a:gd name="connsiteY0" fmla="*/ 0 h 347472"/>
              <a:gd name="connsiteX1" fmla="*/ 1453896 w 3648456"/>
              <a:gd name="connsiteY1" fmla="*/ 347472 h 347472"/>
              <a:gd name="connsiteX2" fmla="*/ 3648456 w 3648456"/>
              <a:gd name="connsiteY2" fmla="*/ 0 h 34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8456" h="347472">
                <a:moveTo>
                  <a:pt x="0" y="0"/>
                </a:moveTo>
                <a:cubicBezTo>
                  <a:pt x="422910" y="173736"/>
                  <a:pt x="845820" y="347472"/>
                  <a:pt x="1453896" y="347472"/>
                </a:cubicBezTo>
                <a:cubicBezTo>
                  <a:pt x="2061972" y="347472"/>
                  <a:pt x="3304032" y="60960"/>
                  <a:pt x="3648456" y="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817941" y="159670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900067" y="461917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0" y="-27384"/>
            <a:ext cx="9143999" cy="461665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prstClr val="white"/>
                </a:solidFill>
                <a:latin typeface="HGP創英角ｺﾞｼｯｸUB" pitchFamily="50" charset="-128"/>
                <a:ea typeface="HGP創英角ｺﾞｼｯｸUB" pitchFamily="50" charset="-128"/>
              </a:rPr>
              <a:t>派遣するベテラン技術者の育成と活用事業の仕組み</a:t>
            </a:r>
          </a:p>
        </p:txBody>
      </p:sp>
    </p:spTree>
    <p:extLst>
      <p:ext uri="{BB962C8B-B14F-4D97-AF65-F5344CB8AC3E}">
        <p14:creationId xmlns:p14="http://schemas.microsoft.com/office/powerpoint/2010/main" val="398936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523220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itchFamily="34" charset="0"/>
              </a:rPr>
              <a:t>代表者経歴・キャリア</a:t>
            </a:r>
            <a:r>
              <a:rPr lang="en-US" altLang="ja-JP" sz="28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ja-JP" altLang="en-US" sz="2800" b="1" dirty="0">
              <a:solidFill>
                <a:prstClr val="white"/>
              </a:solidFill>
              <a:latin typeface="Tahoma" pitchFamily="34" charset="0"/>
              <a:ea typeface="HGP創英角ｺﾞｼｯｸUB" pitchFamily="50" charset="-128"/>
              <a:cs typeface="Tahoma" pitchFamily="34" charset="0"/>
            </a:endParaRPr>
          </a:p>
        </p:txBody>
      </p:sp>
      <p:graphicFrame>
        <p:nvGraphicFramePr>
          <p:cNvPr id="3" name="図表 2"/>
          <p:cNvGraphicFramePr/>
          <p:nvPr>
            <p:extLst/>
          </p:nvPr>
        </p:nvGraphicFramePr>
        <p:xfrm>
          <a:off x="467544" y="69269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53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-27384"/>
            <a:ext cx="9143999" cy="523220"/>
          </a:xfrm>
          <a:prstGeom prst="rect">
            <a:avLst/>
          </a:prstGeom>
          <a:solidFill>
            <a:srgbClr val="3333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itchFamily="34" charset="0"/>
              </a:rPr>
              <a:t>連絡・問い合わせ先</a:t>
            </a:r>
            <a:endParaRPr lang="ja-JP" altLang="en-US" sz="2800" b="1" dirty="0">
              <a:solidFill>
                <a:prstClr val="white"/>
              </a:solidFill>
              <a:latin typeface="Tahoma" pitchFamily="34" charset="0"/>
              <a:ea typeface="HGP創英角ｺﾞｼｯｸUB" pitchFamily="50" charset="-128"/>
              <a:cs typeface="Tahoma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68994" y="3491755"/>
            <a:ext cx="587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〒</a:t>
            </a:r>
            <a:r>
              <a:rPr lang="en-US" altLang="ja-JP" b="1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ahoma" panose="020B0604030504040204" pitchFamily="34" charset="0"/>
              </a:rPr>
              <a:t>210-0007</a:t>
            </a: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  神奈川県川崎市川崎区駅前本町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番地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川崎フロンティアビル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階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・株式会社前田技術士経営研究所　</a:t>
            </a:r>
            <a:r>
              <a:rPr lang="ja-JP" altLang="en-US" sz="1200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（２０１８年４月２日設立）</a:t>
            </a:r>
            <a:endParaRPr lang="en-US" altLang="ja-JP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　　　代表取締役社長　前田　慶之（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ＭＡＥＤＡ　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Yoshiyuki</a:t>
            </a:r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）</a:t>
            </a:r>
            <a:endParaRPr lang="en-US" altLang="ja-JP" sz="1600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Century" panose="02040604050505020304" pitchFamily="18" charset="0"/>
                <a:ea typeface="HGP創英角ｺﾞｼｯｸUB" panose="020B0900000000000000" pitchFamily="50" charset="-128"/>
              </a:rPr>
              <a:t>・問い合わせ先</a:t>
            </a:r>
            <a:endParaRPr lang="en-US" altLang="ja-JP" dirty="0">
              <a:solidFill>
                <a:prstClr val="black"/>
              </a:solidFill>
              <a:latin typeface="Century" panose="02040604050505020304" pitchFamily="18" charset="0"/>
              <a:ea typeface="HGP創英角ｺﾞｼｯｸUB" panose="020B0900000000000000" pitchFamily="50" charset="-128"/>
            </a:endParaRPr>
          </a:p>
          <a:p>
            <a:r>
              <a:rPr lang="en-US" altLang="ja-JP" b="1" dirty="0">
                <a:solidFill>
                  <a:prstClr val="black"/>
                </a:solidFill>
                <a:latin typeface="Century" panose="02040604050505020304" pitchFamily="18" charset="0"/>
                <a:ea typeface="メイリオ" panose="020B0604030504040204" pitchFamily="50" charset="-128"/>
              </a:rPr>
              <a:t>	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E-Mail 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info@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mgijyutsu.jp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URL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https://www.mgijyutsu.jp/</a:t>
            </a:r>
          </a:p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携帯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090-9231-1547</a:t>
            </a:r>
          </a:p>
          <a:p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	FAX	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044-788-2797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299120" y="705760"/>
            <a:ext cx="3416896" cy="2839628"/>
            <a:chOff x="2936756" y="877404"/>
            <a:chExt cx="3416896" cy="2839628"/>
          </a:xfrm>
        </p:grpSpPr>
        <p:pic>
          <p:nvPicPr>
            <p:cNvPr id="1026" name="Picture 2" descr="C:\Users\00107635\Pictures\1_Primary_logo_1024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6756" y="877404"/>
              <a:ext cx="3416896" cy="2839628"/>
            </a:xfrm>
            <a:prstGeom prst="rect">
              <a:avLst/>
            </a:prstGeom>
            <a:solidFill>
              <a:schemeClr val="accent1"/>
            </a:solidFill>
            <a:extLst/>
          </p:spPr>
        </p:pic>
        <p:sp>
          <p:nvSpPr>
            <p:cNvPr id="3" name="正方形/長方形 2"/>
            <p:cNvSpPr/>
            <p:nvPr/>
          </p:nvSpPr>
          <p:spPr>
            <a:xfrm>
              <a:off x="2978096" y="3037644"/>
              <a:ext cx="3356567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dirty="0">
                  <a:solidFill>
                    <a:srgbClr val="CC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YMMOT Ins.</a:t>
              </a:r>
              <a:endParaRPr kumimoji="1" lang="ja-JP" altLang="en-US" sz="2000" b="1" dirty="0">
                <a:solidFill>
                  <a:srgbClr val="CC9900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0" y="500405"/>
            <a:ext cx="24088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★ロゴの意味★</a:t>
            </a:r>
            <a:endParaRPr lang="en-US" altLang="ja-JP" sz="1400" u="sng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三つの三日月が下から、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改革の象徴として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「人創り・モノ創り・コスト創り」</a:t>
            </a:r>
            <a:endParaRPr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を、それぞれが表しています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20840" y="6023445"/>
            <a:ext cx="1285514" cy="3055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ja-JP" altLang="en-US" sz="1200" b="1" dirty="0">
                <a:solidFill>
                  <a:schemeClr val="tx1"/>
                </a:solidFill>
                <a:latin typeface="Tahoma" panose="020B0604030504040204" pitchFamily="34" charset="0"/>
              </a:rPr>
              <a:t>前田</a:t>
            </a:r>
            <a:r>
              <a:rPr kumimoji="1" lang="ja-JP" altLang="en-US" sz="1200" b="1" baseline="0" dirty="0">
                <a:solidFill>
                  <a:schemeClr val="tx1"/>
                </a:solidFill>
                <a:latin typeface="Tahoma" panose="020B0604030504040204" pitchFamily="34" charset="0"/>
              </a:rPr>
              <a:t>技術士経営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8453109" y="6021288"/>
            <a:ext cx="601317" cy="27849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>
                <a:latin typeface="Tahoma" panose="020B0604030504040204" pitchFamily="34" charset="0"/>
                <a:ea typeface="HGP創英角ｺﾞｼｯｸUB" panose="020B0900000000000000" pitchFamily="50" charset="-128"/>
                <a:cs typeface="Tahoma" panose="020B0604030504040204" pitchFamily="34" charset="0"/>
              </a:rPr>
              <a:t>検索</a:t>
            </a:r>
          </a:p>
        </p:txBody>
      </p:sp>
      <p:cxnSp>
        <p:nvCxnSpPr>
          <p:cNvPr id="10" name="直線矢印コネクタ 9"/>
          <p:cNvCxnSpPr/>
          <p:nvPr/>
        </p:nvCxnSpPr>
        <p:spPr>
          <a:xfrm flipH="1" flipV="1">
            <a:off x="9000890" y="6245068"/>
            <a:ext cx="108012" cy="18864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037121" y="6271731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※</a:t>
            </a:r>
            <a:r>
              <a:rPr kumimoji="1"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コミュニティ入会希望者、クライアントの方々は、</a:t>
            </a:r>
            <a:endParaRPr kumimoji="1" lang="en-US" altLang="ja-JP" sz="1600" dirty="0">
              <a:solidFill>
                <a:srgbClr val="FF00FF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  <a:p>
            <a:r>
              <a:rPr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   上記</a:t>
            </a:r>
            <a:r>
              <a:rPr lang="en-US" altLang="ja-JP" sz="1600" dirty="0">
                <a:solidFill>
                  <a:srgbClr val="FF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URL</a:t>
            </a:r>
            <a:r>
              <a:rPr lang="ja-JP" altLang="en-US" sz="1600" dirty="0">
                <a:solidFill>
                  <a:srgbClr val="FF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ahoma" panose="020B0604030504040204" pitchFamily="34" charset="0"/>
              </a:rPr>
              <a:t>にお</a:t>
            </a:r>
            <a:r>
              <a:rPr lang="ja-JP" altLang="en-US" sz="1600" dirty="0">
                <a:solidFill>
                  <a:srgbClr val="FF00FF"/>
                </a:solidFill>
                <a:latin typeface="Tahoma" panose="020B0604030504040204" pitchFamily="34" charset="0"/>
                <a:ea typeface="HGS創英角ｺﾞｼｯｸUB" panose="020B0900000000000000" pitchFamily="50" charset="-128"/>
                <a:cs typeface="Tahoma" panose="020B0604030504040204" pitchFamily="34" charset="0"/>
              </a:rPr>
              <a:t>問い合わせください</a:t>
            </a:r>
            <a:endParaRPr kumimoji="1" lang="ja-JP" altLang="en-US" sz="1600" dirty="0">
              <a:solidFill>
                <a:srgbClr val="FF00FF"/>
              </a:solidFill>
              <a:latin typeface="Tahoma" panose="020B0604030504040204" pitchFamily="34" charset="0"/>
              <a:ea typeface="HGS創英角ｺﾞｼｯｸUB" panose="020B0900000000000000" pitchFamily="50" charset="-128"/>
              <a:cs typeface="Tahoma" panose="020B0604030504040204" pitchFamily="34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8BFCDF4-D671-4FBA-8B2F-5EE9431449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59422"/>
            <a:ext cx="1440160" cy="192021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182F866-7F7C-4759-9DA8-57CA62BBB5D6}"/>
              </a:ext>
            </a:extLst>
          </p:cNvPr>
          <p:cNvSpPr txBox="1"/>
          <p:nvPr/>
        </p:nvSpPr>
        <p:spPr>
          <a:xfrm>
            <a:off x="4738367" y="2471845"/>
            <a:ext cx="43866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皆様とは、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個人的に打ち解けた人間関係を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　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築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かせていただき</a:t>
            </a:r>
            <a:r>
              <a:rPr lang="ja-JP" altLang="ja-JP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、謙虚な姿勢、支援したいという積極的な気持ち、好奇心、思いやりを持って活動</a:t>
            </a:r>
            <a:r>
              <a:rPr lang="ja-JP" altLang="en-US" sz="1600" b="1" dirty="0">
                <a:solidFill>
                  <a:srgbClr val="3333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させていただくことを心がけます</a:t>
            </a:r>
            <a:endParaRPr kumimoji="1" lang="ja-JP" altLang="en-US" sz="1200" b="1" dirty="0">
              <a:solidFill>
                <a:srgbClr val="3333FF"/>
              </a:solidFill>
              <a:latin typeface="Tahoma" panose="020B0604030504040204" pitchFamily="34" charset="0"/>
              <a:ea typeface="HGP創英角ｺﾞｼｯｸUB" panose="020B0900000000000000" pitchFamily="50" charset="-128"/>
              <a:cs typeface="Tahoma" panose="020B0604030504040204" pitchFamily="34" charset="0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88032" y="4226509"/>
            <a:ext cx="2971800" cy="2539318"/>
            <a:chOff x="3035300" y="1844824"/>
            <a:chExt cx="2971800" cy="2539318"/>
          </a:xfrm>
        </p:grpSpPr>
        <p:pic>
          <p:nvPicPr>
            <p:cNvPr id="16" name="Picture 2" descr="http://www.kawasaki-cci.or.jp/about/images/cci_map（ver2015）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5300" y="1844824"/>
              <a:ext cx="2971800" cy="2324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正方形/長方形 16"/>
            <p:cNvSpPr/>
            <p:nvPr/>
          </p:nvSpPr>
          <p:spPr>
            <a:xfrm>
              <a:off x="3923928" y="3569608"/>
              <a:ext cx="1728192" cy="5134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川崎フロンティアビル４階</a:t>
              </a:r>
              <a:endPara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川崎アントレサロン内</a:t>
              </a:r>
              <a:endPara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★「入口」は京急線沿いです。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3758514" y="4130226"/>
              <a:ext cx="2103461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JR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川崎駅東口出口から徒歩約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5336163"/>
      </p:ext>
    </p:extLst>
  </p:cSld>
  <p:clrMapOvr>
    <a:masterClrMapping/>
  </p:clrMapOvr>
</p:sld>
</file>

<file path=ppt/theme/theme1.xml><?xml version="1.0" encoding="utf-8"?>
<a:theme xmlns:a="http://schemas.openxmlformats.org/drawingml/2006/main" name="スリップストリーム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スリップストリーム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スリップストリーム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909</Words>
  <Application>Microsoft Office PowerPoint</Application>
  <PresentationFormat>画面に合わせる (4:3)</PresentationFormat>
  <Paragraphs>199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22" baseType="lpstr">
      <vt:lpstr>HGP創英角ｺﾞｼｯｸUB</vt:lpstr>
      <vt:lpstr>HGS創英角ｺﾞｼｯｸUB</vt:lpstr>
      <vt:lpstr>HGｺﾞｼｯｸM</vt:lpstr>
      <vt:lpstr>HG創英角ｺﾞｼｯｸUB</vt:lpstr>
      <vt:lpstr>Meiryo UI</vt:lpstr>
      <vt:lpstr>ＭＳ Ｐゴシック</vt:lpstr>
      <vt:lpstr>メイリオ</vt:lpstr>
      <vt:lpstr>Calibri</vt:lpstr>
      <vt:lpstr>Century</vt:lpstr>
      <vt:lpstr>Georgia</vt:lpstr>
      <vt:lpstr>Tahoma</vt:lpstr>
      <vt:lpstr>Trebuchet MS</vt:lpstr>
      <vt:lpstr>Wingdings</vt:lpstr>
      <vt:lpstr>スリップストリーム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maeda</dc:creator>
  <cp:lastModifiedBy>前田慶之</cp:lastModifiedBy>
  <cp:revision>453</cp:revision>
  <dcterms:created xsi:type="dcterms:W3CDTF">2017-07-13T07:25:06Z</dcterms:created>
  <dcterms:modified xsi:type="dcterms:W3CDTF">2018-04-04T08:19:46Z</dcterms:modified>
</cp:coreProperties>
</file>