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3"/>
  </p:notesMasterIdLst>
  <p:handoutMasterIdLst>
    <p:handoutMasterId r:id="rId14"/>
  </p:handoutMasterIdLst>
  <p:sldIdLst>
    <p:sldId id="256" r:id="rId2"/>
    <p:sldId id="269" r:id="rId3"/>
    <p:sldId id="261" r:id="rId4"/>
    <p:sldId id="262" r:id="rId5"/>
    <p:sldId id="258" r:id="rId6"/>
    <p:sldId id="260" r:id="rId7"/>
    <p:sldId id="259" r:id="rId8"/>
    <p:sldId id="265" r:id="rId9"/>
    <p:sldId id="266" r:id="rId10"/>
    <p:sldId id="267" r:id="rId11"/>
    <p:sldId id="268"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3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FB67E9-8EB5-4100-91E4-C20DDBC08C2C}" type="datetimeFigureOut">
              <a:rPr kumimoji="1" lang="ja-JP" altLang="en-US" smtClean="0"/>
              <a:t>2018/9/5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04FBD5-4494-481F-BC40-721E478F0527}" type="slidenum">
              <a:rPr kumimoji="1" lang="ja-JP" altLang="en-US" smtClean="0"/>
              <a:t>‹#›</a:t>
            </a:fld>
            <a:endParaRPr kumimoji="1" lang="ja-JP" altLang="en-US"/>
          </a:p>
        </p:txBody>
      </p:sp>
    </p:spTree>
    <p:extLst>
      <p:ext uri="{BB962C8B-B14F-4D97-AF65-F5344CB8AC3E}">
        <p14:creationId xmlns:p14="http://schemas.microsoft.com/office/powerpoint/2010/main" val="16448490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E948C7-B7F5-4628-AC9A-F09D7A23E5E7}" type="datetimeFigureOut">
              <a:rPr kumimoji="1" lang="ja-JP" altLang="en-US" smtClean="0"/>
              <a:t>2018/9/5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C86666-297F-4B7E-AD01-1730920AF3CC}" type="slidenum">
              <a:rPr kumimoji="1" lang="ja-JP" altLang="en-US" smtClean="0"/>
              <a:t>‹#›</a:t>
            </a:fld>
            <a:endParaRPr kumimoji="1" lang="ja-JP" altLang="en-US"/>
          </a:p>
        </p:txBody>
      </p:sp>
    </p:spTree>
    <p:extLst>
      <p:ext uri="{BB962C8B-B14F-4D97-AF65-F5344CB8AC3E}">
        <p14:creationId xmlns:p14="http://schemas.microsoft.com/office/powerpoint/2010/main" val="21608616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C86666-297F-4B7E-AD01-1730920AF3CC}" type="slidenum">
              <a:rPr kumimoji="1" lang="ja-JP" altLang="en-US" smtClean="0"/>
              <a:t>7</a:t>
            </a:fld>
            <a:endParaRPr kumimoji="1" lang="ja-JP" altLang="en-US"/>
          </a:p>
        </p:txBody>
      </p:sp>
    </p:spTree>
    <p:extLst>
      <p:ext uri="{BB962C8B-B14F-4D97-AF65-F5344CB8AC3E}">
        <p14:creationId xmlns:p14="http://schemas.microsoft.com/office/powerpoint/2010/main" val="254026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C86666-297F-4B7E-AD01-1730920AF3CC}" type="slidenum">
              <a:rPr kumimoji="1" lang="ja-JP" altLang="en-US" smtClean="0"/>
              <a:t>8</a:t>
            </a:fld>
            <a:endParaRPr kumimoji="1" lang="ja-JP" altLang="en-US"/>
          </a:p>
        </p:txBody>
      </p:sp>
    </p:spTree>
    <p:extLst>
      <p:ext uri="{BB962C8B-B14F-4D97-AF65-F5344CB8AC3E}">
        <p14:creationId xmlns:p14="http://schemas.microsoft.com/office/powerpoint/2010/main" val="29010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C86666-297F-4B7E-AD01-1730920AF3CC}" type="slidenum">
              <a:rPr kumimoji="1" lang="ja-JP" altLang="en-US" smtClean="0"/>
              <a:t>9</a:t>
            </a:fld>
            <a:endParaRPr kumimoji="1" lang="ja-JP" altLang="en-US"/>
          </a:p>
        </p:txBody>
      </p:sp>
    </p:spTree>
    <p:extLst>
      <p:ext uri="{BB962C8B-B14F-4D97-AF65-F5344CB8AC3E}">
        <p14:creationId xmlns:p14="http://schemas.microsoft.com/office/powerpoint/2010/main" val="19149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7C86666-297F-4B7E-AD01-1730920AF3CC}" type="slidenum">
              <a:rPr kumimoji="1" lang="ja-JP" altLang="en-US" smtClean="0"/>
              <a:t>10</a:t>
            </a:fld>
            <a:endParaRPr kumimoji="1" lang="ja-JP" altLang="en-US"/>
          </a:p>
        </p:txBody>
      </p:sp>
    </p:spTree>
    <p:extLst>
      <p:ext uri="{BB962C8B-B14F-4D97-AF65-F5344CB8AC3E}">
        <p14:creationId xmlns:p14="http://schemas.microsoft.com/office/powerpoint/2010/main" val="392547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E36FB877-C3E4-4549-ACDC-AF5D5F6EF510}"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004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A681D7-C8CF-4385-B130-D79AB2F5FBDE}"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264602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0D549B7-89F3-4EEC-B39E-657185B5ED64}"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82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B7F04E-1642-4DE5-8E48-9E57980F56C5}"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418207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519281-CE2A-4678-882A-F5AE898CE27A}" type="datetime1">
              <a:rPr kumimoji="1" lang="ja-JP" altLang="en-US" smtClean="0"/>
              <a:t>2018/9/5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3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E4E294A-7297-474A-8C4B-4D9D9FBFFCC2}" type="datetime1">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235730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2412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ja-JP" altLang="en-US"/>
              <a:t>マスター テキストの書式設定</a:t>
            </a:r>
          </a:p>
        </p:txBody>
      </p:sp>
      <p:sp>
        <p:nvSpPr>
          <p:cNvPr id="6" name="Content Placeholder 5"/>
          <p:cNvSpPr>
            <a:spLocks noGrp="1"/>
          </p:cNvSpPr>
          <p:nvPr>
            <p:ph sz="quarter" idx="4"/>
          </p:nvPr>
        </p:nvSpPr>
        <p:spPr>
          <a:xfrm>
            <a:off x="5990888" y="2967788"/>
            <a:ext cx="4754880" cy="33415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095113-9DA7-400E-88AD-9A5C38C5D2D9}" type="datetime1">
              <a:rPr kumimoji="1" lang="ja-JP" altLang="en-US" smtClean="0"/>
              <a:t>2018/9/5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272346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DE00A9-033D-4529-8D0E-132F00C24253}" type="datetime1">
              <a:rPr kumimoji="1" lang="ja-JP" altLang="en-US" smtClean="0"/>
              <a:t>2018/9/5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239366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A4EC8-F1C5-4AD3-B4AB-2C10DFBA64FD}" type="datetime1">
              <a:rPr kumimoji="1" lang="ja-JP" altLang="en-US" smtClean="0"/>
              <a:t>2018/9/5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230813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ja-JP" altLang="en-US"/>
              <a:t>マスター タイトルの書式設定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AEC4F4E-E9EF-4B35-B3E7-0FC940724317}" type="datetime1">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spTree>
    <p:extLst>
      <p:ext uri="{BB962C8B-B14F-4D97-AF65-F5344CB8AC3E}">
        <p14:creationId xmlns:p14="http://schemas.microsoft.com/office/powerpoint/2010/main" val="4290832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F956913-8784-4BDD-AB8E-C2287FB54537}" type="datetime1">
              <a:rPr kumimoji="1" lang="ja-JP" altLang="en-US" smtClean="0"/>
              <a:t>2018/9/5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F8B6B1A-5861-4645-A6AD-C193CDCD32DB}" type="slidenum">
              <a:rPr kumimoji="1" lang="ja-JP" altLang="en-US" smtClean="0"/>
              <a:t>‹#›</a:t>
            </a:fld>
            <a:endParaRPr kumimoji="1" lang="ja-JP" alt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3487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D0C01B8-C94D-443E-9265-C08C46E5D52D}" type="datetime1">
              <a:rPr kumimoji="1" lang="ja-JP" altLang="en-US" smtClean="0"/>
              <a:t>2018/9/5</a:t>
            </a:fld>
            <a:endParaRPr kumimoji="1" lang="ja-JP" alt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F8B6B1A-5861-4645-A6AD-C193CDCD32DB}" type="slidenum">
              <a:rPr kumimoji="1" lang="ja-JP" altLang="en-US" smtClean="0"/>
              <a:t>‹#›</a:t>
            </a:fld>
            <a:endParaRPr kumimoji="1" lang="ja-JP" alt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74446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dt="0"/>
  <p:txStyles>
    <p:titleStyle>
      <a:lvl1pPr algn="l" defTabSz="914400" rtl="0" eaLnBrk="1" latinLnBrk="0" hangingPunct="1">
        <a:lnSpc>
          <a:spcPct val="80000"/>
        </a:lnSpc>
        <a:spcBef>
          <a:spcPct val="0"/>
        </a:spcBef>
        <a:buNone/>
        <a:defRPr kumimoji="1"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kumimoji="1"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5072141"/>
          </a:xfrm>
          <a:prstGeom prst="rect">
            <a:avLst/>
          </a:prstGeom>
        </p:spPr>
      </p:pic>
      <p:sp>
        <p:nvSpPr>
          <p:cNvPr id="2" name="タイトル 1"/>
          <p:cNvSpPr>
            <a:spLocks noGrp="1"/>
          </p:cNvSpPr>
          <p:nvPr>
            <p:ph type="ctrTitle"/>
          </p:nvPr>
        </p:nvSpPr>
        <p:spPr/>
        <p:txBody>
          <a:bodyPr>
            <a:normAutofit/>
          </a:bodyPr>
          <a:lstStyle/>
          <a:p>
            <a:r>
              <a:rPr kumimoji="1" lang="ja-JP" altLang="en-US" sz="3600" dirty="0"/>
              <a:t>無料で遊べるボーイズラブゲーム</a:t>
            </a:r>
            <a:br>
              <a:rPr kumimoji="1" lang="en-US" altLang="ja-JP" sz="3600" dirty="0"/>
            </a:br>
            <a:r>
              <a:rPr kumimoji="1" lang="ja-JP" altLang="en-US" dirty="0">
                <a:solidFill>
                  <a:srgbClr val="FF66FF"/>
                </a:solidFill>
              </a:rPr>
              <a:t>僕と彼の危険な同居生活</a:t>
            </a:r>
          </a:p>
        </p:txBody>
      </p:sp>
      <p:sp>
        <p:nvSpPr>
          <p:cNvPr id="3" name="サブタイトル 2"/>
          <p:cNvSpPr>
            <a:spLocks noGrp="1"/>
          </p:cNvSpPr>
          <p:nvPr>
            <p:ph type="subTitle" idx="1"/>
          </p:nvPr>
        </p:nvSpPr>
        <p:spPr/>
        <p:txBody>
          <a:bodyPr>
            <a:normAutofit/>
          </a:bodyPr>
          <a:lstStyle/>
          <a:p>
            <a:r>
              <a:rPr kumimoji="1" lang="ja-JP" altLang="en-US" dirty="0"/>
              <a:t>企画・開発</a:t>
            </a:r>
            <a:endParaRPr kumimoji="1" lang="en-US" altLang="ja-JP" dirty="0"/>
          </a:p>
          <a:p>
            <a:r>
              <a:rPr kumimoji="1" lang="ja-JP" altLang="en-US" dirty="0" err="1"/>
              <a:t>ひつじぐも</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1</a:t>
            </a:fld>
            <a:endParaRPr kumimoji="1" lang="ja-JP" altLang="en-US"/>
          </a:p>
        </p:txBody>
      </p:sp>
    </p:spTree>
    <p:extLst>
      <p:ext uri="{BB962C8B-B14F-4D97-AF65-F5344CB8AC3E}">
        <p14:creationId xmlns:p14="http://schemas.microsoft.com/office/powerpoint/2010/main" val="3429058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216000"/>
          <a:lstStyle/>
          <a:p>
            <a:r>
              <a:rPr kumimoji="1" lang="ja-JP" altLang="en-US" sz="1200" dirty="0"/>
              <a:t>キャラクター紹介</a:t>
            </a:r>
            <a:br>
              <a:rPr kumimoji="1" lang="en-US" altLang="ja-JP" dirty="0"/>
            </a:br>
            <a:r>
              <a:rPr kumimoji="1" lang="ja-JP" altLang="en-US" dirty="0"/>
              <a:t>チャド</a:t>
            </a:r>
          </a:p>
        </p:txBody>
      </p:sp>
      <p:sp>
        <p:nvSpPr>
          <p:cNvPr id="3" name="コンテンツ プレースホルダー 2"/>
          <p:cNvSpPr>
            <a:spLocks noGrp="1"/>
          </p:cNvSpPr>
          <p:nvPr>
            <p:ph idx="1"/>
          </p:nvPr>
        </p:nvSpPr>
        <p:spPr/>
        <p:txBody>
          <a:bodyPr/>
          <a:lstStyle/>
          <a:p>
            <a:r>
              <a:rPr lang="ja-JP" altLang="en-US" dirty="0"/>
              <a:t>とても人当たりがよく、紳士的な雰囲気をまとった人物。</a:t>
            </a:r>
            <a:endParaRPr lang="en-US" altLang="ja-JP" dirty="0"/>
          </a:p>
          <a:p>
            <a:r>
              <a:rPr lang="ja-JP" altLang="en-US" dirty="0"/>
              <a:t>いつも笑顔を絶やさず柔和な様子である。</a:t>
            </a:r>
            <a:endParaRPr lang="en-US" altLang="ja-JP" dirty="0"/>
          </a:p>
          <a:p>
            <a:r>
              <a:rPr lang="ja-JP" altLang="en-US" dirty="0"/>
              <a:t>が、そのせいで逆に、その本心を窺い知ることができない。</a:t>
            </a:r>
            <a:endParaRPr lang="en-US" altLang="ja-JP" dirty="0"/>
          </a:p>
          <a:p>
            <a:r>
              <a:rPr lang="ja-JP" altLang="en-US" dirty="0"/>
              <a:t>実は詐欺師を生業としている。</a:t>
            </a:r>
            <a:endParaRPr lang="en-US" altLang="ja-JP" dirty="0"/>
          </a:p>
          <a:p>
            <a:r>
              <a:rPr lang="ja-JP" altLang="en-US" dirty="0"/>
              <a:t>お金があればいくらでも動くとの噂だが</a:t>
            </a:r>
            <a:r>
              <a:rPr lang="en-US" altLang="ja-JP" dirty="0"/>
              <a:t>……</a:t>
            </a:r>
            <a:r>
              <a:rPr lang="ja-JP" altLang="en-US" dirty="0" err="1"/>
              <a:t>。</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10</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2665" y="0"/>
            <a:ext cx="4534510" cy="6858000"/>
          </a:xfrm>
          <a:prstGeom prst="rect">
            <a:avLst/>
          </a:prstGeom>
        </p:spPr>
      </p:pic>
    </p:spTree>
    <p:extLst>
      <p:ext uri="{BB962C8B-B14F-4D97-AF65-F5344CB8AC3E}">
        <p14:creationId xmlns:p14="http://schemas.microsoft.com/office/powerpoint/2010/main" val="1943437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スタッフ</a:t>
            </a:r>
            <a:r>
              <a:rPr kumimoji="1" lang="en-US" altLang="ja-JP" dirty="0"/>
              <a:t>&amp;</a:t>
            </a:r>
            <a:r>
              <a:rPr kumimoji="1" lang="ja-JP" altLang="en-US" dirty="0"/>
              <a:t>問い合わせ先</a:t>
            </a:r>
          </a:p>
        </p:txBody>
      </p:sp>
      <p:sp>
        <p:nvSpPr>
          <p:cNvPr id="3" name="コンテンツ プレースホルダー 2"/>
          <p:cNvSpPr>
            <a:spLocks noGrp="1"/>
          </p:cNvSpPr>
          <p:nvPr>
            <p:ph idx="1"/>
          </p:nvPr>
        </p:nvSpPr>
        <p:spPr/>
        <p:txBody>
          <a:bodyPr>
            <a:normAutofit/>
          </a:bodyPr>
          <a:lstStyle/>
          <a:p>
            <a:r>
              <a:rPr kumimoji="1" lang="ja-JP" altLang="en-US" dirty="0"/>
              <a:t>イラスト：</a:t>
            </a:r>
            <a:r>
              <a:rPr kumimoji="1" lang="en-US" altLang="ja-JP" dirty="0" err="1"/>
              <a:t>Hs</a:t>
            </a:r>
            <a:r>
              <a:rPr kumimoji="1" lang="ja-JP" altLang="en-US" dirty="0"/>
              <a:t>（女王蜂の王房・男遊郭）</a:t>
            </a:r>
            <a:endParaRPr kumimoji="1" lang="en-US" altLang="ja-JP" dirty="0"/>
          </a:p>
          <a:p>
            <a:r>
              <a:rPr kumimoji="1" lang="ja-JP" altLang="en-US" dirty="0"/>
              <a:t>シナリオ：かほく麻緒（女王蜂の王房）</a:t>
            </a:r>
            <a:endParaRPr kumimoji="1" lang="en-US" altLang="ja-JP" dirty="0"/>
          </a:p>
          <a:p>
            <a:r>
              <a:rPr kumimoji="1" lang="ja-JP" altLang="en-US" dirty="0"/>
              <a:t>企画：鬼むぅ</a:t>
            </a:r>
            <a:endParaRPr kumimoji="1" lang="en-US" altLang="ja-JP" dirty="0"/>
          </a:p>
          <a:p>
            <a:endParaRPr lang="en-US" altLang="ja-JP" sz="4400" dirty="0"/>
          </a:p>
          <a:p>
            <a:pPr algn="ctr"/>
            <a:r>
              <a:rPr kumimoji="1" lang="ja-JP" altLang="en-US" sz="2000" u="sng" dirty="0">
                <a:latin typeface="+mn-ea"/>
              </a:rPr>
              <a:t>株式会社</a:t>
            </a:r>
            <a:r>
              <a:rPr kumimoji="1" lang="ja-JP" altLang="en-US" sz="2000" u="sng" dirty="0" err="1">
                <a:latin typeface="+mn-ea"/>
              </a:rPr>
              <a:t>ひつじぐも</a:t>
            </a:r>
            <a:br>
              <a:rPr kumimoji="1" lang="en-US" altLang="ja-JP" sz="2000" u="sng" dirty="0">
                <a:latin typeface="+mn-ea"/>
              </a:rPr>
            </a:br>
            <a:r>
              <a:rPr kumimoji="1" lang="ja-JP" altLang="en-US" sz="2000" u="sng" dirty="0">
                <a:latin typeface="+mn-ea"/>
              </a:rPr>
              <a:t>島田類</a:t>
            </a:r>
            <a:br>
              <a:rPr kumimoji="1" lang="en-US" altLang="ja-JP" sz="2000" u="sng" dirty="0">
                <a:latin typeface="+mn-ea"/>
              </a:rPr>
            </a:br>
            <a:r>
              <a:rPr kumimoji="1" lang="en-US" altLang="ja-JP" sz="2000" u="sng" dirty="0">
                <a:latin typeface="+mn-ea"/>
              </a:rPr>
              <a:t>onimu@hituzigumo.com</a:t>
            </a:r>
            <a:endParaRPr kumimoji="1" lang="ja-JP" altLang="en-US" sz="2000" u="sng" dirty="0">
              <a:latin typeface="+mn-ea"/>
            </a:endParaRPr>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11</a:t>
            </a:fld>
            <a:endParaRPr kumimoji="1" lang="ja-JP" altLang="en-US"/>
          </a:p>
        </p:txBody>
      </p:sp>
    </p:spTree>
    <p:extLst>
      <p:ext uri="{BB962C8B-B14F-4D97-AF65-F5344CB8AC3E}">
        <p14:creationId xmlns:p14="http://schemas.microsoft.com/office/powerpoint/2010/main" val="43093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99220">
            <a:off x="6572053" y="588836"/>
            <a:ext cx="5279988" cy="2991993"/>
          </a:xfrm>
          <a:prstGeom prst="rect">
            <a:avLst/>
          </a:prstGeom>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kumimoji="1" lang="ja-JP" altLang="en-US" dirty="0">
                <a:effectLst>
                  <a:outerShdw blurRad="38100" dist="38100" dir="2700000" algn="tl">
                    <a:srgbClr val="000000">
                      <a:alpha val="43137"/>
                    </a:srgbClr>
                  </a:outerShdw>
                </a:effectLst>
              </a:rPr>
              <a:t>同居している彼の秘密を暴け！</a:t>
            </a:r>
          </a:p>
        </p:txBody>
      </p:sp>
      <p:sp>
        <p:nvSpPr>
          <p:cNvPr id="3" name="コンテンツ プレースホルダー 2"/>
          <p:cNvSpPr>
            <a:spLocks noGrp="1"/>
          </p:cNvSpPr>
          <p:nvPr>
            <p:ph idx="1"/>
          </p:nvPr>
        </p:nvSpPr>
        <p:spPr>
          <a:xfrm>
            <a:off x="1024128" y="2219325"/>
            <a:ext cx="5176086" cy="4090035"/>
          </a:xfrm>
        </p:spPr>
        <p:txBody>
          <a:bodyPr>
            <a:normAutofit/>
          </a:bodyPr>
          <a:lstStyle/>
          <a:p>
            <a:r>
              <a:rPr kumimoji="1" lang="ja-JP" altLang="en-US" dirty="0"/>
              <a:t>快く部屋を貸してくれた彼。</a:t>
            </a:r>
            <a:endParaRPr kumimoji="1" lang="en-US" altLang="ja-JP" dirty="0"/>
          </a:p>
          <a:p>
            <a:r>
              <a:rPr kumimoji="1" lang="ja-JP" altLang="en-US" dirty="0"/>
              <a:t>暴漢から救ってくれた彼。</a:t>
            </a:r>
            <a:endParaRPr kumimoji="1" lang="en-US" altLang="ja-JP" dirty="0"/>
          </a:p>
          <a:p>
            <a:r>
              <a:rPr kumimoji="1" lang="ja-JP" altLang="en-US" dirty="0"/>
              <a:t>親切そうに大学復帰の手助けをする彼。</a:t>
            </a:r>
            <a:endParaRPr kumimoji="1" lang="en-US" altLang="ja-JP" dirty="0"/>
          </a:p>
          <a:p>
            <a:r>
              <a:rPr kumimoji="1" lang="ja-JP" altLang="en-US" dirty="0"/>
              <a:t>みんな</a:t>
            </a:r>
            <a:r>
              <a:rPr lang="ja-JP" altLang="en-US" b="1" dirty="0">
                <a:solidFill>
                  <a:srgbClr val="FF0000"/>
                </a:solidFill>
              </a:rPr>
              <a:t>親切で優しい</a:t>
            </a:r>
            <a:r>
              <a:rPr kumimoji="1" lang="ja-JP" altLang="en-US" dirty="0"/>
              <a:t>。</a:t>
            </a:r>
            <a:endParaRPr kumimoji="1" lang="en-US" altLang="ja-JP" dirty="0"/>
          </a:p>
          <a:p>
            <a:r>
              <a:rPr kumimoji="1" lang="ja-JP" altLang="en-US" dirty="0"/>
              <a:t>でも、それが</a:t>
            </a:r>
            <a:r>
              <a:rPr kumimoji="1" lang="en-US" altLang="ja-JP" dirty="0"/>
              <a:t>――</a:t>
            </a:r>
          </a:p>
          <a:p>
            <a:r>
              <a:rPr kumimoji="1" lang="ja-JP" altLang="en-US" b="1" dirty="0">
                <a:solidFill>
                  <a:srgbClr val="7030A0"/>
                </a:solidFill>
              </a:rPr>
              <a:t>彼らの「本当」ではないとしたら</a:t>
            </a:r>
            <a:r>
              <a:rPr kumimoji="1" lang="ja-JP" altLang="en-US" dirty="0"/>
              <a:t>？</a:t>
            </a:r>
            <a:endParaRPr kumimoji="1" lang="en-US" altLang="ja-JP" dirty="0"/>
          </a:p>
          <a:p>
            <a:r>
              <a:rPr kumimoji="1" lang="ja-JP" altLang="en-US" sz="4000" dirty="0"/>
              <a:t>どうする！　俺</a:t>
            </a:r>
            <a:r>
              <a:rPr kumimoji="1" lang="en-US" altLang="ja-JP" sz="4000" dirty="0"/>
              <a:t>!?</a:t>
            </a:r>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2</a:t>
            </a:fld>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10177">
            <a:off x="6498040" y="3475242"/>
            <a:ext cx="5041046" cy="28565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1440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128" y="2647950"/>
            <a:ext cx="5252847" cy="2976613"/>
          </a:xfrm>
          <a:prstGeom prst="rect">
            <a:avLst/>
          </a:prstGeom>
        </p:spPr>
      </p:pic>
      <p:sp>
        <p:nvSpPr>
          <p:cNvPr id="2" name="タイトル 1"/>
          <p:cNvSpPr>
            <a:spLocks noGrp="1"/>
          </p:cNvSpPr>
          <p:nvPr>
            <p:ph type="title"/>
          </p:nvPr>
        </p:nvSpPr>
        <p:spPr/>
        <p:txBody>
          <a:bodyPr/>
          <a:lstStyle/>
          <a:p>
            <a:r>
              <a:rPr kumimoji="1" lang="ja-JP" altLang="en-US" dirty="0"/>
              <a:t>システム</a:t>
            </a:r>
          </a:p>
        </p:txBody>
      </p:sp>
      <p:sp>
        <p:nvSpPr>
          <p:cNvPr id="3" name="コンテンツ プレースホルダー 2"/>
          <p:cNvSpPr>
            <a:spLocks noGrp="1"/>
          </p:cNvSpPr>
          <p:nvPr>
            <p:ph idx="1"/>
          </p:nvPr>
        </p:nvSpPr>
        <p:spPr>
          <a:xfrm>
            <a:off x="1024128" y="1981200"/>
            <a:ext cx="9720073" cy="4328160"/>
          </a:xfrm>
        </p:spPr>
        <p:txBody>
          <a:bodyPr>
            <a:normAutofit fontScale="85000" lnSpcReduction="20000"/>
          </a:bodyPr>
          <a:lstStyle/>
          <a:p>
            <a:r>
              <a:rPr kumimoji="1" lang="ja-JP" altLang="en-US" dirty="0"/>
              <a:t>選択肢で結末が変わるノベルゲームです。プロローグ不要！</a:t>
            </a:r>
            <a:endParaRPr kumimoji="1" lang="en-US" altLang="ja-JP" dirty="0"/>
          </a:p>
          <a:p>
            <a:r>
              <a:rPr kumimoji="1" lang="ja-JP" altLang="en-US" dirty="0"/>
              <a:t>攻略したいキャラをすぐに攻略できます！</a:t>
            </a:r>
            <a:endParaRPr kumimoji="1" lang="en-US" altLang="ja-JP" dirty="0"/>
          </a:p>
          <a:p>
            <a:endParaRPr kumimoji="1" lang="en-US" altLang="ja-JP" dirty="0"/>
          </a:p>
          <a:p>
            <a:endParaRPr lang="en-US" altLang="ja-JP" dirty="0"/>
          </a:p>
          <a:p>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ja-JP" altLang="en-US" dirty="0"/>
              <a:t>ストーリーに共通シーンはありません。主人公に仕向けられた陰謀に様々な角度から接近しちゃいましょう！</a:t>
            </a:r>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3</a:t>
            </a:fld>
            <a:endParaRPr kumimoji="1" lang="ja-JP" altLang="en-US"/>
          </a:p>
        </p:txBody>
      </p:sp>
      <p:sp>
        <p:nvSpPr>
          <p:cNvPr id="6" name="円形吹き出し 5"/>
          <p:cNvSpPr/>
          <p:nvPr/>
        </p:nvSpPr>
        <p:spPr>
          <a:xfrm>
            <a:off x="9248775" y="246507"/>
            <a:ext cx="2943225" cy="1838325"/>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accent2"/>
                </a:solidFill>
              </a:rPr>
              <a:t>攻略キャラを選べます</a:t>
            </a:r>
            <a:r>
              <a:rPr kumimoji="1" lang="en-US" altLang="ja-JP" sz="1600" dirty="0">
                <a:solidFill>
                  <a:schemeClr val="accent2"/>
                </a:solidFill>
              </a:rPr>
              <a:t>!!</a:t>
            </a:r>
          </a:p>
        </p:txBody>
      </p:sp>
    </p:spTree>
    <p:extLst>
      <p:ext uri="{BB962C8B-B14F-4D97-AF65-F5344CB8AC3E}">
        <p14:creationId xmlns:p14="http://schemas.microsoft.com/office/powerpoint/2010/main" val="1959413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プレイ</a:t>
            </a:r>
            <a:r>
              <a:rPr kumimoji="1" lang="en-US" altLang="ja-JP" dirty="0"/>
              <a:t>&amp;</a:t>
            </a:r>
            <a:r>
              <a:rPr kumimoji="1" lang="ja-JP" altLang="en-US" dirty="0"/>
              <a:t>受け攻め選択システム</a:t>
            </a:r>
          </a:p>
        </p:txBody>
      </p:sp>
      <p:sp>
        <p:nvSpPr>
          <p:cNvPr id="3" name="コンテンツ プレースホルダー 2"/>
          <p:cNvSpPr>
            <a:spLocks noGrp="1"/>
          </p:cNvSpPr>
          <p:nvPr>
            <p:ph idx="1"/>
          </p:nvPr>
        </p:nvSpPr>
        <p:spPr/>
        <p:txBody>
          <a:bodyPr/>
          <a:lstStyle/>
          <a:p>
            <a:r>
              <a:rPr kumimoji="1" lang="ja-JP" altLang="en-US" dirty="0"/>
              <a:t>読み進めていくだけで物語が進行する簡単システム。</a:t>
            </a:r>
            <a:endParaRPr kumimoji="1" lang="en-US" altLang="ja-JP" dirty="0"/>
          </a:p>
          <a:p>
            <a:r>
              <a:rPr kumimoji="1" lang="ja-JP" altLang="en-US" dirty="0"/>
              <a:t>時折出現する選択肢で彼との恋が進展！</a:t>
            </a:r>
            <a:endParaRPr kumimoji="1" lang="en-US" altLang="ja-JP" dirty="0"/>
          </a:p>
          <a:p>
            <a:r>
              <a:rPr kumimoji="1" lang="ja-JP" altLang="en-US" dirty="0"/>
              <a:t>最終的にはハッピーエンドとノーマルエンドに分岐します。</a:t>
            </a:r>
            <a:endParaRPr kumimoji="1" lang="en-US" altLang="ja-JP" dirty="0"/>
          </a:p>
          <a:p>
            <a:r>
              <a:rPr kumimoji="1" lang="ja-JP" altLang="en-US" dirty="0"/>
              <a:t>彼と結ばれる時、彼を組み敷くか、彼に愛されるか選ぶ事が</a:t>
            </a:r>
            <a:r>
              <a:rPr kumimoji="1"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4</a:t>
            </a:fld>
            <a:endParaRPr kumimoji="1" lang="ja-JP" altLang="en-US"/>
          </a:p>
        </p:txBody>
      </p:sp>
    </p:spTree>
    <p:extLst>
      <p:ext uri="{BB962C8B-B14F-4D97-AF65-F5344CB8AC3E}">
        <p14:creationId xmlns:p14="http://schemas.microsoft.com/office/powerpoint/2010/main" val="161288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お話</a:t>
            </a:r>
          </a:p>
        </p:txBody>
      </p:sp>
      <p:sp>
        <p:nvSpPr>
          <p:cNvPr id="3" name="コンテンツ プレースホルダー 2"/>
          <p:cNvSpPr>
            <a:spLocks noGrp="1"/>
          </p:cNvSpPr>
          <p:nvPr>
            <p:ph idx="1"/>
          </p:nvPr>
        </p:nvSpPr>
        <p:spPr/>
        <p:txBody>
          <a:bodyPr>
            <a:normAutofit fontScale="92500" lnSpcReduction="10000"/>
          </a:bodyPr>
          <a:lstStyle/>
          <a:p>
            <a:pPr marL="0" indent="0">
              <a:buNone/>
            </a:pPr>
            <a:r>
              <a:rPr lang="ja-JP" altLang="en-US" dirty="0"/>
              <a:t>　大都会・ニューヨーク。</a:t>
            </a:r>
          </a:p>
          <a:p>
            <a:pPr marL="0" indent="0">
              <a:buNone/>
            </a:pPr>
            <a:r>
              <a:rPr lang="ja-JP" altLang="en-US" dirty="0"/>
              <a:t>　留学生としてやってきた少年・陽向だったが、大学に席がないばかりか、違法入国者として警察に追われるハメに。</a:t>
            </a:r>
          </a:p>
          <a:p>
            <a:pPr marL="0" indent="0">
              <a:buNone/>
            </a:pPr>
            <a:r>
              <a:rPr lang="ja-JP" altLang="en-US" dirty="0"/>
              <a:t>　アレンの運営するシェアハウスに転がり込むも、ルームシェア≪同居≫することになったのは、一癖もふた癖もある男たちばかり</a:t>
            </a:r>
            <a:r>
              <a:rPr lang="en-US" altLang="ja-JP" dirty="0"/>
              <a:t>……</a:t>
            </a:r>
            <a:r>
              <a:rPr lang="ja-JP" altLang="en-US" dirty="0" err="1"/>
              <a:t>。</a:t>
            </a:r>
            <a:endParaRPr lang="ja-JP" altLang="en-US" dirty="0"/>
          </a:p>
          <a:p>
            <a:pPr marL="0" indent="0">
              <a:buNone/>
            </a:pPr>
            <a:r>
              <a:rPr lang="ja-JP" altLang="en-US" dirty="0"/>
              <a:t>　シェアハウスの運営者にして、裏で暗殺を生業にする大学生「アレン」。</a:t>
            </a:r>
          </a:p>
          <a:p>
            <a:pPr marL="0" indent="0">
              <a:buNone/>
            </a:pPr>
            <a:r>
              <a:rPr lang="ja-JP" altLang="en-US" dirty="0"/>
              <a:t>　便利屋であり、ギャング「</a:t>
            </a:r>
            <a:r>
              <a:rPr lang="en-US" altLang="ja-JP" dirty="0"/>
              <a:t>66</a:t>
            </a:r>
            <a:r>
              <a:rPr lang="ja-JP" altLang="en-US" dirty="0"/>
              <a:t>」のメンバー「ブラッド」。</a:t>
            </a:r>
          </a:p>
          <a:p>
            <a:pPr marL="0" indent="0">
              <a:buNone/>
            </a:pPr>
            <a:r>
              <a:rPr lang="ja-JP" altLang="en-US" dirty="0"/>
              <a:t>　本業詐欺師？　怪しい魅力のミスター・ミステリアス、「チャド」。</a:t>
            </a:r>
          </a:p>
          <a:p>
            <a:pPr marL="0" indent="0">
              <a:buNone/>
            </a:pPr>
            <a:r>
              <a:rPr lang="ja-JP" altLang="en-US" dirty="0"/>
              <a:t>　恋に落ち、愛と陰謀の狭間で揺れる陽向。</a:t>
            </a:r>
          </a:p>
          <a:p>
            <a:pPr marL="0" indent="0">
              <a:buNone/>
            </a:pPr>
            <a:r>
              <a:rPr lang="ja-JP" altLang="en-US" dirty="0"/>
              <a:t>　最後に選ぶのは愛か、それとも</a:t>
            </a:r>
            <a:r>
              <a:rPr lang="en-US" altLang="ja-JP" dirty="0"/>
              <a:t>――</a:t>
            </a:r>
            <a:r>
              <a:rPr lang="ja-JP" altLang="en-US" dirty="0" err="1"/>
              <a:t>。</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5</a:t>
            </a:fld>
            <a:endParaRPr kumimoji="1" lang="ja-JP" altLang="en-US"/>
          </a:p>
        </p:txBody>
      </p:sp>
    </p:spTree>
    <p:extLst>
      <p:ext uri="{BB962C8B-B14F-4D97-AF65-F5344CB8AC3E}">
        <p14:creationId xmlns:p14="http://schemas.microsoft.com/office/powerpoint/2010/main" val="166199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1226493">
            <a:off x="138620" y="2056673"/>
            <a:ext cx="4990802" cy="2828121"/>
          </a:xfrm>
          <a:effectLst>
            <a:outerShdw blurRad="50800" dist="38100" dir="2700000" algn="tl" rotWithShape="0">
              <a:prstClr val="black">
                <a:alpha val="40000"/>
              </a:prstClr>
            </a:outerShdw>
          </a:effectLst>
        </p:spPr>
      </p:pic>
      <p:sp>
        <p:nvSpPr>
          <p:cNvPr id="2" name="タイトル 1"/>
          <p:cNvSpPr>
            <a:spLocks noGrp="1"/>
          </p:cNvSpPr>
          <p:nvPr>
            <p:ph type="title"/>
          </p:nvPr>
        </p:nvSpPr>
        <p:spPr/>
        <p:txBody>
          <a:bodyPr/>
          <a:lstStyle/>
          <a:p>
            <a:r>
              <a:rPr kumimoji="1" lang="ja-JP" altLang="en-US" dirty="0"/>
              <a:t>実際のニューヨークが舞台に！ポップなボーイズラブ！</a:t>
            </a:r>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6</a:t>
            </a:fld>
            <a:endParaRPr kumimoji="1" lang="ja-JP" altLang="en-US"/>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8529">
            <a:off x="3099168" y="2733674"/>
            <a:ext cx="4754880" cy="2694432"/>
          </a:xfrm>
          <a:prstGeom prst="rect">
            <a:avLst/>
          </a:prstGeom>
          <a:effectLst>
            <a:outerShdw blurRad="50800" dist="38100" dir="2700000" algn="tl" rotWithShape="0">
              <a:prstClr val="black">
                <a:alpha val="40000"/>
              </a:prstClr>
            </a:outerShdw>
          </a:effectLst>
        </p:spPr>
      </p:pic>
      <p:sp>
        <p:nvSpPr>
          <p:cNvPr id="7" name="テキスト ボックス 6"/>
          <p:cNvSpPr txBox="1"/>
          <p:nvPr/>
        </p:nvSpPr>
        <p:spPr>
          <a:xfrm>
            <a:off x="552450" y="5719612"/>
            <a:ext cx="2171700" cy="253916"/>
          </a:xfrm>
          <a:prstGeom prst="rect">
            <a:avLst/>
          </a:prstGeom>
          <a:noFill/>
        </p:spPr>
        <p:txBody>
          <a:bodyPr wrap="square" rtlCol="0">
            <a:spAutoFit/>
          </a:bodyPr>
          <a:lstStyle/>
          <a:p>
            <a:r>
              <a:rPr kumimoji="1" lang="ja-JP" altLang="en-US" sz="1050" dirty="0"/>
              <a:t>▲有名なタイムズスクエア</a:t>
            </a:r>
          </a:p>
        </p:txBody>
      </p:sp>
      <p:sp>
        <p:nvSpPr>
          <p:cNvPr id="8" name="テキスト ボックス 7"/>
          <p:cNvSpPr txBox="1"/>
          <p:nvPr/>
        </p:nvSpPr>
        <p:spPr>
          <a:xfrm>
            <a:off x="5268041" y="2244157"/>
            <a:ext cx="2666283" cy="253916"/>
          </a:xfrm>
          <a:prstGeom prst="rect">
            <a:avLst/>
          </a:prstGeom>
          <a:noFill/>
        </p:spPr>
        <p:txBody>
          <a:bodyPr wrap="square" rtlCol="0">
            <a:spAutoFit/>
          </a:bodyPr>
          <a:lstStyle/>
          <a:p>
            <a:r>
              <a:rPr kumimoji="1" lang="ja-JP" altLang="en-US" sz="1050" dirty="0"/>
              <a:t>▼</a:t>
            </a:r>
            <a:r>
              <a:rPr kumimoji="1" lang="en-US" altLang="ja-JP" sz="1050" dirty="0"/>
              <a:t>【</a:t>
            </a:r>
            <a:r>
              <a:rPr kumimoji="1" lang="ja-JP" altLang="en-US" sz="1050" dirty="0"/>
              <a:t>ブラッド</a:t>
            </a:r>
            <a:r>
              <a:rPr kumimoji="1" lang="en-US" altLang="ja-JP" sz="1050" dirty="0"/>
              <a:t>】</a:t>
            </a:r>
            <a:r>
              <a:rPr kumimoji="1" lang="ja-JP" altLang="en-US" sz="1050" dirty="0"/>
              <a:t>の故郷はスラム街で</a:t>
            </a:r>
            <a:r>
              <a:rPr kumimoji="1" lang="en-US" altLang="ja-JP" sz="1050" dirty="0"/>
              <a:t>……</a:t>
            </a:r>
            <a:endParaRPr kumimoji="1" lang="ja-JP" altLang="en-US" sz="1050" dirty="0"/>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03658">
            <a:off x="7805913" y="2084833"/>
            <a:ext cx="3966987" cy="2247959"/>
          </a:xfrm>
          <a:prstGeom prst="rect">
            <a:avLst/>
          </a:prstGeom>
          <a:effectLst>
            <a:outerShdw blurRad="50800" dist="38100" dir="2700000" algn="tl" rotWithShape="0">
              <a:prstClr val="black">
                <a:alpha val="40000"/>
              </a:prstClr>
            </a:outerShdw>
          </a:effectLst>
        </p:spPr>
      </p:pic>
      <p:sp>
        <p:nvSpPr>
          <p:cNvPr id="10" name="テキスト ボックス 9"/>
          <p:cNvSpPr txBox="1"/>
          <p:nvPr/>
        </p:nvSpPr>
        <p:spPr>
          <a:xfrm>
            <a:off x="8006120" y="4610310"/>
            <a:ext cx="3138129" cy="415498"/>
          </a:xfrm>
          <a:prstGeom prst="rect">
            <a:avLst/>
          </a:prstGeom>
          <a:noFill/>
        </p:spPr>
        <p:txBody>
          <a:bodyPr wrap="square" rtlCol="0">
            <a:spAutoFit/>
          </a:bodyPr>
          <a:lstStyle/>
          <a:p>
            <a:r>
              <a:rPr kumimoji="1" lang="ja-JP" altLang="en-US" sz="1050" dirty="0"/>
              <a:t>▲怪しい取引が行われるという噂の廃ビル</a:t>
            </a:r>
            <a:endParaRPr kumimoji="1" lang="en-US" altLang="ja-JP" sz="1050" dirty="0"/>
          </a:p>
          <a:p>
            <a:r>
              <a:rPr kumimoji="1" lang="ja-JP" altLang="en-US" sz="1050" dirty="0"/>
              <a:t>　ここで陽向は何を見てしまうのか</a:t>
            </a:r>
            <a:r>
              <a:rPr kumimoji="1" lang="en-US" altLang="ja-JP" sz="1050" dirty="0"/>
              <a:t>……</a:t>
            </a:r>
            <a:endParaRPr kumimoji="1" lang="ja-JP" altLang="en-US" sz="1050" dirty="0"/>
          </a:p>
        </p:txBody>
      </p:sp>
      <p:sp>
        <p:nvSpPr>
          <p:cNvPr id="11" name="テキスト ボックス 10"/>
          <p:cNvSpPr txBox="1"/>
          <p:nvPr/>
        </p:nvSpPr>
        <p:spPr>
          <a:xfrm>
            <a:off x="2947095" y="5825202"/>
            <a:ext cx="8540055" cy="430887"/>
          </a:xfrm>
          <a:prstGeom prst="rect">
            <a:avLst/>
          </a:prstGeom>
          <a:noFill/>
        </p:spPr>
        <p:txBody>
          <a:bodyPr wrap="square" rtlCol="0">
            <a:spAutoFit/>
          </a:bodyPr>
          <a:lstStyle/>
          <a:p>
            <a:r>
              <a:rPr kumimoji="1" lang="en-US" altLang="ja-JP" sz="2200" dirty="0"/>
              <a:t>20</a:t>
            </a:r>
            <a:r>
              <a:rPr kumimoji="1" lang="ja-JP" altLang="en-US" sz="2200" dirty="0"/>
              <a:t>枚のオリジナル背景で、より世界観をたのしめます！</a:t>
            </a:r>
          </a:p>
        </p:txBody>
      </p:sp>
    </p:spTree>
    <p:extLst>
      <p:ext uri="{BB962C8B-B14F-4D97-AF65-F5344CB8AC3E}">
        <p14:creationId xmlns:p14="http://schemas.microsoft.com/office/powerpoint/2010/main" val="6604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216000"/>
          <a:lstStyle/>
          <a:p>
            <a:r>
              <a:rPr kumimoji="1" lang="ja-JP" altLang="en-US" sz="1200" dirty="0"/>
              <a:t>キャラクター紹介</a:t>
            </a:r>
            <a:br>
              <a:rPr kumimoji="1" lang="en-US" altLang="ja-JP" dirty="0"/>
            </a:br>
            <a:r>
              <a:rPr kumimoji="1" lang="ja-JP" altLang="en-US" dirty="0"/>
              <a:t>陽向（主人公）</a:t>
            </a:r>
          </a:p>
        </p:txBody>
      </p:sp>
      <p:sp>
        <p:nvSpPr>
          <p:cNvPr id="3" name="コンテンツ プレースホルダー 2"/>
          <p:cNvSpPr>
            <a:spLocks noGrp="1"/>
          </p:cNvSpPr>
          <p:nvPr>
            <p:ph idx="1"/>
          </p:nvPr>
        </p:nvSpPr>
        <p:spPr/>
        <p:txBody>
          <a:bodyPr/>
          <a:lstStyle/>
          <a:p>
            <a:r>
              <a:rPr lang="ja-JP" altLang="en-US" dirty="0"/>
              <a:t>日本から留学してきた新大学生。</a:t>
            </a:r>
            <a:endParaRPr lang="en-US" altLang="ja-JP" dirty="0"/>
          </a:p>
          <a:p>
            <a:r>
              <a:rPr lang="ja-JP" altLang="en-US" dirty="0"/>
              <a:t>しかし留学初日、詐欺に遭い、家を失う。</a:t>
            </a:r>
            <a:endParaRPr lang="en-US" altLang="ja-JP" dirty="0"/>
          </a:p>
          <a:p>
            <a:r>
              <a:rPr lang="ja-JP" altLang="en-US" dirty="0"/>
              <a:t>翌日には大学でも籍がないことが判明。</a:t>
            </a:r>
            <a:endParaRPr lang="en-US" altLang="ja-JP" dirty="0"/>
          </a:p>
          <a:p>
            <a:r>
              <a:rPr lang="ja-JP" altLang="en-US" dirty="0"/>
              <a:t>不運真</a:t>
            </a:r>
            <a:r>
              <a:rPr lang="ja-JP" altLang="en-US" dirty="0" err="1"/>
              <a:t>っ</a:t>
            </a:r>
            <a:r>
              <a:rPr lang="ja-JP" altLang="en-US" dirty="0"/>
              <a:t>只中な少年。</a:t>
            </a:r>
            <a:endParaRPr lang="en-US" altLang="ja-JP" dirty="0"/>
          </a:p>
          <a:p>
            <a:r>
              <a:rPr lang="ja-JP" altLang="en-US" dirty="0"/>
              <a:t>気弱で流されやすいが、曲がったことはしない。</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7</a:t>
            </a:fld>
            <a:endParaRPr kumimoji="1" lang="ja-JP" altLang="en-US"/>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490" y="0"/>
            <a:ext cx="4534510" cy="6858000"/>
          </a:xfrm>
          <a:prstGeom prst="rect">
            <a:avLst/>
          </a:prstGeom>
        </p:spPr>
      </p:pic>
    </p:spTree>
    <p:extLst>
      <p:ext uri="{BB962C8B-B14F-4D97-AF65-F5344CB8AC3E}">
        <p14:creationId xmlns:p14="http://schemas.microsoft.com/office/powerpoint/2010/main" val="3316959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216000"/>
          <a:lstStyle/>
          <a:p>
            <a:r>
              <a:rPr kumimoji="1" lang="ja-JP" altLang="en-US" sz="1200" dirty="0"/>
              <a:t>キャラクター紹介</a:t>
            </a:r>
            <a:br>
              <a:rPr kumimoji="1" lang="en-US" altLang="ja-JP" dirty="0"/>
            </a:br>
            <a:r>
              <a:rPr kumimoji="1" lang="ja-JP" altLang="en-US" dirty="0"/>
              <a:t>アレン</a:t>
            </a:r>
          </a:p>
        </p:txBody>
      </p:sp>
      <p:sp>
        <p:nvSpPr>
          <p:cNvPr id="3" name="コンテンツ プレースホルダー 2"/>
          <p:cNvSpPr>
            <a:spLocks noGrp="1"/>
          </p:cNvSpPr>
          <p:nvPr>
            <p:ph idx="1"/>
          </p:nvPr>
        </p:nvSpPr>
        <p:spPr/>
        <p:txBody>
          <a:bodyPr/>
          <a:lstStyle/>
          <a:p>
            <a:r>
              <a:rPr lang="ja-JP" altLang="en-US" dirty="0"/>
              <a:t>表の顔は、</a:t>
            </a:r>
            <a:r>
              <a:rPr lang="ja-JP" altLang="en-US" dirty="0" err="1"/>
              <a:t>いち</a:t>
            </a:r>
            <a:r>
              <a:rPr lang="ja-JP" altLang="en-US" dirty="0"/>
              <a:t>大学生。</a:t>
            </a:r>
            <a:endParaRPr lang="en-US" altLang="ja-JP" dirty="0"/>
          </a:p>
          <a:p>
            <a:r>
              <a:rPr lang="ja-JP" altLang="en-US" dirty="0"/>
              <a:t>すらりとした長身に整った顔立ち。</a:t>
            </a:r>
            <a:endParaRPr lang="en-US" altLang="ja-JP" dirty="0"/>
          </a:p>
          <a:p>
            <a:r>
              <a:rPr lang="ja-JP" altLang="en-US" dirty="0"/>
              <a:t>おまけに頭の良さもトップクラスなので、学内で人気がある。</a:t>
            </a:r>
            <a:endParaRPr lang="en-US" altLang="ja-JP" dirty="0"/>
          </a:p>
          <a:p>
            <a:r>
              <a:rPr lang="ja-JP" altLang="en-US" dirty="0"/>
              <a:t>その傲慢さや奔放さも、彼の容姿によって許されている感じ。</a:t>
            </a:r>
            <a:endParaRPr lang="en-US" altLang="ja-JP" dirty="0"/>
          </a:p>
          <a:p>
            <a:r>
              <a:rPr lang="ja-JP" altLang="en-US" dirty="0"/>
              <a:t>しかし裏の顔は、エリート暗殺者。</a:t>
            </a:r>
            <a:endParaRPr lang="en-US" altLang="ja-JP" dirty="0"/>
          </a:p>
          <a:p>
            <a:r>
              <a:rPr lang="ja-JP" altLang="en-US" dirty="0"/>
              <a:t>幼い頃から訓練を受けた、殺しのプロである。</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8</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490" y="0"/>
            <a:ext cx="4534510" cy="6858000"/>
          </a:xfrm>
          <a:prstGeom prst="rect">
            <a:avLst/>
          </a:prstGeom>
        </p:spPr>
      </p:pic>
    </p:spTree>
    <p:extLst>
      <p:ext uri="{BB962C8B-B14F-4D97-AF65-F5344CB8AC3E}">
        <p14:creationId xmlns:p14="http://schemas.microsoft.com/office/powerpoint/2010/main" val="168878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Ins="216000"/>
          <a:lstStyle/>
          <a:p>
            <a:r>
              <a:rPr kumimoji="1" lang="ja-JP" altLang="en-US" sz="1200" dirty="0"/>
              <a:t>キャラクター紹介</a:t>
            </a:r>
            <a:br>
              <a:rPr kumimoji="1" lang="en-US" altLang="ja-JP" dirty="0"/>
            </a:br>
            <a:r>
              <a:rPr kumimoji="1" lang="ja-JP" altLang="en-US" dirty="0"/>
              <a:t>ブラッド</a:t>
            </a:r>
          </a:p>
        </p:txBody>
      </p:sp>
      <p:sp>
        <p:nvSpPr>
          <p:cNvPr id="3" name="コンテンツ プレースホルダー 2"/>
          <p:cNvSpPr>
            <a:spLocks noGrp="1"/>
          </p:cNvSpPr>
          <p:nvPr>
            <p:ph idx="1"/>
          </p:nvPr>
        </p:nvSpPr>
        <p:spPr/>
        <p:txBody>
          <a:bodyPr/>
          <a:lstStyle/>
          <a:p>
            <a:r>
              <a:rPr lang="ja-JP" altLang="en-US" dirty="0"/>
              <a:t>いかにも、なストリートギャング。</a:t>
            </a:r>
            <a:endParaRPr lang="en-US" altLang="ja-JP" dirty="0"/>
          </a:p>
          <a:p>
            <a:r>
              <a:rPr lang="ja-JP" altLang="en-US" dirty="0"/>
              <a:t>けれど本来の性格は、お茶目でお調子者。</a:t>
            </a:r>
            <a:endParaRPr lang="en-US" altLang="ja-JP" dirty="0"/>
          </a:p>
          <a:p>
            <a:r>
              <a:rPr lang="ja-JP" altLang="en-US" dirty="0"/>
              <a:t>人懐こく、友だち思い。</a:t>
            </a:r>
            <a:endParaRPr lang="en-US" altLang="ja-JP" dirty="0"/>
          </a:p>
          <a:p>
            <a:r>
              <a:rPr lang="en-US" altLang="ja-JP" dirty="0"/>
              <a:t>『66』</a:t>
            </a:r>
            <a:r>
              <a:rPr lang="ja-JP" altLang="en-US" dirty="0"/>
              <a:t>というチームに属し、仲間内でも信頼は厚い。</a:t>
            </a:r>
            <a:endParaRPr lang="en-US" altLang="ja-JP" dirty="0"/>
          </a:p>
          <a:p>
            <a:r>
              <a:rPr lang="ja-JP" altLang="en-US" dirty="0"/>
              <a:t>バイトしているバーは、裏では便利屋の仲介所。</a:t>
            </a:r>
            <a:endParaRPr lang="en-US" altLang="ja-JP" dirty="0"/>
          </a:p>
          <a:p>
            <a:r>
              <a:rPr lang="ja-JP" altLang="en-US" dirty="0"/>
              <a:t>実はブラッドも仲介を請け負う身である。</a:t>
            </a:r>
            <a:endParaRPr kumimoji="1" lang="ja-JP" altLang="en-US" dirty="0"/>
          </a:p>
        </p:txBody>
      </p:sp>
      <p:sp>
        <p:nvSpPr>
          <p:cNvPr id="4" name="スライド番号プレースホルダー 3"/>
          <p:cNvSpPr>
            <a:spLocks noGrp="1"/>
          </p:cNvSpPr>
          <p:nvPr>
            <p:ph type="sldNum" sz="quarter" idx="12"/>
          </p:nvPr>
        </p:nvSpPr>
        <p:spPr/>
        <p:txBody>
          <a:bodyPr/>
          <a:lstStyle/>
          <a:p>
            <a:fld id="{9F8B6B1A-5861-4645-A6AD-C193CDCD32DB}" type="slidenum">
              <a:rPr kumimoji="1" lang="ja-JP" altLang="en-US" smtClean="0"/>
              <a:t>9</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6490" y="-84401"/>
            <a:ext cx="4534510" cy="6858000"/>
          </a:xfrm>
          <a:prstGeom prst="rect">
            <a:avLst/>
          </a:prstGeom>
        </p:spPr>
      </p:pic>
    </p:spTree>
    <p:extLst>
      <p:ext uri="{BB962C8B-B14F-4D97-AF65-F5344CB8AC3E}">
        <p14:creationId xmlns:p14="http://schemas.microsoft.com/office/powerpoint/2010/main" val="34373091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ンテグラル">
  <a:themeElements>
    <a:clrScheme name="インテグラル">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インテグラル">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TotalTime>
  <Words>505</Words>
  <Application>Microsoft Office PowerPoint</Application>
  <PresentationFormat>ワイド画面</PresentationFormat>
  <Paragraphs>91</Paragraphs>
  <Slides>11</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ＭＳ Ｐゴシック</vt:lpstr>
      <vt:lpstr>メイリオ</vt:lpstr>
      <vt:lpstr>Calibri</vt:lpstr>
      <vt:lpstr>Tw Cen MT</vt:lpstr>
      <vt:lpstr>Tw Cen MT Condensed</vt:lpstr>
      <vt:lpstr>Wingdings 3</vt:lpstr>
      <vt:lpstr>インテグラル</vt:lpstr>
      <vt:lpstr>無料で遊べるボーイズラブゲーム 僕と彼の危険な同居生活</vt:lpstr>
      <vt:lpstr>同居している彼の秘密を暴け！</vt:lpstr>
      <vt:lpstr>システム</vt:lpstr>
      <vt:lpstr>プレイ&amp;受け攻め選択システム</vt:lpstr>
      <vt:lpstr>お話</vt:lpstr>
      <vt:lpstr>実際のニューヨークが舞台に！ポップなボーイズラブ！</vt:lpstr>
      <vt:lpstr>キャラクター紹介 陽向（主人公）</vt:lpstr>
      <vt:lpstr>キャラクター紹介 アレン</vt:lpstr>
      <vt:lpstr>キャラクター紹介 ブラッド</vt:lpstr>
      <vt:lpstr>キャラクター紹介 チャド</vt:lpstr>
      <vt:lpstr>スタッフ&amp;問い合わせ先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無料で遊べるボーイズラブゲーム 僕と彼の危険な同居生活</dc:title>
  <dc:creator>島田類</dc:creator>
  <cp:lastModifiedBy>島田 類</cp:lastModifiedBy>
  <cp:revision>10</cp:revision>
  <dcterms:created xsi:type="dcterms:W3CDTF">2013-09-18T09:42:38Z</dcterms:created>
  <dcterms:modified xsi:type="dcterms:W3CDTF">2018-09-05T07:18:12Z</dcterms:modified>
</cp:coreProperties>
</file>