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E0DD4E-7066-4E71-A4A0-D1EDE39E9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9C0852A-0348-43EA-A7C5-76983DB42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17DB1EB-D8B3-46AC-8A81-D05A332F4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7F87-EFFC-4033-9D28-194CA30482D9}" type="datetimeFigureOut">
              <a:rPr kumimoji="1" lang="ja-JP" altLang="en-US" smtClean="0"/>
              <a:t>2019/3/19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84B1DDB-67F4-4545-B6AC-1D18FD060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6C4124-D711-4B5F-B4AD-810073E45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4A72-BD97-4AEF-B8D2-2B13F92C66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4178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FA035A-32F5-4D06-9F53-16C5A30BB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92CD5A8-CDF4-4FE8-A92B-9C17F5726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53B9B8-EAD1-4093-A8FE-16EDF8F3D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7F87-EFFC-4033-9D28-194CA30482D9}" type="datetimeFigureOut">
              <a:rPr kumimoji="1" lang="ja-JP" altLang="en-US" smtClean="0"/>
              <a:t>2019/3/19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7642C1-F5CA-4F9A-A7A8-E7E58024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720034-E503-4869-A001-2A8294C4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4A72-BD97-4AEF-B8D2-2B13F92C66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206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8CB9FFA-ADB6-41BD-B215-D985976CF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0F35C2E-AD95-46EE-9843-377B32E93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F16D81-25FB-4166-8CF6-EF5767526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7F87-EFFC-4033-9D28-194CA30482D9}" type="datetimeFigureOut">
              <a:rPr kumimoji="1" lang="ja-JP" altLang="en-US" smtClean="0"/>
              <a:t>2019/3/19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A64A045-B484-4653-83FB-CFB5EDE1C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D08F6AE-5F99-48BD-9E33-298984B7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4A72-BD97-4AEF-B8D2-2B13F92C66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145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5CF55D-8A4B-4335-B4FA-0B6175167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D7A468-C056-4E84-91A9-707EAB587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914468-9C89-4D95-B577-7CF03308F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7F87-EFFC-4033-9D28-194CA30482D9}" type="datetimeFigureOut">
              <a:rPr kumimoji="1" lang="ja-JP" altLang="en-US" smtClean="0"/>
              <a:t>2019/3/19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9CF10A-C867-4BD2-9A87-A9CE775FE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E77E084-4E5E-4951-A6E5-F4737E3B5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4A72-BD97-4AEF-B8D2-2B13F92C66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4796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720E6F-8395-4D35-B529-B104E56B1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CF25898-7088-4089-8778-415ABBC2E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FFC7FEC-75E5-4591-B65D-422AA23CA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7F87-EFFC-4033-9D28-194CA30482D9}" type="datetimeFigureOut">
              <a:rPr kumimoji="1" lang="ja-JP" altLang="en-US" smtClean="0"/>
              <a:t>2019/3/19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456E1E-C83B-40B8-982F-B25600DB7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55BAFD-F0E6-4D3A-9FD6-83D132260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4A72-BD97-4AEF-B8D2-2B13F92C66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8142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EDB2D8-6E70-4AAA-A536-6F53E84C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C8D98B-636B-42E8-AE19-A6BA23425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839DE82-A0DA-400D-9AD4-2B8E01774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D22393B-AA33-4959-AFAD-05A4BADD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7F87-EFFC-4033-9D28-194CA30482D9}" type="datetimeFigureOut">
              <a:rPr kumimoji="1" lang="ja-JP" altLang="en-US" smtClean="0"/>
              <a:t>2019/3/19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A547EF0-4846-4B4C-BB75-684D1253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0C4A1F1-D840-485C-96BE-0AC2EA0BC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4A72-BD97-4AEF-B8D2-2B13F92C66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537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E81FD3-8205-4638-9BAA-E15BD5344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291B575-33BF-4F10-9686-79AA6D3E8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F46139-8A53-4BDE-91D9-019BF19D0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29CBAA3-0CDF-405A-B939-8CFBA4299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34A944A-F95F-4A94-85C2-AF7C828047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4A0AE36-32A3-4411-A42D-BC9696B98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7F87-EFFC-4033-9D28-194CA30482D9}" type="datetimeFigureOut">
              <a:rPr kumimoji="1" lang="ja-JP" altLang="en-US" smtClean="0"/>
              <a:t>2019/3/19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440979D-BBBF-4DDA-9CE1-281AFADA0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4763870-6993-41CF-99CF-6CC87720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4A72-BD97-4AEF-B8D2-2B13F92C66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81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B7F9C5-7B45-4CC1-8DAF-F2DD4B8E2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116D88C-F9CE-4E3A-B34E-2A2DD7764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7F87-EFFC-4033-9D28-194CA30482D9}" type="datetimeFigureOut">
              <a:rPr kumimoji="1" lang="ja-JP" altLang="en-US" smtClean="0"/>
              <a:t>2019/3/19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426CB1A-7277-4FDD-8DE0-72EECEF9D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3B79783-AAFF-4F88-94D5-8675E1A1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4A72-BD97-4AEF-B8D2-2B13F92C66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21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83A2C32-03B6-4CAF-9F7C-CD0C65048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7F87-EFFC-4033-9D28-194CA30482D9}" type="datetimeFigureOut">
              <a:rPr kumimoji="1" lang="ja-JP" altLang="en-US" smtClean="0"/>
              <a:t>2019/3/19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764BA99-63EB-44B5-8889-C2DD5D620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200608-0E8E-4D47-8AB0-36DBE4D7B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4A72-BD97-4AEF-B8D2-2B13F92C66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6118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ED2570-64D8-42B8-BF8E-4285DB0DE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F9353F-4EC6-4C51-9FB7-2BA510462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0D47AEF-C815-474F-AFDB-625411687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8CEDCA2-70E1-474B-822C-AAAE22251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7F87-EFFC-4033-9D28-194CA30482D9}" type="datetimeFigureOut">
              <a:rPr kumimoji="1" lang="ja-JP" altLang="en-US" smtClean="0"/>
              <a:t>2019/3/19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A6A71C3-1D3E-4360-9B48-49A20D7F4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58D84F9-AEF3-49B6-BBC0-AF7ACB054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4A72-BD97-4AEF-B8D2-2B13F92C66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546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54EA64-2F2D-4710-86DD-9111B4A1B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D985F89-8E9D-4EC6-95B9-8D22DEAE90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0CD1A72-1006-4DA3-ABF6-02EA3CFE5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1F8B57E-DFB1-48A7-AB6E-E27EC4041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7F87-EFFC-4033-9D28-194CA30482D9}" type="datetimeFigureOut">
              <a:rPr kumimoji="1" lang="ja-JP" altLang="en-US" smtClean="0"/>
              <a:t>2019/3/19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058E03B-96D6-4A9B-8922-6E6A44A4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D14FFED-C6EC-4118-A14C-4F814F15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4A72-BD97-4AEF-B8D2-2B13F92C66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043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0409A40-61CD-4714-A54C-CC80F0A29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0E412EA-9D97-464E-8D5F-C10E25029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0231F48-7FC3-4A15-9069-8DE5FEE43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7F87-EFFC-4033-9D28-194CA30482D9}" type="datetimeFigureOut">
              <a:rPr kumimoji="1" lang="ja-JP" altLang="en-US" smtClean="0"/>
              <a:t>2019/3/19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C86E5E-51A1-4FA9-8F3D-2C2F7CC4A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8BD8B8-613F-41FF-A777-627187792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44A72-BD97-4AEF-B8D2-2B13F92C66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34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824F331-CF30-4293-9552-6F172E28B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6875"/>
          </a:xfrm>
        </p:spPr>
        <p:txBody>
          <a:bodyPr>
            <a:normAutofit/>
          </a:bodyPr>
          <a:lstStyle/>
          <a:p>
            <a:r>
              <a:rPr kumimoji="1" lang="ja-JP" altLang="en-US" sz="1400" dirty="0"/>
              <a:t>アニメーションサンプル　</a:t>
            </a:r>
            <a:r>
              <a:rPr kumimoji="1" lang="en-US" altLang="ja-JP" sz="1400" dirty="0"/>
              <a:t>VYOND</a:t>
            </a:r>
            <a:r>
              <a:rPr kumimoji="1" lang="ja-JP" altLang="en-US" sz="1400" dirty="0"/>
              <a:t>紹介</a:t>
            </a:r>
          </a:p>
        </p:txBody>
      </p:sp>
      <p:pic>
        <p:nvPicPr>
          <p:cNvPr id="9" name="PRサンプル-1080p-a76760d8-d7d4-45aa-9090-feae5efa7ffe">
            <a:hlinkClick r:id="" action="ppaction://media"/>
            <a:extLst>
              <a:ext uri="{FF2B5EF4-FFF2-40B4-BE49-F238E27FC236}">
                <a16:creationId xmlns:a16="http://schemas.microsoft.com/office/drawing/2014/main" id="{39D001FD-AC2A-4458-8035-9EBCA6C51FC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5084" y="762000"/>
            <a:ext cx="9850116" cy="5540565"/>
          </a:xfrm>
        </p:spPr>
      </p:pic>
    </p:spTree>
    <p:extLst>
      <p:ext uri="{BB962C8B-B14F-4D97-AF65-F5344CB8AC3E}">
        <p14:creationId xmlns:p14="http://schemas.microsoft.com/office/powerpoint/2010/main" val="349100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824F331-CF30-4293-9552-6F172E28B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6875"/>
          </a:xfrm>
        </p:spPr>
        <p:txBody>
          <a:bodyPr>
            <a:normAutofit/>
          </a:bodyPr>
          <a:lstStyle/>
          <a:p>
            <a:r>
              <a:rPr kumimoji="1" lang="ja-JP" altLang="en-US" sz="1400" dirty="0"/>
              <a:t>アニメーションサンプル　</a:t>
            </a:r>
            <a:r>
              <a:rPr kumimoji="1" lang="en-US" altLang="ja-JP" sz="1400" dirty="0"/>
              <a:t>EXPO</a:t>
            </a:r>
            <a:r>
              <a:rPr kumimoji="1" lang="ja-JP" altLang="en-US" sz="1400" dirty="0"/>
              <a:t>出展編</a:t>
            </a:r>
          </a:p>
        </p:txBody>
      </p:sp>
      <p:pic>
        <p:nvPicPr>
          <p:cNvPr id="6" name="expo1-1080p-1e5f4ad7-63bb-43fc-bcc0-51ce27c61bd8">
            <a:hlinkClick r:id="" action="ppaction://media"/>
            <a:extLst>
              <a:ext uri="{FF2B5EF4-FFF2-40B4-BE49-F238E27FC236}">
                <a16:creationId xmlns:a16="http://schemas.microsoft.com/office/drawing/2014/main" id="{FD9AE5AC-0B0B-470F-957A-BC2D99ECA12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9375" y="838200"/>
            <a:ext cx="9491663" cy="5338763"/>
          </a:xfrm>
        </p:spPr>
      </p:pic>
    </p:spTree>
    <p:extLst>
      <p:ext uri="{BB962C8B-B14F-4D97-AF65-F5344CB8AC3E}">
        <p14:creationId xmlns:p14="http://schemas.microsoft.com/office/powerpoint/2010/main" val="183552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</Words>
  <Application>Microsoft Office PowerPoint</Application>
  <PresentationFormat>ワイド画面</PresentationFormat>
  <Paragraphs>2</Paragraphs>
  <Slides>2</Slides>
  <Notes>0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6" baseType="lpstr">
      <vt:lpstr>游ゴシック</vt:lpstr>
      <vt:lpstr>游ゴシック Light</vt:lpstr>
      <vt:lpstr>Arial</vt:lpstr>
      <vt:lpstr>Office テーマ</vt:lpstr>
      <vt:lpstr>アニメーションサンプル　VYOND紹介</vt:lpstr>
      <vt:lpstr>アニメーションサンプル　EXPO出展編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アニメーションサンプル　VYOND紹介</dc:title>
  <dc:creator>michiro kawasaki</dc:creator>
  <cp:lastModifiedBy>michiro kawasaki</cp:lastModifiedBy>
  <cp:revision>1</cp:revision>
  <dcterms:created xsi:type="dcterms:W3CDTF">2019-03-18T15:27:12Z</dcterms:created>
  <dcterms:modified xsi:type="dcterms:W3CDTF">2019-03-18T15:31:34Z</dcterms:modified>
</cp:coreProperties>
</file>