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5"/>
  </p:notesMasterIdLst>
  <p:handoutMasterIdLst>
    <p:handoutMasterId r:id="rId6"/>
  </p:handoutMasterIdLst>
  <p:sldIdLst>
    <p:sldId id="256" r:id="rId3"/>
    <p:sldId id="257" r:id="rId4"/>
  </p:sldIdLst>
  <p:sldSz cx="3600450" cy="5329238"/>
  <p:notesSz cx="6807200" cy="9939338"/>
  <p:defaultTextStyle>
    <a:defPPr>
      <a:defRPr lang="ja-JP"/>
    </a:defPPr>
    <a:lvl1pPr marL="0" algn="l" defTabSz="510232" rtl="0" eaLnBrk="1" latinLnBrk="0" hangingPunct="1">
      <a:defRPr kumimoji="1" sz="900" kern="1200">
        <a:solidFill>
          <a:schemeClr val="tx1"/>
        </a:solidFill>
        <a:latin typeface="+mn-lt"/>
        <a:ea typeface="+mn-ea"/>
        <a:cs typeface="+mn-cs"/>
      </a:defRPr>
    </a:lvl1pPr>
    <a:lvl2pPr marL="255116" algn="l" defTabSz="510232" rtl="0" eaLnBrk="1" latinLnBrk="0" hangingPunct="1">
      <a:defRPr kumimoji="1" sz="900" kern="1200">
        <a:solidFill>
          <a:schemeClr val="tx1"/>
        </a:solidFill>
        <a:latin typeface="+mn-lt"/>
        <a:ea typeface="+mn-ea"/>
        <a:cs typeface="+mn-cs"/>
      </a:defRPr>
    </a:lvl2pPr>
    <a:lvl3pPr marL="510232" algn="l" defTabSz="510232" rtl="0" eaLnBrk="1" latinLnBrk="0" hangingPunct="1">
      <a:defRPr kumimoji="1" sz="900" kern="1200">
        <a:solidFill>
          <a:schemeClr val="tx1"/>
        </a:solidFill>
        <a:latin typeface="+mn-lt"/>
        <a:ea typeface="+mn-ea"/>
        <a:cs typeface="+mn-cs"/>
      </a:defRPr>
    </a:lvl3pPr>
    <a:lvl4pPr marL="765347" algn="l" defTabSz="510232" rtl="0" eaLnBrk="1" latinLnBrk="0" hangingPunct="1">
      <a:defRPr kumimoji="1" sz="900" kern="1200">
        <a:solidFill>
          <a:schemeClr val="tx1"/>
        </a:solidFill>
        <a:latin typeface="+mn-lt"/>
        <a:ea typeface="+mn-ea"/>
        <a:cs typeface="+mn-cs"/>
      </a:defRPr>
    </a:lvl4pPr>
    <a:lvl5pPr marL="1020463" algn="l" defTabSz="510232" rtl="0" eaLnBrk="1" latinLnBrk="0" hangingPunct="1">
      <a:defRPr kumimoji="1" sz="900" kern="1200">
        <a:solidFill>
          <a:schemeClr val="tx1"/>
        </a:solidFill>
        <a:latin typeface="+mn-lt"/>
        <a:ea typeface="+mn-ea"/>
        <a:cs typeface="+mn-cs"/>
      </a:defRPr>
    </a:lvl5pPr>
    <a:lvl6pPr marL="1275579" algn="l" defTabSz="510232" rtl="0" eaLnBrk="1" latinLnBrk="0" hangingPunct="1">
      <a:defRPr kumimoji="1" sz="900" kern="1200">
        <a:solidFill>
          <a:schemeClr val="tx1"/>
        </a:solidFill>
        <a:latin typeface="+mn-lt"/>
        <a:ea typeface="+mn-ea"/>
        <a:cs typeface="+mn-cs"/>
      </a:defRPr>
    </a:lvl6pPr>
    <a:lvl7pPr marL="1530695" algn="l" defTabSz="510232" rtl="0" eaLnBrk="1" latinLnBrk="0" hangingPunct="1">
      <a:defRPr kumimoji="1" sz="900" kern="1200">
        <a:solidFill>
          <a:schemeClr val="tx1"/>
        </a:solidFill>
        <a:latin typeface="+mn-lt"/>
        <a:ea typeface="+mn-ea"/>
        <a:cs typeface="+mn-cs"/>
      </a:defRPr>
    </a:lvl7pPr>
    <a:lvl8pPr marL="1785811" algn="l" defTabSz="510232" rtl="0" eaLnBrk="1" latinLnBrk="0" hangingPunct="1">
      <a:defRPr kumimoji="1" sz="900" kern="1200">
        <a:solidFill>
          <a:schemeClr val="tx1"/>
        </a:solidFill>
        <a:latin typeface="+mn-lt"/>
        <a:ea typeface="+mn-ea"/>
        <a:cs typeface="+mn-cs"/>
      </a:defRPr>
    </a:lvl8pPr>
    <a:lvl9pPr marL="2040927" algn="l" defTabSz="510232" rtl="0" eaLnBrk="1" latinLnBrk="0" hangingPunct="1">
      <a:defRPr kumimoji="1"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79">
          <p15:clr>
            <a:srgbClr val="A4A3A4"/>
          </p15:clr>
        </p15:guide>
        <p15:guide id="2" pos="113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0066"/>
    <a:srgbClr val="CCFFFF"/>
    <a:srgbClr val="009999"/>
    <a:srgbClr val="0099CC"/>
    <a:srgbClr val="FF9900"/>
    <a:srgbClr val="33CCCC"/>
    <a:srgbClr val="F8F8F8"/>
    <a:srgbClr val="00FFFF"/>
    <a:srgbClr val="412E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26" autoAdjust="0"/>
  </p:normalViewPr>
  <p:slideViewPr>
    <p:cSldViewPr>
      <p:cViewPr>
        <p:scale>
          <a:sx n="200" d="100"/>
          <a:sy n="200" d="100"/>
        </p:scale>
        <p:origin x="318" y="-3546"/>
      </p:cViewPr>
      <p:guideLst>
        <p:guide orient="horz" pos="1679"/>
        <p:guide pos="113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67B45475-2A4A-4D6B-8D9C-E79C26181744}" type="datetimeFigureOut">
              <a:rPr kumimoji="1" lang="ja-JP" altLang="en-US" smtClean="0"/>
              <a:t>2019/4/8</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4C68E6D-FD96-4995-A917-9A157064C97C}" type="slidenum">
              <a:rPr kumimoji="1" lang="ja-JP" altLang="en-US" smtClean="0"/>
              <a:t>‹#›</a:t>
            </a:fld>
            <a:endParaRPr kumimoji="1" lang="ja-JP" altLang="en-US"/>
          </a:p>
        </p:txBody>
      </p:sp>
    </p:spTree>
    <p:extLst>
      <p:ext uri="{BB962C8B-B14F-4D97-AF65-F5344CB8AC3E}">
        <p14:creationId xmlns:p14="http://schemas.microsoft.com/office/powerpoint/2010/main" val="4145272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3CD42A24-1CEE-4655-A197-09BFB7AE7EAD}" type="datetimeFigureOut">
              <a:rPr kumimoji="1" lang="ja-JP" altLang="en-US" smtClean="0"/>
              <a:t>2019/4/8</a:t>
            </a:fld>
            <a:endParaRPr kumimoji="1" lang="ja-JP" altLang="en-US"/>
          </a:p>
        </p:txBody>
      </p:sp>
      <p:sp>
        <p:nvSpPr>
          <p:cNvPr id="4" name="スライド イメージ プレースホルダー 3"/>
          <p:cNvSpPr>
            <a:spLocks noGrp="1" noRot="1" noChangeAspect="1"/>
          </p:cNvSpPr>
          <p:nvPr>
            <p:ph type="sldImg" idx="2"/>
          </p:nvPr>
        </p:nvSpPr>
        <p:spPr>
          <a:xfrm>
            <a:off x="2270125" y="1243013"/>
            <a:ext cx="22669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9F4214A-C4B3-4BE4-ACF6-089E42124F7E}" type="slidenum">
              <a:rPr kumimoji="1" lang="ja-JP" altLang="en-US" smtClean="0"/>
              <a:t>‹#›</a:t>
            </a:fld>
            <a:endParaRPr kumimoji="1" lang="ja-JP" altLang="en-US"/>
          </a:p>
        </p:txBody>
      </p:sp>
    </p:spTree>
    <p:extLst>
      <p:ext uri="{BB962C8B-B14F-4D97-AF65-F5344CB8AC3E}">
        <p14:creationId xmlns:p14="http://schemas.microsoft.com/office/powerpoint/2010/main" val="11500043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9F4214A-C4B3-4BE4-ACF6-089E42124F7E}" type="slidenum">
              <a:rPr kumimoji="1" lang="ja-JP" altLang="en-US" smtClean="0"/>
              <a:t>1</a:t>
            </a:fld>
            <a:endParaRPr kumimoji="1" lang="ja-JP" altLang="en-US"/>
          </a:p>
        </p:txBody>
      </p:sp>
    </p:spTree>
    <p:extLst>
      <p:ext uri="{BB962C8B-B14F-4D97-AF65-F5344CB8AC3E}">
        <p14:creationId xmlns:p14="http://schemas.microsoft.com/office/powerpoint/2010/main" val="41960543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9F4214A-C4B3-4BE4-ACF6-089E42124F7E}" type="slidenum">
              <a:rPr kumimoji="1" lang="ja-JP" altLang="en-US" smtClean="0"/>
              <a:t>2</a:t>
            </a:fld>
            <a:endParaRPr kumimoji="1" lang="ja-JP" altLang="en-US"/>
          </a:p>
        </p:txBody>
      </p:sp>
    </p:spTree>
    <p:extLst>
      <p:ext uri="{BB962C8B-B14F-4D97-AF65-F5344CB8AC3E}">
        <p14:creationId xmlns:p14="http://schemas.microsoft.com/office/powerpoint/2010/main" val="1337202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270034" y="1655519"/>
            <a:ext cx="3060383" cy="1142332"/>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540068" y="3019902"/>
            <a:ext cx="2520315" cy="1361916"/>
          </a:xfrm>
        </p:spPr>
        <p:txBody>
          <a:bodyPr/>
          <a:lstStyle>
            <a:lvl1pPr marL="0" indent="0" algn="ctr">
              <a:buNone/>
              <a:defRPr>
                <a:solidFill>
                  <a:schemeClr val="tx1">
                    <a:tint val="75000"/>
                  </a:schemeClr>
                </a:solidFill>
              </a:defRPr>
            </a:lvl1pPr>
            <a:lvl2pPr marL="255116" indent="0" algn="ctr">
              <a:buNone/>
              <a:defRPr>
                <a:solidFill>
                  <a:schemeClr val="tx1">
                    <a:tint val="75000"/>
                  </a:schemeClr>
                </a:solidFill>
              </a:defRPr>
            </a:lvl2pPr>
            <a:lvl3pPr marL="510232" indent="0" algn="ctr">
              <a:buNone/>
              <a:defRPr>
                <a:solidFill>
                  <a:schemeClr val="tx1">
                    <a:tint val="75000"/>
                  </a:schemeClr>
                </a:solidFill>
              </a:defRPr>
            </a:lvl3pPr>
            <a:lvl4pPr marL="765347" indent="0" algn="ctr">
              <a:buNone/>
              <a:defRPr>
                <a:solidFill>
                  <a:schemeClr val="tx1">
                    <a:tint val="75000"/>
                  </a:schemeClr>
                </a:solidFill>
              </a:defRPr>
            </a:lvl4pPr>
            <a:lvl5pPr marL="1020463" indent="0" algn="ctr">
              <a:buNone/>
              <a:defRPr>
                <a:solidFill>
                  <a:schemeClr val="tx1">
                    <a:tint val="75000"/>
                  </a:schemeClr>
                </a:solidFill>
              </a:defRPr>
            </a:lvl5pPr>
            <a:lvl6pPr marL="1275579" indent="0" algn="ctr">
              <a:buNone/>
              <a:defRPr>
                <a:solidFill>
                  <a:schemeClr val="tx1">
                    <a:tint val="75000"/>
                  </a:schemeClr>
                </a:solidFill>
              </a:defRPr>
            </a:lvl6pPr>
            <a:lvl7pPr marL="1530695" indent="0" algn="ctr">
              <a:buNone/>
              <a:defRPr>
                <a:solidFill>
                  <a:schemeClr val="tx1">
                    <a:tint val="75000"/>
                  </a:schemeClr>
                </a:solidFill>
              </a:defRPr>
            </a:lvl7pPr>
            <a:lvl8pPr marL="1785811" indent="0" algn="ctr">
              <a:buNone/>
              <a:defRPr>
                <a:solidFill>
                  <a:schemeClr val="tx1">
                    <a:tint val="75000"/>
                  </a:schemeClr>
                </a:solidFill>
              </a:defRPr>
            </a:lvl8pPr>
            <a:lvl9pPr marL="2040927"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3968232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1311989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2610327" y="213417"/>
            <a:ext cx="810101" cy="45471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180023" y="213417"/>
            <a:ext cx="2370296" cy="45471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2247521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4184346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84411" y="3424530"/>
            <a:ext cx="3060383" cy="1058446"/>
          </a:xfrm>
        </p:spPr>
        <p:txBody>
          <a:bodyPr anchor="t"/>
          <a:lstStyle>
            <a:lvl1pPr algn="l">
              <a:defRPr sz="22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284411" y="2258759"/>
            <a:ext cx="3060383" cy="1165771"/>
          </a:xfrm>
        </p:spPr>
        <p:txBody>
          <a:bodyPr anchor="b"/>
          <a:lstStyle>
            <a:lvl1pPr marL="0" indent="0">
              <a:buNone/>
              <a:defRPr sz="1100">
                <a:solidFill>
                  <a:schemeClr val="tx1">
                    <a:tint val="75000"/>
                  </a:schemeClr>
                </a:solidFill>
              </a:defRPr>
            </a:lvl1pPr>
            <a:lvl2pPr marL="255116" indent="0">
              <a:buNone/>
              <a:defRPr sz="900">
                <a:solidFill>
                  <a:schemeClr val="tx1">
                    <a:tint val="75000"/>
                  </a:schemeClr>
                </a:solidFill>
              </a:defRPr>
            </a:lvl2pPr>
            <a:lvl3pPr marL="510232" indent="0">
              <a:buNone/>
              <a:defRPr sz="900">
                <a:solidFill>
                  <a:schemeClr val="tx1">
                    <a:tint val="75000"/>
                  </a:schemeClr>
                </a:solidFill>
              </a:defRPr>
            </a:lvl3pPr>
            <a:lvl4pPr marL="765347" indent="0">
              <a:buNone/>
              <a:defRPr sz="800">
                <a:solidFill>
                  <a:schemeClr val="tx1">
                    <a:tint val="75000"/>
                  </a:schemeClr>
                </a:solidFill>
              </a:defRPr>
            </a:lvl4pPr>
            <a:lvl5pPr marL="1020463" indent="0">
              <a:buNone/>
              <a:defRPr sz="800">
                <a:solidFill>
                  <a:schemeClr val="tx1">
                    <a:tint val="75000"/>
                  </a:schemeClr>
                </a:solidFill>
              </a:defRPr>
            </a:lvl5pPr>
            <a:lvl6pPr marL="1275579" indent="0">
              <a:buNone/>
              <a:defRPr sz="800">
                <a:solidFill>
                  <a:schemeClr val="tx1">
                    <a:tint val="75000"/>
                  </a:schemeClr>
                </a:solidFill>
              </a:defRPr>
            </a:lvl6pPr>
            <a:lvl7pPr marL="1530695" indent="0">
              <a:buNone/>
              <a:defRPr sz="800">
                <a:solidFill>
                  <a:schemeClr val="tx1">
                    <a:tint val="75000"/>
                  </a:schemeClr>
                </a:solidFill>
              </a:defRPr>
            </a:lvl7pPr>
            <a:lvl8pPr marL="1785811" indent="0">
              <a:buNone/>
              <a:defRPr sz="800">
                <a:solidFill>
                  <a:schemeClr val="tx1">
                    <a:tint val="75000"/>
                  </a:schemeClr>
                </a:solidFill>
              </a:defRPr>
            </a:lvl8pPr>
            <a:lvl9pPr marL="2040927" indent="0">
              <a:buNone/>
              <a:defRPr sz="8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1418754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180023" y="1243490"/>
            <a:ext cx="1590199" cy="3517051"/>
          </a:xfrm>
        </p:spPr>
        <p:txBody>
          <a:bodyPr/>
          <a:lstStyle>
            <a:lvl1pPr>
              <a:defRPr sz="1500"/>
            </a:lvl1pPr>
            <a:lvl2pPr>
              <a:defRPr sz="1300"/>
            </a:lvl2pPr>
            <a:lvl3pPr>
              <a:defRPr sz="1100"/>
            </a:lvl3pPr>
            <a:lvl4pPr>
              <a:defRPr sz="900"/>
            </a:lvl4pPr>
            <a:lvl5pPr>
              <a:defRPr sz="900"/>
            </a:lvl5pPr>
            <a:lvl6pPr>
              <a:defRPr sz="900"/>
            </a:lvl6pPr>
            <a:lvl7pPr>
              <a:defRPr sz="900"/>
            </a:lvl7pPr>
            <a:lvl8pPr>
              <a:defRPr sz="900"/>
            </a:lvl8pPr>
            <a:lvl9pPr>
              <a:defRPr sz="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1830229" y="1243490"/>
            <a:ext cx="1590199" cy="3517051"/>
          </a:xfrm>
        </p:spPr>
        <p:txBody>
          <a:bodyPr/>
          <a:lstStyle>
            <a:lvl1pPr>
              <a:defRPr sz="1500"/>
            </a:lvl1pPr>
            <a:lvl2pPr>
              <a:defRPr sz="1300"/>
            </a:lvl2pPr>
            <a:lvl3pPr>
              <a:defRPr sz="1100"/>
            </a:lvl3pPr>
            <a:lvl4pPr>
              <a:defRPr sz="900"/>
            </a:lvl4pPr>
            <a:lvl5pPr>
              <a:defRPr sz="900"/>
            </a:lvl5pPr>
            <a:lvl6pPr>
              <a:defRPr sz="900"/>
            </a:lvl6pPr>
            <a:lvl7pPr>
              <a:defRPr sz="900"/>
            </a:lvl7pPr>
            <a:lvl8pPr>
              <a:defRPr sz="900"/>
            </a:lvl8pPr>
            <a:lvl9pPr>
              <a:defRPr sz="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1181450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80023" y="1192911"/>
            <a:ext cx="1590824" cy="497148"/>
          </a:xfrm>
        </p:spPr>
        <p:txBody>
          <a:bodyPr anchor="b"/>
          <a:lstStyle>
            <a:lvl1pPr marL="0" indent="0">
              <a:buNone/>
              <a:defRPr sz="1300" b="1"/>
            </a:lvl1pPr>
            <a:lvl2pPr marL="255116" indent="0">
              <a:buNone/>
              <a:defRPr sz="1100" b="1"/>
            </a:lvl2pPr>
            <a:lvl3pPr marL="510232" indent="0">
              <a:buNone/>
              <a:defRPr sz="900" b="1"/>
            </a:lvl3pPr>
            <a:lvl4pPr marL="765347" indent="0">
              <a:buNone/>
              <a:defRPr sz="900" b="1"/>
            </a:lvl4pPr>
            <a:lvl5pPr marL="1020463" indent="0">
              <a:buNone/>
              <a:defRPr sz="900" b="1"/>
            </a:lvl5pPr>
            <a:lvl6pPr marL="1275579" indent="0">
              <a:buNone/>
              <a:defRPr sz="900" b="1"/>
            </a:lvl6pPr>
            <a:lvl7pPr marL="1530695" indent="0">
              <a:buNone/>
              <a:defRPr sz="900" b="1"/>
            </a:lvl7pPr>
            <a:lvl8pPr marL="1785811" indent="0">
              <a:buNone/>
              <a:defRPr sz="900" b="1"/>
            </a:lvl8pPr>
            <a:lvl9pPr marL="2040927"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180023" y="1690060"/>
            <a:ext cx="1590824" cy="3070480"/>
          </a:xfrm>
        </p:spPr>
        <p:txBody>
          <a:bodyPr/>
          <a:lstStyle>
            <a:lvl1pPr>
              <a:defRPr sz="1300"/>
            </a:lvl1pPr>
            <a:lvl2pPr>
              <a:defRPr sz="1100"/>
            </a:lvl2pPr>
            <a:lvl3pPr>
              <a:defRPr sz="900"/>
            </a:lvl3pPr>
            <a:lvl4pPr>
              <a:defRPr sz="900"/>
            </a:lvl4pPr>
            <a:lvl5pPr>
              <a:defRPr sz="900"/>
            </a:lvl5pPr>
            <a:lvl6pPr>
              <a:defRPr sz="900"/>
            </a:lvl6pPr>
            <a:lvl7pPr>
              <a:defRPr sz="900"/>
            </a:lvl7pPr>
            <a:lvl8pPr>
              <a:defRPr sz="900"/>
            </a:lvl8pPr>
            <a:lvl9pPr>
              <a:defRPr sz="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1828979" y="1192911"/>
            <a:ext cx="1591449" cy="497148"/>
          </a:xfrm>
        </p:spPr>
        <p:txBody>
          <a:bodyPr anchor="b"/>
          <a:lstStyle>
            <a:lvl1pPr marL="0" indent="0">
              <a:buNone/>
              <a:defRPr sz="1300" b="1"/>
            </a:lvl1pPr>
            <a:lvl2pPr marL="255116" indent="0">
              <a:buNone/>
              <a:defRPr sz="1100" b="1"/>
            </a:lvl2pPr>
            <a:lvl3pPr marL="510232" indent="0">
              <a:buNone/>
              <a:defRPr sz="900" b="1"/>
            </a:lvl3pPr>
            <a:lvl4pPr marL="765347" indent="0">
              <a:buNone/>
              <a:defRPr sz="900" b="1"/>
            </a:lvl4pPr>
            <a:lvl5pPr marL="1020463" indent="0">
              <a:buNone/>
              <a:defRPr sz="900" b="1"/>
            </a:lvl5pPr>
            <a:lvl6pPr marL="1275579" indent="0">
              <a:buNone/>
              <a:defRPr sz="900" b="1"/>
            </a:lvl6pPr>
            <a:lvl7pPr marL="1530695" indent="0">
              <a:buNone/>
              <a:defRPr sz="900" b="1"/>
            </a:lvl7pPr>
            <a:lvl8pPr marL="1785811" indent="0">
              <a:buNone/>
              <a:defRPr sz="900" b="1"/>
            </a:lvl8pPr>
            <a:lvl9pPr marL="2040927"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1828979" y="1690060"/>
            <a:ext cx="1591449" cy="3070480"/>
          </a:xfrm>
        </p:spPr>
        <p:txBody>
          <a:bodyPr/>
          <a:lstStyle>
            <a:lvl1pPr>
              <a:defRPr sz="1300"/>
            </a:lvl1pPr>
            <a:lvl2pPr>
              <a:defRPr sz="1100"/>
            </a:lvl2pPr>
            <a:lvl3pPr>
              <a:defRPr sz="900"/>
            </a:lvl3pPr>
            <a:lvl4pPr>
              <a:defRPr sz="900"/>
            </a:lvl4pPr>
            <a:lvl5pPr>
              <a:defRPr sz="900"/>
            </a:lvl5pPr>
            <a:lvl6pPr>
              <a:defRPr sz="900"/>
            </a:lvl6pPr>
            <a:lvl7pPr>
              <a:defRPr sz="900"/>
            </a:lvl7pPr>
            <a:lvl8pPr>
              <a:defRPr sz="900"/>
            </a:lvl8pPr>
            <a:lvl9pPr>
              <a:defRPr sz="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3290623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3410320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1625676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80022" y="212182"/>
            <a:ext cx="1184524" cy="903010"/>
          </a:xfrm>
        </p:spPr>
        <p:txBody>
          <a:bodyPr anchor="b"/>
          <a:lstStyle>
            <a:lvl1pPr algn="l">
              <a:defRPr sz="1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1407676" y="212184"/>
            <a:ext cx="2012752" cy="4548357"/>
          </a:xfrm>
        </p:spPr>
        <p:txBody>
          <a:bodyPr/>
          <a:lstStyle>
            <a:lvl1pPr>
              <a:defRPr sz="1800"/>
            </a:lvl1pPr>
            <a:lvl2pPr>
              <a:defRPr sz="1500"/>
            </a:lvl2pPr>
            <a:lvl3pPr>
              <a:defRPr sz="1300"/>
            </a:lvl3pPr>
            <a:lvl4pPr>
              <a:defRPr sz="1100"/>
            </a:lvl4pPr>
            <a:lvl5pPr>
              <a:defRPr sz="1100"/>
            </a:lvl5pPr>
            <a:lvl6pPr>
              <a:defRPr sz="1100"/>
            </a:lvl6pPr>
            <a:lvl7pPr>
              <a:defRPr sz="1100"/>
            </a:lvl7pPr>
            <a:lvl8pPr>
              <a:defRPr sz="1100"/>
            </a:lvl8pPr>
            <a:lvl9pPr>
              <a:defRPr sz="1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180022" y="1115194"/>
            <a:ext cx="1184524" cy="3645347"/>
          </a:xfrm>
        </p:spPr>
        <p:txBody>
          <a:bodyPr/>
          <a:lstStyle>
            <a:lvl1pPr marL="0" indent="0">
              <a:buNone/>
              <a:defRPr sz="800"/>
            </a:lvl1pPr>
            <a:lvl2pPr marL="255116" indent="0">
              <a:buNone/>
              <a:defRPr sz="700"/>
            </a:lvl2pPr>
            <a:lvl3pPr marL="510232" indent="0">
              <a:buNone/>
              <a:defRPr sz="600"/>
            </a:lvl3pPr>
            <a:lvl4pPr marL="765347" indent="0">
              <a:buNone/>
              <a:defRPr sz="500"/>
            </a:lvl4pPr>
            <a:lvl5pPr marL="1020463" indent="0">
              <a:buNone/>
              <a:defRPr sz="500"/>
            </a:lvl5pPr>
            <a:lvl6pPr marL="1275579" indent="0">
              <a:buNone/>
              <a:defRPr sz="500"/>
            </a:lvl6pPr>
            <a:lvl7pPr marL="1530695" indent="0">
              <a:buNone/>
              <a:defRPr sz="500"/>
            </a:lvl7pPr>
            <a:lvl8pPr marL="1785811" indent="0">
              <a:buNone/>
              <a:defRPr sz="500"/>
            </a:lvl8pPr>
            <a:lvl9pPr marL="2040927" indent="0">
              <a:buNone/>
              <a:defRPr sz="5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2884127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705714" y="3730467"/>
            <a:ext cx="2160270" cy="440402"/>
          </a:xfrm>
        </p:spPr>
        <p:txBody>
          <a:bodyPr anchor="b"/>
          <a:lstStyle>
            <a:lvl1pPr algn="l">
              <a:defRPr sz="1100" b="1"/>
            </a:lvl1pPr>
          </a:lstStyle>
          <a:p>
            <a:r>
              <a:rPr kumimoji="1" lang="ja-JP" altLang="en-US"/>
              <a:t>マスター タイトルの書式設定</a:t>
            </a:r>
          </a:p>
        </p:txBody>
      </p:sp>
      <p:sp>
        <p:nvSpPr>
          <p:cNvPr id="3" name="図プレースホルダー 2"/>
          <p:cNvSpPr>
            <a:spLocks noGrp="1"/>
          </p:cNvSpPr>
          <p:nvPr>
            <p:ph type="pic" idx="1"/>
          </p:nvPr>
        </p:nvSpPr>
        <p:spPr>
          <a:xfrm>
            <a:off x="705714" y="476178"/>
            <a:ext cx="2160270" cy="3197543"/>
          </a:xfrm>
        </p:spPr>
        <p:txBody>
          <a:bodyPr/>
          <a:lstStyle>
            <a:lvl1pPr marL="0" indent="0">
              <a:buNone/>
              <a:defRPr sz="1800"/>
            </a:lvl1pPr>
            <a:lvl2pPr marL="255116" indent="0">
              <a:buNone/>
              <a:defRPr sz="1500"/>
            </a:lvl2pPr>
            <a:lvl3pPr marL="510232" indent="0">
              <a:buNone/>
              <a:defRPr sz="1300"/>
            </a:lvl3pPr>
            <a:lvl4pPr marL="765347" indent="0">
              <a:buNone/>
              <a:defRPr sz="1100"/>
            </a:lvl4pPr>
            <a:lvl5pPr marL="1020463" indent="0">
              <a:buNone/>
              <a:defRPr sz="1100"/>
            </a:lvl5pPr>
            <a:lvl6pPr marL="1275579" indent="0">
              <a:buNone/>
              <a:defRPr sz="1100"/>
            </a:lvl6pPr>
            <a:lvl7pPr marL="1530695" indent="0">
              <a:buNone/>
              <a:defRPr sz="1100"/>
            </a:lvl7pPr>
            <a:lvl8pPr marL="1785811" indent="0">
              <a:buNone/>
              <a:defRPr sz="1100"/>
            </a:lvl8pPr>
            <a:lvl9pPr marL="2040927" indent="0">
              <a:buNone/>
              <a:defRPr sz="1100"/>
            </a:lvl9pPr>
          </a:lstStyle>
          <a:p>
            <a:r>
              <a:rPr kumimoji="1" lang="ja-JP" altLang="en-US"/>
              <a:t>図を追加</a:t>
            </a:r>
          </a:p>
        </p:txBody>
      </p:sp>
      <p:sp>
        <p:nvSpPr>
          <p:cNvPr id="4" name="テキスト プレースホルダー 3"/>
          <p:cNvSpPr>
            <a:spLocks noGrp="1"/>
          </p:cNvSpPr>
          <p:nvPr>
            <p:ph type="body" sz="half" idx="2"/>
          </p:nvPr>
        </p:nvSpPr>
        <p:spPr>
          <a:xfrm>
            <a:off x="705714" y="4170870"/>
            <a:ext cx="2160270" cy="625445"/>
          </a:xfrm>
        </p:spPr>
        <p:txBody>
          <a:bodyPr/>
          <a:lstStyle>
            <a:lvl1pPr marL="0" indent="0">
              <a:buNone/>
              <a:defRPr sz="800"/>
            </a:lvl1pPr>
            <a:lvl2pPr marL="255116" indent="0">
              <a:buNone/>
              <a:defRPr sz="700"/>
            </a:lvl2pPr>
            <a:lvl3pPr marL="510232" indent="0">
              <a:buNone/>
              <a:defRPr sz="600"/>
            </a:lvl3pPr>
            <a:lvl4pPr marL="765347" indent="0">
              <a:buNone/>
              <a:defRPr sz="500"/>
            </a:lvl4pPr>
            <a:lvl5pPr marL="1020463" indent="0">
              <a:buNone/>
              <a:defRPr sz="500"/>
            </a:lvl5pPr>
            <a:lvl6pPr marL="1275579" indent="0">
              <a:buNone/>
              <a:defRPr sz="500"/>
            </a:lvl6pPr>
            <a:lvl7pPr marL="1530695" indent="0">
              <a:buNone/>
              <a:defRPr sz="500"/>
            </a:lvl7pPr>
            <a:lvl8pPr marL="1785811" indent="0">
              <a:buNone/>
              <a:defRPr sz="500"/>
            </a:lvl8pPr>
            <a:lvl9pPr marL="2040927" indent="0">
              <a:buNone/>
              <a:defRPr sz="5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258958D-E9EB-43A3-A27C-E62E6769EAC2}" type="datetimeFigureOut">
              <a:rPr kumimoji="1" lang="ja-JP" altLang="en-US" smtClean="0"/>
              <a:t>2019/4/8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1977792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180023" y="213417"/>
            <a:ext cx="3240405" cy="888206"/>
          </a:xfrm>
          <a:prstGeom prst="rect">
            <a:avLst/>
          </a:prstGeom>
        </p:spPr>
        <p:txBody>
          <a:bodyPr vert="horz" lIns="51023" tIns="25511" rIns="51023" bIns="25511"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180023" y="1243490"/>
            <a:ext cx="3240405" cy="3517051"/>
          </a:xfrm>
          <a:prstGeom prst="rect">
            <a:avLst/>
          </a:prstGeom>
        </p:spPr>
        <p:txBody>
          <a:bodyPr vert="horz" lIns="51023" tIns="25511" rIns="51023" bIns="25511"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180023" y="4939415"/>
            <a:ext cx="840105" cy="283733"/>
          </a:xfrm>
          <a:prstGeom prst="rect">
            <a:avLst/>
          </a:prstGeom>
        </p:spPr>
        <p:txBody>
          <a:bodyPr vert="horz" lIns="51023" tIns="25511" rIns="51023" bIns="25511" rtlCol="0" anchor="ctr"/>
          <a:lstStyle>
            <a:lvl1pPr algn="l">
              <a:defRPr sz="700">
                <a:solidFill>
                  <a:schemeClr val="tx1">
                    <a:tint val="75000"/>
                  </a:schemeClr>
                </a:solidFill>
              </a:defRPr>
            </a:lvl1pPr>
          </a:lstStyle>
          <a:p>
            <a:fld id="{6258958D-E9EB-43A3-A27C-E62E6769EAC2}" type="datetimeFigureOut">
              <a:rPr kumimoji="1" lang="ja-JP" altLang="en-US" smtClean="0"/>
              <a:t>2019/4/8</a:t>
            </a:fld>
            <a:endParaRPr kumimoji="1" lang="ja-JP" altLang="en-US"/>
          </a:p>
        </p:txBody>
      </p:sp>
      <p:sp>
        <p:nvSpPr>
          <p:cNvPr id="5" name="フッター プレースホルダー 4"/>
          <p:cNvSpPr>
            <a:spLocks noGrp="1"/>
          </p:cNvSpPr>
          <p:nvPr>
            <p:ph type="ftr" sz="quarter" idx="3"/>
          </p:nvPr>
        </p:nvSpPr>
        <p:spPr>
          <a:xfrm>
            <a:off x="1230154" y="4939415"/>
            <a:ext cx="1140143" cy="283733"/>
          </a:xfrm>
          <a:prstGeom prst="rect">
            <a:avLst/>
          </a:prstGeom>
        </p:spPr>
        <p:txBody>
          <a:bodyPr vert="horz" lIns="51023" tIns="25511" rIns="51023" bIns="25511" rtlCol="0" anchor="ctr"/>
          <a:lstStyle>
            <a:lvl1pPr algn="ctr">
              <a:defRPr sz="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2580323" y="4939415"/>
            <a:ext cx="840105" cy="283733"/>
          </a:xfrm>
          <a:prstGeom prst="rect">
            <a:avLst/>
          </a:prstGeom>
        </p:spPr>
        <p:txBody>
          <a:bodyPr vert="horz" lIns="51023" tIns="25511" rIns="51023" bIns="25511" rtlCol="0" anchor="ctr"/>
          <a:lstStyle>
            <a:lvl1pPr algn="r">
              <a:defRPr sz="700">
                <a:solidFill>
                  <a:schemeClr val="tx1">
                    <a:tint val="75000"/>
                  </a:schemeClr>
                </a:solidFill>
              </a:defRPr>
            </a:lvl1pPr>
          </a:lstStyle>
          <a:p>
            <a:fld id="{AF06D093-1D60-43D9-83A9-DADF1DAD3A73}" type="slidenum">
              <a:rPr kumimoji="1" lang="ja-JP" altLang="en-US" smtClean="0"/>
              <a:t>‹#›</a:t>
            </a:fld>
            <a:endParaRPr kumimoji="1" lang="ja-JP" altLang="en-US"/>
          </a:p>
        </p:txBody>
      </p:sp>
    </p:spTree>
    <p:extLst>
      <p:ext uri="{BB962C8B-B14F-4D97-AF65-F5344CB8AC3E}">
        <p14:creationId xmlns:p14="http://schemas.microsoft.com/office/powerpoint/2010/main" val="4048378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10232" rtl="0" eaLnBrk="1" latinLnBrk="0" hangingPunct="1">
        <a:spcBef>
          <a:spcPct val="0"/>
        </a:spcBef>
        <a:buNone/>
        <a:defRPr kumimoji="1" sz="2500" kern="1200">
          <a:solidFill>
            <a:schemeClr val="tx1"/>
          </a:solidFill>
          <a:latin typeface="+mj-lt"/>
          <a:ea typeface="+mj-ea"/>
          <a:cs typeface="+mj-cs"/>
        </a:defRPr>
      </a:lvl1pPr>
    </p:titleStyle>
    <p:bodyStyle>
      <a:lvl1pPr marL="191337" indent="-191337" algn="l" defTabSz="510232" rtl="0" eaLnBrk="1" latinLnBrk="0" hangingPunct="1">
        <a:spcBef>
          <a:spcPct val="20000"/>
        </a:spcBef>
        <a:buFont typeface="Arial" pitchFamily="34" charset="0"/>
        <a:buChar char="•"/>
        <a:defRPr kumimoji="1" sz="1800" kern="1200">
          <a:solidFill>
            <a:schemeClr val="tx1"/>
          </a:solidFill>
          <a:latin typeface="+mn-lt"/>
          <a:ea typeface="+mn-ea"/>
          <a:cs typeface="+mn-cs"/>
        </a:defRPr>
      </a:lvl1pPr>
      <a:lvl2pPr marL="414564" indent="-159448" algn="l" defTabSz="510232" rtl="0" eaLnBrk="1" latinLnBrk="0" hangingPunct="1">
        <a:spcBef>
          <a:spcPct val="20000"/>
        </a:spcBef>
        <a:buFont typeface="Arial" pitchFamily="34" charset="0"/>
        <a:buChar char="–"/>
        <a:defRPr kumimoji="1" sz="1500" kern="1200">
          <a:solidFill>
            <a:schemeClr val="tx1"/>
          </a:solidFill>
          <a:latin typeface="+mn-lt"/>
          <a:ea typeface="+mn-ea"/>
          <a:cs typeface="+mn-cs"/>
        </a:defRPr>
      </a:lvl2pPr>
      <a:lvl3pPr marL="637789" indent="-127558" algn="l" defTabSz="510232" rtl="0" eaLnBrk="1" latinLnBrk="0" hangingPunct="1">
        <a:spcBef>
          <a:spcPct val="20000"/>
        </a:spcBef>
        <a:buFont typeface="Arial" pitchFamily="34" charset="0"/>
        <a:buChar char="•"/>
        <a:defRPr kumimoji="1" sz="1300" kern="1200">
          <a:solidFill>
            <a:schemeClr val="tx1"/>
          </a:solidFill>
          <a:latin typeface="+mn-lt"/>
          <a:ea typeface="+mn-ea"/>
          <a:cs typeface="+mn-cs"/>
        </a:defRPr>
      </a:lvl3pPr>
      <a:lvl4pPr marL="892905" indent="-127558" algn="l" defTabSz="510232" rtl="0" eaLnBrk="1" latinLnBrk="0" hangingPunct="1">
        <a:spcBef>
          <a:spcPct val="20000"/>
        </a:spcBef>
        <a:buFont typeface="Arial" pitchFamily="34" charset="0"/>
        <a:buChar char="–"/>
        <a:defRPr kumimoji="1" sz="1100" kern="1200">
          <a:solidFill>
            <a:schemeClr val="tx1"/>
          </a:solidFill>
          <a:latin typeface="+mn-lt"/>
          <a:ea typeface="+mn-ea"/>
          <a:cs typeface="+mn-cs"/>
        </a:defRPr>
      </a:lvl4pPr>
      <a:lvl5pPr marL="1148021" indent="-127558" algn="l" defTabSz="510232" rtl="0" eaLnBrk="1" latinLnBrk="0" hangingPunct="1">
        <a:spcBef>
          <a:spcPct val="20000"/>
        </a:spcBef>
        <a:buFont typeface="Arial" pitchFamily="34" charset="0"/>
        <a:buChar char="»"/>
        <a:defRPr kumimoji="1" sz="1100" kern="1200">
          <a:solidFill>
            <a:schemeClr val="tx1"/>
          </a:solidFill>
          <a:latin typeface="+mn-lt"/>
          <a:ea typeface="+mn-ea"/>
          <a:cs typeface="+mn-cs"/>
        </a:defRPr>
      </a:lvl5pPr>
      <a:lvl6pPr marL="1403137" indent="-127558" algn="l" defTabSz="510232" rtl="0" eaLnBrk="1" latinLnBrk="0" hangingPunct="1">
        <a:spcBef>
          <a:spcPct val="20000"/>
        </a:spcBef>
        <a:buFont typeface="Arial" pitchFamily="34" charset="0"/>
        <a:buChar char="•"/>
        <a:defRPr kumimoji="1" sz="1100" kern="1200">
          <a:solidFill>
            <a:schemeClr val="tx1"/>
          </a:solidFill>
          <a:latin typeface="+mn-lt"/>
          <a:ea typeface="+mn-ea"/>
          <a:cs typeface="+mn-cs"/>
        </a:defRPr>
      </a:lvl6pPr>
      <a:lvl7pPr marL="1658254" indent="-127558" algn="l" defTabSz="510232" rtl="0" eaLnBrk="1" latinLnBrk="0" hangingPunct="1">
        <a:spcBef>
          <a:spcPct val="20000"/>
        </a:spcBef>
        <a:buFont typeface="Arial" pitchFamily="34" charset="0"/>
        <a:buChar char="•"/>
        <a:defRPr kumimoji="1" sz="1100" kern="1200">
          <a:solidFill>
            <a:schemeClr val="tx1"/>
          </a:solidFill>
          <a:latin typeface="+mn-lt"/>
          <a:ea typeface="+mn-ea"/>
          <a:cs typeface="+mn-cs"/>
        </a:defRPr>
      </a:lvl7pPr>
      <a:lvl8pPr marL="1913369" indent="-127558" algn="l" defTabSz="510232" rtl="0" eaLnBrk="1" latinLnBrk="0" hangingPunct="1">
        <a:spcBef>
          <a:spcPct val="20000"/>
        </a:spcBef>
        <a:buFont typeface="Arial" pitchFamily="34" charset="0"/>
        <a:buChar char="•"/>
        <a:defRPr kumimoji="1" sz="1100" kern="1200">
          <a:solidFill>
            <a:schemeClr val="tx1"/>
          </a:solidFill>
          <a:latin typeface="+mn-lt"/>
          <a:ea typeface="+mn-ea"/>
          <a:cs typeface="+mn-cs"/>
        </a:defRPr>
      </a:lvl8pPr>
      <a:lvl9pPr marL="2168485" indent="-127558" algn="l" defTabSz="510232" rtl="0" eaLnBrk="1" latinLnBrk="0" hangingPunct="1">
        <a:spcBef>
          <a:spcPct val="20000"/>
        </a:spcBef>
        <a:buFont typeface="Arial" pitchFamily="34" charset="0"/>
        <a:buChar char="•"/>
        <a:defRPr kumimoji="1" sz="1100" kern="1200">
          <a:solidFill>
            <a:schemeClr val="tx1"/>
          </a:solidFill>
          <a:latin typeface="+mn-lt"/>
          <a:ea typeface="+mn-ea"/>
          <a:cs typeface="+mn-cs"/>
        </a:defRPr>
      </a:lvl9pPr>
    </p:bodyStyle>
    <p:otherStyle>
      <a:defPPr>
        <a:defRPr lang="ja-JP"/>
      </a:defPPr>
      <a:lvl1pPr marL="0" algn="l" defTabSz="510232" rtl="0" eaLnBrk="1" latinLnBrk="0" hangingPunct="1">
        <a:defRPr kumimoji="1" sz="900" kern="1200">
          <a:solidFill>
            <a:schemeClr val="tx1"/>
          </a:solidFill>
          <a:latin typeface="+mn-lt"/>
          <a:ea typeface="+mn-ea"/>
          <a:cs typeface="+mn-cs"/>
        </a:defRPr>
      </a:lvl1pPr>
      <a:lvl2pPr marL="255116" algn="l" defTabSz="510232" rtl="0" eaLnBrk="1" latinLnBrk="0" hangingPunct="1">
        <a:defRPr kumimoji="1" sz="900" kern="1200">
          <a:solidFill>
            <a:schemeClr val="tx1"/>
          </a:solidFill>
          <a:latin typeface="+mn-lt"/>
          <a:ea typeface="+mn-ea"/>
          <a:cs typeface="+mn-cs"/>
        </a:defRPr>
      </a:lvl2pPr>
      <a:lvl3pPr marL="510232" algn="l" defTabSz="510232" rtl="0" eaLnBrk="1" latinLnBrk="0" hangingPunct="1">
        <a:defRPr kumimoji="1" sz="900" kern="1200">
          <a:solidFill>
            <a:schemeClr val="tx1"/>
          </a:solidFill>
          <a:latin typeface="+mn-lt"/>
          <a:ea typeface="+mn-ea"/>
          <a:cs typeface="+mn-cs"/>
        </a:defRPr>
      </a:lvl3pPr>
      <a:lvl4pPr marL="765347" algn="l" defTabSz="510232" rtl="0" eaLnBrk="1" latinLnBrk="0" hangingPunct="1">
        <a:defRPr kumimoji="1" sz="900" kern="1200">
          <a:solidFill>
            <a:schemeClr val="tx1"/>
          </a:solidFill>
          <a:latin typeface="+mn-lt"/>
          <a:ea typeface="+mn-ea"/>
          <a:cs typeface="+mn-cs"/>
        </a:defRPr>
      </a:lvl4pPr>
      <a:lvl5pPr marL="1020463" algn="l" defTabSz="510232" rtl="0" eaLnBrk="1" latinLnBrk="0" hangingPunct="1">
        <a:defRPr kumimoji="1" sz="900" kern="1200">
          <a:solidFill>
            <a:schemeClr val="tx1"/>
          </a:solidFill>
          <a:latin typeface="+mn-lt"/>
          <a:ea typeface="+mn-ea"/>
          <a:cs typeface="+mn-cs"/>
        </a:defRPr>
      </a:lvl5pPr>
      <a:lvl6pPr marL="1275579" algn="l" defTabSz="510232" rtl="0" eaLnBrk="1" latinLnBrk="0" hangingPunct="1">
        <a:defRPr kumimoji="1" sz="900" kern="1200">
          <a:solidFill>
            <a:schemeClr val="tx1"/>
          </a:solidFill>
          <a:latin typeface="+mn-lt"/>
          <a:ea typeface="+mn-ea"/>
          <a:cs typeface="+mn-cs"/>
        </a:defRPr>
      </a:lvl6pPr>
      <a:lvl7pPr marL="1530695" algn="l" defTabSz="510232" rtl="0" eaLnBrk="1" latinLnBrk="0" hangingPunct="1">
        <a:defRPr kumimoji="1" sz="900" kern="1200">
          <a:solidFill>
            <a:schemeClr val="tx1"/>
          </a:solidFill>
          <a:latin typeface="+mn-lt"/>
          <a:ea typeface="+mn-ea"/>
          <a:cs typeface="+mn-cs"/>
        </a:defRPr>
      </a:lvl7pPr>
      <a:lvl8pPr marL="1785811" algn="l" defTabSz="510232" rtl="0" eaLnBrk="1" latinLnBrk="0" hangingPunct="1">
        <a:defRPr kumimoji="1" sz="900" kern="1200">
          <a:solidFill>
            <a:schemeClr val="tx1"/>
          </a:solidFill>
          <a:latin typeface="+mn-lt"/>
          <a:ea typeface="+mn-ea"/>
          <a:cs typeface="+mn-cs"/>
        </a:defRPr>
      </a:lvl8pPr>
      <a:lvl9pPr marL="2040927" algn="l" defTabSz="510232" rtl="0" eaLnBrk="1" latinLnBrk="0" hangingPunct="1">
        <a:defRPr kumimoji="1"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mailto:sales_info@tokyotobs.co.jp" TargetMode="External"/><Relationship Id="rId3" Type="http://schemas.openxmlformats.org/officeDocument/2006/relationships/hyperlink" Target="https://www.bci.co.jp/dmf" TargetMode="External"/><Relationship Id="rId7" Type="http://schemas.openxmlformats.org/officeDocument/2006/relationships/hyperlink" Target="mailto:&#12513;&#12540;&#12523;%20info@tokyotobs.co.jp"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s://www.tokyotobs.co.jp/pdf/winactor_a3.pdf" TargetMode="External"/><Relationship Id="rId5" Type="http://schemas.openxmlformats.org/officeDocument/2006/relationships/hyperlink" Target="https://www.tokyotobs.co.jp/pdf/pcidss_news.pdf" TargetMode="External"/><Relationship Id="rId4" Type="http://schemas.openxmlformats.org/officeDocument/2006/relationships/hyperlink" Target="https://www.tokyotobs.co.jp/" TargetMode="External"/><Relationship Id="rId9"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144041" y="2088555"/>
            <a:ext cx="3312368" cy="3024336"/>
          </a:xfrm>
          <a:prstGeom prst="rect">
            <a:avLst/>
          </a:prstGeom>
          <a:noFill/>
          <a:ln w="12700">
            <a:solidFill>
              <a:schemeClr val="accent5">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endParaRPr lang="en-US" altLang="ja-JP" sz="800" dirty="0">
              <a:solidFill>
                <a:srgbClr val="333333"/>
              </a:solidFill>
              <a:latin typeface="メイリオ" panose="020B0604030504040204" pitchFamily="50" charset="-128"/>
              <a:ea typeface="メイリオ" panose="020B0604030504040204" pitchFamily="50" charset="-128"/>
            </a:endParaRPr>
          </a:p>
          <a:p>
            <a:r>
              <a:rPr lang="ja-JP" altLang="en-US" sz="800" dirty="0">
                <a:solidFill>
                  <a:srgbClr val="333333"/>
                </a:solidFill>
                <a:latin typeface="メイリオ" panose="020B0604030504040204" pitchFamily="50" charset="-128"/>
                <a:ea typeface="メイリオ" panose="020B0604030504040204" pitchFamily="50" charset="-128"/>
              </a:rPr>
              <a:t>　</a:t>
            </a:r>
            <a:endParaRPr lang="en-US" altLang="ja-JP" sz="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正方形/長方形 32"/>
          <p:cNvSpPr/>
          <p:nvPr/>
        </p:nvSpPr>
        <p:spPr>
          <a:xfrm>
            <a:off x="216049" y="3744739"/>
            <a:ext cx="1800200" cy="216024"/>
          </a:xfrm>
          <a:prstGeom prst="rect">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bg1"/>
              </a:solidFill>
            </a:endParaRPr>
          </a:p>
        </p:txBody>
      </p:sp>
      <p:sp>
        <p:nvSpPr>
          <p:cNvPr id="32" name="正方形/長方形 31"/>
          <p:cNvSpPr/>
          <p:nvPr/>
        </p:nvSpPr>
        <p:spPr>
          <a:xfrm>
            <a:off x="216049" y="3102150"/>
            <a:ext cx="1368152" cy="216024"/>
          </a:xfrm>
          <a:prstGeom prst="rect">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216049" y="2448595"/>
            <a:ext cx="1656184" cy="216024"/>
          </a:xfrm>
          <a:prstGeom prst="rect">
            <a:avLst/>
          </a:prstGeom>
          <a:solidFill>
            <a:srgbClr val="0099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hidden="1"/>
          <p:cNvPicPr>
            <a:picLocks noChangeAspect="1"/>
          </p:cNvPicPr>
          <p:nvPr/>
        </p:nvPicPr>
        <p:blipFill rotWithShape="1">
          <a:blip r:embed="rId3" cstate="print">
            <a:extLst>
              <a:ext uri="{28A0092B-C50C-407E-A947-70E740481C1C}">
                <a14:useLocalDpi xmlns:a14="http://schemas.microsoft.com/office/drawing/2010/main" val="0"/>
              </a:ext>
            </a:extLst>
          </a:blip>
          <a:srcRect l="6872" t="2397" r="13644" b="752"/>
          <a:stretch/>
        </p:blipFill>
        <p:spPr>
          <a:xfrm>
            <a:off x="-508513" y="-471769"/>
            <a:ext cx="4576614" cy="6377612"/>
          </a:xfrm>
          <a:prstGeom prst="rect">
            <a:avLst/>
          </a:prstGeom>
        </p:spPr>
      </p:pic>
      <p:sp>
        <p:nvSpPr>
          <p:cNvPr id="3" name="正方形/長方形 2"/>
          <p:cNvSpPr/>
          <p:nvPr/>
        </p:nvSpPr>
        <p:spPr>
          <a:xfrm>
            <a:off x="72033" y="1368475"/>
            <a:ext cx="3456385" cy="576064"/>
          </a:xfrm>
          <a:prstGeom prst="rect">
            <a:avLst/>
          </a:prstGeom>
          <a:solidFill>
            <a:srgbClr val="009999"/>
          </a:solidFill>
          <a:ln>
            <a:solidFill>
              <a:srgbClr val="009999"/>
            </a:solid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東京都ビジネスサービスは </a:t>
            </a:r>
            <a:endParaRPr lang="en-US" altLang="ja-JP" sz="1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2019</a:t>
            </a:r>
            <a:r>
              <a:rPr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通販</a:t>
            </a:r>
            <a:r>
              <a:rPr kumimoji="1" lang="en-US" altLang="ja-JP"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EC EXPO</a:t>
            </a:r>
            <a:r>
              <a:rPr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4 /22</a:t>
            </a:r>
            <a:r>
              <a:rPr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23 </a:t>
            </a:r>
            <a:r>
              <a:rPr lang="ja-JP" altLang="en-US"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東京ビッグサイト</a:t>
            </a:r>
            <a:endParaRPr lang="en-US" altLang="ja-JP" sz="10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に出展いたします</a:t>
            </a:r>
            <a:r>
              <a:rPr lang="en-US" altLang="ja-JP" sz="10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p>
        </p:txBody>
      </p:sp>
      <p:sp>
        <p:nvSpPr>
          <p:cNvPr id="19" name="テキスト ボックス 18"/>
          <p:cNvSpPr txBox="1"/>
          <p:nvPr/>
        </p:nvSpPr>
        <p:spPr>
          <a:xfrm>
            <a:off x="0" y="216347"/>
            <a:ext cx="3600450" cy="615553"/>
          </a:xfrm>
          <a:prstGeom prst="rect">
            <a:avLst/>
          </a:prstGeom>
          <a:noFill/>
        </p:spPr>
        <p:txBody>
          <a:bodyPr wrap="square" rtlCol="0">
            <a:spAutoFit/>
          </a:bodyPr>
          <a:lstStyle/>
          <a:p>
            <a:r>
              <a:rPr lang="ja-JP" altLang="en-US" sz="700" dirty="0"/>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媒体社　各位</a:t>
            </a:r>
            <a:r>
              <a:rPr lang="ja-JP" altLang="en-US" sz="700" dirty="0"/>
              <a:t>　　　　　　　　　　　　　　　　　　　　　　　　　　　　　　　</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2019</a:t>
            </a:r>
            <a:r>
              <a:rPr lang="ja-JP" altLang="ja-JP" sz="800" dirty="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3</a:t>
            </a:r>
            <a:r>
              <a:rPr lang="ja-JP" altLang="ja-JP" sz="800"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800" dirty="0">
                <a:latin typeface="メイリオ" panose="020B0604030504040204" pitchFamily="50" charset="-128"/>
                <a:ea typeface="メイリオ" panose="020B0604030504040204" pitchFamily="50" charset="-128"/>
                <a:cs typeface="メイリオ" panose="020B0604030504040204" pitchFamily="50" charset="-128"/>
              </a:rPr>
              <a:t>27</a:t>
            </a:r>
            <a:r>
              <a:rPr lang="ja-JP" altLang="ja-JP" sz="800" dirty="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ja-JP" sz="5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東京都ビジネスサービス株式会社は</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4 /22/ 23</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ダイレクト・マーケティング・フェア </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2019</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・通販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EC EXPO </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へ出展いたします。</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p:cNvSpPr/>
          <p:nvPr/>
        </p:nvSpPr>
        <p:spPr>
          <a:xfrm>
            <a:off x="144041" y="792411"/>
            <a:ext cx="3323539"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東京都ビジネスサービス株式会社（本社東京都江東区</a:t>
            </a:r>
            <a:r>
              <a:rPr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青海</a:t>
            </a:r>
            <a:r>
              <a:rPr lang="ja-JP"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２丁目</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番</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32</a:t>
            </a:r>
            <a:r>
              <a:rPr lang="ja-JP"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号タイム</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24</a:t>
            </a:r>
            <a:r>
              <a:rPr lang="ja-JP"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ビル　社長　甲斐隆文）は、</a:t>
            </a:r>
            <a:r>
              <a:rPr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ダイレクト・マーケティング・フェア</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2019</a:t>
            </a:r>
            <a:r>
              <a:rPr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・通販</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EC EXPO</a:t>
            </a:r>
            <a:r>
              <a:rPr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4/22(</a:t>
            </a:r>
            <a:r>
              <a:rPr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23(</a:t>
            </a:r>
            <a:r>
              <a:rPr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火</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東京ビッグサイト</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東京国際展示場西３ホール</a:t>
            </a:r>
            <a:r>
              <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展示会に出展を決定いたしました。通販会社さまに役立つソリューションを紹介します。</a:t>
            </a:r>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zh-TW"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日時　</a:t>
            </a:r>
            <a:r>
              <a:rPr lang="en-US" altLang="zh-TW"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2019</a:t>
            </a:r>
            <a:r>
              <a:rPr lang="zh-TW"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zh-TW"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zh-TW"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zh-TW"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22-23</a:t>
            </a:r>
            <a:r>
              <a:rPr lang="zh-TW" altLang="en-US"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216049" y="2448595"/>
            <a:ext cx="3168352" cy="576064"/>
          </a:xfrm>
          <a:prstGeom prst="rect">
            <a:avLst/>
          </a:prstGeom>
          <a:no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メイン業務である・</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B P O </a:t>
            </a:r>
          </a:p>
          <a:p>
            <a:endParaRPr lang="en-US" altLang="ja-JP" sz="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事務局業務の代行</a:t>
            </a:r>
            <a:r>
              <a:rPr lang="ja-JP" altLang="en-US"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データ入力・印刷・封入封緘・発送など</a:t>
            </a:r>
            <a:r>
              <a:rPr lang="ja-JP" altLang="en-US"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BPO </a:t>
            </a:r>
            <a:r>
              <a:rPr lang="ja-JP" altLang="en-US"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を長年行っております。そこで</a:t>
            </a:r>
            <a:r>
              <a:rPr lang="ja-JP" altLang="ja-JP" sz="7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培ったノウハウ</a:t>
            </a:r>
            <a:r>
              <a:rPr lang="ja-JP" altLang="en-US" sz="7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活かし、新しい２･３新業務をプラスし、新業務プランに</a:t>
            </a:r>
            <a:r>
              <a:rPr lang="ja-JP" altLang="en-US" sz="7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向けた説明･</a:t>
            </a:r>
            <a:r>
              <a:rPr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ご提案を致します</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p:cNvSpPr/>
          <p:nvPr/>
        </p:nvSpPr>
        <p:spPr>
          <a:xfrm>
            <a:off x="288057" y="4536827"/>
            <a:ext cx="3096344" cy="5040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800" dirty="0">
                <a:solidFill>
                  <a:srgbClr val="333333"/>
                </a:solidFill>
                <a:latin typeface="メイリオ" panose="020B0604030504040204" pitchFamily="50" charset="-128"/>
                <a:ea typeface="メイリオ" panose="020B0604030504040204" pitchFamily="50" charset="-128"/>
              </a:rPr>
              <a:t>　</a:t>
            </a:r>
            <a:r>
              <a:rPr lang="ja-JP" altLang="en-US" sz="800" dirty="0">
                <a:solidFill>
                  <a:schemeClr val="tx1"/>
                </a:solidFill>
                <a:latin typeface="メイリオ" panose="020B0604030504040204" pitchFamily="50" charset="-128"/>
                <a:ea typeface="メイリオ" panose="020B0604030504040204" pitchFamily="50" charset="-128"/>
              </a:rPr>
              <a:t>弊社ブースをご覧いただいたお客様にとって、新たな価値を発見いただけるよう、ご紹介させていただく予定です。</a:t>
            </a:r>
            <a:endParaRPr lang="en-US" altLang="ja-JP" sz="800" dirty="0">
              <a:solidFill>
                <a:schemeClr val="tx1"/>
              </a:solidFill>
              <a:latin typeface="メイリオ" panose="020B0604030504040204" pitchFamily="50" charset="-128"/>
              <a:ea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rPr>
              <a:t>是非ともこの機会に、弊社ブースにお立ち寄りいただきます様ご来場を心よりお待ち申し上げております。</a:t>
            </a:r>
            <a:endParaRPr lang="en-US" altLang="ja-JP" sz="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p:cNvSpPr/>
          <p:nvPr/>
        </p:nvSpPr>
        <p:spPr>
          <a:xfrm>
            <a:off x="144041" y="2160563"/>
            <a:ext cx="3312368" cy="246221"/>
          </a:xfrm>
          <a:prstGeom prst="rect">
            <a:avLst/>
          </a:prstGeom>
        </p:spPr>
        <p:txBody>
          <a:bodyPr wrap="square">
            <a:spAutoFit/>
          </a:bodyPr>
          <a:lstStyle/>
          <a:p>
            <a:pPr algn="ctr"/>
            <a:r>
              <a:rPr lang="ja-JP" altLang="ja-JP" sz="1000" b="1" dirty="0">
                <a:latin typeface="メイリオ" panose="020B0604030504040204" pitchFamily="50" charset="-128"/>
                <a:ea typeface="メイリオ" panose="020B0604030504040204" pitchFamily="50" charset="-128"/>
                <a:cs typeface="メイリオ" panose="020B0604030504040204" pitchFamily="50" charset="-128"/>
              </a:rPr>
              <a:t>東京都ビジネスサービス株式会社</a:t>
            </a:r>
            <a:r>
              <a:rPr lang="ja-JP" altLang="en-US" sz="1000" b="1" dirty="0">
                <a:latin typeface="メイリオ" panose="020B0604030504040204" pitchFamily="50" charset="-128"/>
                <a:ea typeface="メイリオ" panose="020B0604030504040204" pitchFamily="50" charset="-128"/>
                <a:cs typeface="メイリオ" panose="020B0604030504040204" pitchFamily="50" charset="-128"/>
              </a:rPr>
              <a:t>・展示会</a:t>
            </a:r>
            <a:endParaRPr lang="en-US" altLang="ja-JP" sz="1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p:cNvSpPr/>
          <p:nvPr/>
        </p:nvSpPr>
        <p:spPr>
          <a:xfrm>
            <a:off x="216049" y="3096667"/>
            <a:ext cx="3168352" cy="576064"/>
          </a:xfrm>
          <a:prstGeom prst="rect">
            <a:avLst/>
          </a:prstGeom>
          <a:no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新業務 ・ </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PCI</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DSS</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カード情報非保持化支援サービス・</a:t>
            </a:r>
            <a:r>
              <a:rPr lang="en-US" altLang="ja-JP"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PCI</a:t>
            </a:r>
            <a:r>
              <a:rPr lang="ja-JP" altLang="en-US"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DSS</a:t>
            </a:r>
            <a:r>
              <a:rPr lang="ja-JP" altLang="en-US"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クレジット会員データの運用･管理とコストの軽減を図るための</a:t>
            </a:r>
            <a:endParaRPr lang="en-US"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支援ソリューション。</a:t>
            </a:r>
            <a:endParaRPr lang="en-US"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正方形/長方形 15"/>
          <p:cNvSpPr/>
          <p:nvPr/>
        </p:nvSpPr>
        <p:spPr>
          <a:xfrm>
            <a:off x="216049" y="3744739"/>
            <a:ext cx="3168352" cy="720080"/>
          </a:xfrm>
          <a:prstGeom prst="rect">
            <a:avLst/>
          </a:prstGeom>
          <a:noFill/>
          <a:ln>
            <a:solidFill>
              <a:srgbClr val="009999"/>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新業務 ・ </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R</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P A</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AI-OCR</a:t>
            </a:r>
          </a:p>
          <a:p>
            <a:endParaRPr lang="en-US" altLang="ja-JP" sz="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en-US" altLang="ja-JP" sz="700" b="1" dirty="0">
                <a:solidFill>
                  <a:schemeClr val="tx1"/>
                </a:solidFill>
                <a:latin typeface="メイリオ" panose="020B0604030504040204" pitchFamily="50" charset="-128"/>
                <a:ea typeface="メイリオ" panose="020B0604030504040204" pitchFamily="50" charset="-128"/>
              </a:rPr>
              <a:t>｢</a:t>
            </a:r>
            <a:r>
              <a:rPr lang="ja-JP" altLang="en-US" sz="700" b="1" dirty="0">
                <a:solidFill>
                  <a:schemeClr val="tx1"/>
                </a:solidFill>
                <a:latin typeface="メイリオ" panose="020B0604030504040204" pitchFamily="50" charset="-128"/>
                <a:ea typeface="メイリオ" panose="020B0604030504040204" pitchFamily="50" charset="-128"/>
              </a:rPr>
              <a:t>人の代わりに業務代行する</a:t>
            </a:r>
            <a:r>
              <a:rPr lang="ja-JP" altLang="en-US"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ソフトウェアロボット・</a:t>
            </a:r>
            <a:r>
              <a:rPr lang="en-US" altLang="ja-JP"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RPA</a:t>
            </a:r>
            <a:r>
              <a:rPr lang="ja-JP" altLang="en-US" sz="7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ja-JP" altLang="en-US" sz="700" b="1" dirty="0">
              <a:solidFill>
                <a:schemeClr val="tx1"/>
              </a:solidFill>
              <a:latin typeface="メイリオ" panose="020B0604030504040204" pitchFamily="50" charset="-128"/>
              <a:ea typeface="メイリオ" panose="020B0604030504040204" pitchFamily="50" charset="-128"/>
            </a:endParaRPr>
          </a:p>
          <a:p>
            <a:r>
              <a:rPr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ルールに基づいてコピー、貼り付け、システム間のデータ交換の処理</a:t>
            </a:r>
            <a:endParaRPr lang="en-US"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･作業を自動的に再現する技術。</a:t>
            </a:r>
            <a:endParaRPr lang="en-US"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AI-OCR</a:t>
            </a:r>
            <a:r>
              <a:rPr lang="ja-JP" altLang="en-US"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を組み合わせることでより的確でスピーディにデータ処理を可能。</a:t>
            </a:r>
            <a:endParaRPr lang="en-US" altLang="ja-JP" sz="7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右矢印 24"/>
          <p:cNvSpPr/>
          <p:nvPr/>
        </p:nvSpPr>
        <p:spPr>
          <a:xfrm rot="5400000">
            <a:off x="2556309" y="3420703"/>
            <a:ext cx="936104" cy="144016"/>
          </a:xfrm>
          <a:prstGeom prst="rightArrow">
            <a:avLst>
              <a:gd name="adj1" fmla="val 67288"/>
              <a:gd name="adj2" fmla="val 65528"/>
            </a:avLst>
          </a:prstGeom>
          <a:solidFill>
            <a:schemeClr val="bg1">
              <a:lumMod val="85000"/>
            </a:schemeClr>
          </a:solidFill>
          <a:ln w="19050">
            <a:solidFill>
              <a:srgbClr val="FF66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右矢印 25"/>
          <p:cNvSpPr/>
          <p:nvPr/>
        </p:nvSpPr>
        <p:spPr>
          <a:xfrm rot="5400000">
            <a:off x="2412293" y="3132671"/>
            <a:ext cx="360040" cy="144016"/>
          </a:xfrm>
          <a:prstGeom prst="rightArrow">
            <a:avLst>
              <a:gd name="adj1" fmla="val 67288"/>
              <a:gd name="adj2" fmla="val 65528"/>
            </a:avLst>
          </a:prstGeom>
          <a:solidFill>
            <a:schemeClr val="bg1">
              <a:lumMod val="85000"/>
            </a:schemeClr>
          </a:solidFill>
          <a:ln w="12700">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altLang="ja-JP" sz="6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正方形/長方形 26"/>
          <p:cNvSpPr/>
          <p:nvPr/>
        </p:nvSpPr>
        <p:spPr>
          <a:xfrm>
            <a:off x="72033" y="2016547"/>
            <a:ext cx="3456384" cy="3168352"/>
          </a:xfrm>
          <a:prstGeom prst="rect">
            <a:avLst/>
          </a:prstGeom>
          <a:noFill/>
          <a:ln w="63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4" name="図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041" y="72331"/>
            <a:ext cx="1297754" cy="194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1706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9218" y="360363"/>
            <a:ext cx="3591232" cy="4062651"/>
          </a:xfrm>
          <a:prstGeom prst="rect">
            <a:avLst/>
          </a:prstGeom>
        </p:spPr>
        <p:txBody>
          <a:bodyPr wrap="square">
            <a:spAutoFit/>
          </a:bodyPr>
          <a:lstStyle/>
          <a:p>
            <a:r>
              <a:rPr lang="ja-JP" altLang="en-US" sz="700"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１</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展示会　日時</a:t>
            </a:r>
            <a:endParaRPr lang="en-US" altLang="ja-JP" sz="7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　　　ダイレクト・マーケティング・フェア</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2019</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・通販 </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EC EXPO</a:t>
            </a:r>
          </a:p>
          <a:p>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4 /22(</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火</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東京ビッグサイト </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東京国際展示場西３ホール</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700" b="1"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300" b="1"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b="1"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２</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展示会について</a:t>
            </a:r>
            <a:endParaRPr lang="en-US" altLang="ja-JP" sz="700" b="1" dirty="0">
              <a:latin typeface="メイリオ" panose="020B0604030504040204" pitchFamily="50" charset="-128"/>
              <a:ea typeface="メイリオ" panose="020B0604030504040204" pitchFamily="50" charset="-128"/>
              <a:cs typeface="メイリオ" panose="020B0604030504040204" pitchFamily="50" charset="-128"/>
            </a:endParaRPr>
          </a:p>
          <a:p>
            <a:pPr fontAlgn="base"/>
            <a:r>
              <a:rPr lang="ja-JP" altLang="en-US" sz="700" b="1"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通販・</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EC</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業界の専門新聞を発行する日本流通産業新聞社が、年に</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回開く</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fontAlgn="base"/>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通販・</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EC</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業界に特化した展示会です。新聞社ならではの良質なコンテンツを</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fontAlgn="base"/>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展示会で提供し、新聞購読者を中心に本気度の高い通販・</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EC</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事業者が多数</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fontAlgn="base"/>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来場するのが特徴です。今回は</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日間で</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講座以上のセミナー、多彩な約</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100</a:t>
            </a:r>
          </a:p>
          <a:p>
            <a:pPr fontAlgn="base"/>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小間の展示ブースをご用意しています。平成の最後を飾る通販・</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EC</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業界の</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fontAlgn="base"/>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ビッグイベントをお見逃しなく。</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fontAlgn="base"/>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セミナー開催 </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23(</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火</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時</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分～</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時</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分 </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700" b="1" dirty="0">
              <a:latin typeface="メイリオ" panose="020B0604030504040204" pitchFamily="50" charset="-128"/>
              <a:ea typeface="メイリオ" panose="020B0604030504040204" pitchFamily="50" charset="-128"/>
              <a:cs typeface="メイリオ" panose="020B0604030504040204" pitchFamily="50" charset="-128"/>
            </a:endParaRPr>
          </a:p>
          <a:p>
            <a:pPr fontAlgn="base"/>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6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非保持化 </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PCI DSS</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準拠についてお話しさせていただきます。</a:t>
            </a:r>
            <a:r>
              <a:rPr lang="en-US" altLang="ja-JP" sz="600"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pPr fontAlgn="base"/>
            <a:endParaRPr lang="en-US" altLang="ja-JP" sz="300" u="sng" dirty="0">
              <a:hlinkClick r:id="rId3"/>
            </a:endParaRPr>
          </a:p>
          <a:p>
            <a:r>
              <a:rPr lang="ja-JP" altLang="en-US" sz="700"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u="sng" dirty="0">
                <a:hlinkClick r:id="rId3"/>
              </a:rPr>
              <a:t>https://www.bci.co.jp/dmf</a:t>
            </a:r>
            <a:r>
              <a:rPr lang="en-US" altLang="ja-JP" sz="800" dirty="0"/>
              <a:t> </a:t>
            </a:r>
            <a:endParaRPr lang="en-US" altLang="ja-JP" sz="700"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展示会にお越しの際は 上記</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URL</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にて、事前登録していただければ、入場料</a:t>
            </a:r>
            <a:endParaRPr lang="en-US" altLang="ja-JP" sz="7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　　が無料になります。</a:t>
            </a:r>
            <a:endParaRPr lang="en-US" altLang="ja-JP" sz="700" b="1" dirty="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b="1"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b="1" dirty="0">
                <a:latin typeface="メイリオ" panose="020B0604030504040204" pitchFamily="50" charset="-128"/>
                <a:ea typeface="メイリオ" panose="020B0604030504040204" pitchFamily="50" charset="-128"/>
                <a:cs typeface="メイリオ" panose="020B0604030504040204" pitchFamily="50" charset="-128"/>
              </a:rPr>
              <a:t>３</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b="1" dirty="0">
                <a:latin typeface="メイリオ" panose="020B0604030504040204" pitchFamily="50" charset="-128"/>
                <a:ea typeface="メイリオ" panose="020B0604030504040204" pitchFamily="50" charset="-128"/>
                <a:cs typeface="メイリオ" panose="020B0604030504040204" pitchFamily="50" charset="-128"/>
              </a:rPr>
              <a:t>東京都ビジネスサービス株式会社について</a:t>
            </a:r>
            <a:endParaRPr lang="ja-JP"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東京都ビジネスサービス株式会社は、重度身体障害者雇用モデル企業として</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設立され、株式会社システナと東京都が出資している（資本比率 株式会社シス</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テナ</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51</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 東京都</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49%</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）第三セクター企業です。主に　データ入力、大量出力</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メーリング、文書情報管理関連サービス、事務処理代行、データベース管理</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Ｗｅｂプログラム開発、品質検証業務などの</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ＢＰＯ（ビジネス・プロセス</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・アウトソーシング）</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事業及び人材派遣などの人材ソリューション事業</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（しょうがい者就労支援含む）を中心にお客様のお手伝いをさせていただいて</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おります。</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dirty="0">
                <a:hlinkClick r:id="rId4"/>
              </a:rPr>
              <a:t>https://www.tokyotobs.co.jp/</a:t>
            </a: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４</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 PCI</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DSS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事業の開始日及び価格</a:t>
            </a:r>
            <a:endParaRPr lang="en-US" altLang="ja-JP" sz="7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2018</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年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サービスの導入価格は条件により異なります。御問合せください。</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dirty="0">
                <a:hlinkClick r:id="rId5"/>
              </a:rPr>
              <a:t>https://www.tokyotobs.co.jp/pdf/pcidss_news.pdf</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　　５</a:t>
            </a:r>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 R P A </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事業の開始日及び価格</a:t>
            </a:r>
            <a:endParaRPr lang="en-US" altLang="ja-JP" sz="700" b="1"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2018</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年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月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21</a:t>
            </a:r>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サービスの導入価格は条件により異なります。御問合せください。</a:t>
            </a:r>
            <a:endParaRPr lang="en-US"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7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800" dirty="0">
                <a:hlinkClick r:id="rId6"/>
              </a:rPr>
              <a:t>https://www.tokyotobs.co.jp/pdf/winactor_a3.pdf</a:t>
            </a:r>
            <a:endParaRPr lang="en-US" altLang="ja-JP" sz="700" dirty="0">
              <a:solidFill>
                <a:srgbClr val="525252"/>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400" dirty="0"/>
          </a:p>
          <a:p>
            <a:endParaRPr lang="en-US" altLang="ja-JP" sz="300" dirty="0"/>
          </a:p>
        </p:txBody>
      </p:sp>
      <p:sp>
        <p:nvSpPr>
          <p:cNvPr id="3" name="テキスト ボックス 2"/>
          <p:cNvSpPr txBox="1"/>
          <p:nvPr/>
        </p:nvSpPr>
        <p:spPr>
          <a:xfrm>
            <a:off x="216049" y="4320803"/>
            <a:ext cx="3227044" cy="954107"/>
          </a:xfrm>
          <a:prstGeom prst="rect">
            <a:avLst/>
          </a:prstGeom>
          <a:noFill/>
        </p:spPr>
        <p:txBody>
          <a:bodyPr wrap="square" rtlCol="0">
            <a:spAutoFit/>
          </a:bodyPr>
          <a:lstStyle/>
          <a:p>
            <a:r>
              <a:rPr lang="en-US" altLang="ja-JP" sz="700" b="1" dirty="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7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b="1" dirty="0">
                <a:latin typeface="メイリオ" panose="020B0604030504040204" pitchFamily="50" charset="-128"/>
                <a:ea typeface="メイリオ" panose="020B0604030504040204" pitchFamily="50" charset="-128"/>
                <a:cs typeface="メイリオ" panose="020B0604030504040204" pitchFamily="50" charset="-128"/>
              </a:rPr>
              <a:t>本件に関するお問い合わせ</a:t>
            </a:r>
            <a:endParaRPr lang="ja-JP"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135-8073</a:t>
            </a:r>
            <a:endParaRPr lang="ja-JP"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東京都江東区青海２－４－３２　タイム２４ビル ５</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F</a:t>
            </a:r>
            <a:endParaRPr lang="ja-JP"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営業推進室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 TEL</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03-6426-0464</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（直通）</a:t>
            </a:r>
          </a:p>
          <a:p>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担当　金子</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小山　　</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Fax  03-6426-0494</a:t>
            </a:r>
            <a:endParaRPr lang="ja-JP"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700" u="sng" dirty="0" err="1">
                <a:latin typeface="メイリオ" panose="020B0604030504040204" pitchFamily="50" charset="-128"/>
                <a:ea typeface="メイリオ" panose="020B0604030504040204" pitchFamily="50" charset="-128"/>
                <a:cs typeface="メイリオ" panose="020B0604030504040204" pitchFamily="50" charset="-128"/>
                <a:hlinkClick r:id="rId7"/>
              </a:rPr>
              <a:t>メール</a:t>
            </a:r>
            <a:r>
              <a:rPr lang="en-US" altLang="ja-JP" sz="700" u="sng" dirty="0">
                <a:latin typeface="メイリオ" panose="020B0604030504040204" pitchFamily="50" charset="-128"/>
                <a:ea typeface="メイリオ" panose="020B0604030504040204" pitchFamily="50" charset="-128"/>
                <a:cs typeface="メイリオ" panose="020B0604030504040204" pitchFamily="50" charset="-128"/>
                <a:hlinkClick r:id="rId7"/>
              </a:rPr>
              <a:t> </a:t>
            </a:r>
            <a:r>
              <a:rPr lang="en-US" altLang="ja-JP" sz="700" u="sng" dirty="0">
                <a:latin typeface="メイリオ" panose="020B0604030504040204" pitchFamily="50" charset="-128"/>
                <a:ea typeface="メイリオ" panose="020B0604030504040204" pitchFamily="50" charset="-128"/>
                <a:cs typeface="メイリオ" panose="020B0604030504040204" pitchFamily="50" charset="-128"/>
                <a:hlinkClick r:id="rId8"/>
              </a:rPr>
              <a:t>sales_info@tokyotobs.co.jp</a:t>
            </a:r>
            <a:endParaRPr lang="ja-JP" altLang="ja-JP" sz="7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東京都ビジネスサービス株式会社ホームページ</a:t>
            </a:r>
          </a:p>
          <a:p>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http</a:t>
            </a:r>
            <a:r>
              <a:rPr lang="ja-JP" altLang="ja-JP" sz="7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700" dirty="0">
                <a:latin typeface="メイリオ" panose="020B0604030504040204" pitchFamily="50" charset="-128"/>
                <a:ea typeface="メイリオ" panose="020B0604030504040204" pitchFamily="50" charset="-128"/>
                <a:cs typeface="メイリオ" panose="020B0604030504040204" pitchFamily="50" charset="-128"/>
              </a:rPr>
              <a:t>//www.tokyotobs.co.jp</a:t>
            </a:r>
            <a:endParaRPr lang="ja-JP" altLang="ja-JP" sz="7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rot="10800000">
            <a:off x="20264" y="4248795"/>
            <a:ext cx="3580186" cy="45719"/>
          </a:xfrm>
          <a:prstGeom prst="rect">
            <a:avLst/>
          </a:prstGeom>
          <a:gradFill flip="none" rotWithShape="1">
            <a:gsLst>
              <a:gs pos="0">
                <a:schemeClr val="accent1">
                  <a:lumMod val="5000"/>
                  <a:lumOff val="95000"/>
                </a:schemeClr>
              </a:gs>
              <a:gs pos="13000">
                <a:schemeClr val="accent1">
                  <a:lumMod val="45000"/>
                  <a:lumOff val="55000"/>
                </a:schemeClr>
              </a:gs>
              <a:gs pos="47000">
                <a:schemeClr val="accent1">
                  <a:lumMod val="45000"/>
                  <a:lumOff val="55000"/>
                </a:schemeClr>
              </a:gs>
              <a:gs pos="100000">
                <a:schemeClr val="bg1"/>
              </a:gs>
              <a:gs pos="88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latin typeface="メイリオ" panose="020B0604030504040204" pitchFamily="50" charset="-128"/>
              <a:ea typeface="メイリオ" panose="020B0604030504040204" pitchFamily="50" charset="-128"/>
            </a:endParaRPr>
          </a:p>
        </p:txBody>
      </p:sp>
      <p:sp>
        <p:nvSpPr>
          <p:cNvPr id="7" name="正方形/長方形 6"/>
          <p:cNvSpPr/>
          <p:nvPr/>
        </p:nvSpPr>
        <p:spPr>
          <a:xfrm rot="10800000">
            <a:off x="-2466" y="2160563"/>
            <a:ext cx="3602916" cy="45719"/>
          </a:xfrm>
          <a:prstGeom prst="rect">
            <a:avLst/>
          </a:prstGeom>
          <a:gradFill flip="none" rotWithShape="1">
            <a:gsLst>
              <a:gs pos="0">
                <a:schemeClr val="accent1">
                  <a:lumMod val="5000"/>
                  <a:lumOff val="95000"/>
                </a:schemeClr>
              </a:gs>
              <a:gs pos="13000">
                <a:schemeClr val="accent1">
                  <a:lumMod val="45000"/>
                  <a:lumOff val="55000"/>
                </a:schemeClr>
              </a:gs>
              <a:gs pos="47000">
                <a:schemeClr val="accent1">
                  <a:lumMod val="45000"/>
                  <a:lumOff val="55000"/>
                </a:schemeClr>
              </a:gs>
              <a:gs pos="100000">
                <a:schemeClr val="bg1"/>
              </a:gs>
              <a:gs pos="88000">
                <a:schemeClr val="accent1">
                  <a:lumMod val="30000"/>
                  <a:lumOff val="7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latin typeface="メイリオ" panose="020B0604030504040204" pitchFamily="50" charset="-128"/>
              <a:ea typeface="メイリオ" panose="020B0604030504040204" pitchFamily="50" charset="-128"/>
            </a:endParaRPr>
          </a:p>
        </p:txBody>
      </p:sp>
      <p:pic>
        <p:nvPicPr>
          <p:cNvPr id="8" name="図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44041" y="72331"/>
            <a:ext cx="1297754" cy="194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2839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9E77099-887F-497D-85D3-0E93AD8CDC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サマーセールはがき（縦）</Template>
  <TotalTime>0</TotalTime>
  <Words>189</Words>
  <Application>Microsoft Office PowerPoint</Application>
  <PresentationFormat>ユーザー設定</PresentationFormat>
  <Paragraphs>93</Paragraphs>
  <Slides>2</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メイリオ</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2019-03-26T04:45:58Z</dcterms:created>
  <dcterms:modified xsi:type="dcterms:W3CDTF">2019-04-08T07:37:36Z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TC027764209991</vt:lpwstr>
  </property>
</Properties>
</file>