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  <p:sldMasterId id="2147484189" r:id="rId2"/>
    <p:sldMasterId id="2147484201" r:id="rId3"/>
  </p:sldMasterIdLst>
  <p:notesMasterIdLst>
    <p:notesMasterId r:id="rId6"/>
  </p:notesMasterIdLst>
  <p:handoutMasterIdLst>
    <p:handoutMasterId r:id="rId7"/>
  </p:handoutMasterIdLst>
  <p:sldIdLst>
    <p:sldId id="959" r:id="rId4"/>
    <p:sldId id="958" r:id="rId5"/>
  </p:sldIdLst>
  <p:sldSz cx="9144000" cy="6858000" type="screen4x3"/>
  <p:notesSz cx="9926638" cy="679767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000" kern="1200">
        <a:solidFill>
          <a:schemeClr val="tx2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000" kern="1200">
        <a:solidFill>
          <a:schemeClr val="tx2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000" kern="1200">
        <a:solidFill>
          <a:schemeClr val="tx2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000" kern="1200">
        <a:solidFill>
          <a:schemeClr val="tx2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000" kern="1200">
        <a:solidFill>
          <a:schemeClr val="tx2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000" kern="1200">
        <a:solidFill>
          <a:schemeClr val="tx2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000" kern="1200">
        <a:solidFill>
          <a:schemeClr val="tx2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000" kern="1200">
        <a:solidFill>
          <a:schemeClr val="tx2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000" kern="1200">
        <a:solidFill>
          <a:schemeClr val="tx2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">
          <p15:clr>
            <a:srgbClr val="A4A3A4"/>
          </p15:clr>
        </p15:guide>
        <p15:guide id="2" pos="1547">
          <p15:clr>
            <a:srgbClr val="A4A3A4"/>
          </p15:clr>
        </p15:guide>
        <p15:guide id="3" orient="horz" pos="794">
          <p15:clr>
            <a:srgbClr val="A4A3A4"/>
          </p15:clr>
        </p15:guide>
        <p15:guide id="4" pos="1540">
          <p15:clr>
            <a:srgbClr val="A4A3A4"/>
          </p15:clr>
        </p15:guide>
        <p15:guide id="5" orient="horz" pos="3002">
          <p15:clr>
            <a:srgbClr val="A4A3A4"/>
          </p15:clr>
        </p15:guide>
        <p15:guide id="6" pos="4460">
          <p15:clr>
            <a:srgbClr val="A4A3A4"/>
          </p15:clr>
        </p15:guide>
        <p15:guide id="7" orient="horz" pos="727">
          <p15:clr>
            <a:srgbClr val="A4A3A4"/>
          </p15:clr>
        </p15:guide>
        <p15:guide id="8" orient="horz" pos="2070">
          <p15:clr>
            <a:srgbClr val="A4A3A4"/>
          </p15:clr>
        </p15:guide>
        <p15:guide id="9" pos="36">
          <p15:clr>
            <a:srgbClr val="A4A3A4"/>
          </p15:clr>
        </p15:guide>
        <p15:guide id="10" pos="53">
          <p15:clr>
            <a:srgbClr val="A4A3A4"/>
          </p15:clr>
        </p15:guide>
        <p15:guide id="11" pos="190">
          <p15:clr>
            <a:srgbClr val="A4A3A4"/>
          </p15:clr>
        </p15:guide>
        <p15:guide id="12" pos="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1CBCC"/>
    <a:srgbClr val="FFCCFF"/>
    <a:srgbClr val="FFCCCC"/>
    <a:srgbClr val="CCFFFF"/>
    <a:srgbClr val="669900"/>
    <a:srgbClr val="E1CCCC"/>
    <a:srgbClr val="CCCCFF"/>
    <a:srgbClr val="D3D2BF"/>
    <a:srgbClr val="AC2A3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67" autoAdjust="0"/>
    <p:restoredTop sz="95539" autoAdjust="0"/>
  </p:normalViewPr>
  <p:slideViewPr>
    <p:cSldViewPr snapToGrid="0">
      <p:cViewPr varScale="1">
        <p:scale>
          <a:sx n="125" d="100"/>
          <a:sy n="125" d="100"/>
        </p:scale>
        <p:origin x="1400" y="168"/>
      </p:cViewPr>
      <p:guideLst>
        <p:guide orient="horz" pos="50"/>
        <p:guide pos="1547"/>
        <p:guide orient="horz" pos="794"/>
        <p:guide pos="1540"/>
        <p:guide orient="horz" pos="3002"/>
        <p:guide pos="4460"/>
        <p:guide orient="horz" pos="727"/>
        <p:guide orient="horz" pos="2070"/>
        <p:guide pos="36"/>
        <p:guide pos="53"/>
        <p:guide pos="190"/>
        <p:guide pos="161"/>
      </p:guideLst>
    </p:cSldViewPr>
  </p:slideViewPr>
  <p:outlineViewPr>
    <p:cViewPr>
      <p:scale>
        <a:sx n="50" d="100"/>
        <a:sy n="50" d="100"/>
      </p:scale>
      <p:origin x="0" y="28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-1812" y="-102"/>
      </p:cViewPr>
      <p:guideLst>
        <p:guide orient="horz" pos="2142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300106" cy="337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83" tIns="45549" rIns="91083" bIns="45549" numCol="1" anchor="t" anchorCtr="0" compatLnSpc="1">
            <a:prstTxWarp prst="textNoShape">
              <a:avLst/>
            </a:prstTxWarp>
          </a:bodyPr>
          <a:lstStyle>
            <a:lvl1pPr algn="l" defTabSz="903847">
              <a:spcBef>
                <a:spcPct val="0"/>
              </a:spcBef>
              <a:defRPr sz="12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532" y="0"/>
            <a:ext cx="4300106" cy="337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83" tIns="45549" rIns="91083" bIns="45549" numCol="1" anchor="t" anchorCtr="0" compatLnSpc="1">
            <a:prstTxWarp prst="textNoShape">
              <a:avLst/>
            </a:prstTxWarp>
          </a:bodyPr>
          <a:lstStyle>
            <a:lvl1pPr algn="r" defTabSz="903847">
              <a:spcBef>
                <a:spcPct val="0"/>
              </a:spcBef>
              <a:defRPr sz="12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459953"/>
            <a:ext cx="4300106" cy="337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83" tIns="45549" rIns="91083" bIns="45549" numCol="1" anchor="b" anchorCtr="0" compatLnSpc="1">
            <a:prstTxWarp prst="textNoShape">
              <a:avLst/>
            </a:prstTxWarp>
          </a:bodyPr>
          <a:lstStyle>
            <a:lvl1pPr algn="l" defTabSz="903847">
              <a:spcBef>
                <a:spcPct val="0"/>
              </a:spcBef>
              <a:defRPr sz="12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532" y="6459953"/>
            <a:ext cx="4300106" cy="337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83" tIns="45549" rIns="91083" bIns="45549" numCol="1" anchor="b" anchorCtr="0" compatLnSpc="1">
            <a:prstTxWarp prst="textNoShape">
              <a:avLst/>
            </a:prstTxWarp>
          </a:bodyPr>
          <a:lstStyle>
            <a:lvl1pPr algn="r" defTabSz="903847">
              <a:spcBef>
                <a:spcPct val="0"/>
              </a:spcBef>
              <a:defRPr sz="12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A7C68A0-3275-4F78-BCB7-522A4F1A59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9749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24050" cy="363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83" tIns="45549" rIns="91083" bIns="45549" numCol="1" anchor="t" anchorCtr="0" compatLnSpc="1">
            <a:prstTxWarp prst="textNoShape">
              <a:avLst/>
            </a:prstTxWarp>
          </a:bodyPr>
          <a:lstStyle>
            <a:lvl1pPr algn="l" defTabSz="903847">
              <a:spcBef>
                <a:spcPct val="0"/>
              </a:spcBef>
              <a:defRPr sz="12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63243" y="0"/>
            <a:ext cx="4213912" cy="363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83" tIns="45549" rIns="91083" bIns="45549" numCol="1" anchor="t" anchorCtr="0" compatLnSpc="1">
            <a:prstTxWarp prst="textNoShape">
              <a:avLst/>
            </a:prstTxWarp>
          </a:bodyPr>
          <a:lstStyle>
            <a:lvl1pPr algn="r" defTabSz="903847">
              <a:spcBef>
                <a:spcPct val="0"/>
              </a:spcBef>
              <a:defRPr sz="12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06763" y="522288"/>
            <a:ext cx="3400425" cy="2551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9618" y="3228376"/>
            <a:ext cx="7328057" cy="3073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83" tIns="45549" rIns="91083" bIns="455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8353"/>
            <a:ext cx="4324050" cy="363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83" tIns="45549" rIns="91083" bIns="45549" numCol="1" anchor="b" anchorCtr="0" compatLnSpc="1">
            <a:prstTxWarp prst="textNoShape">
              <a:avLst/>
            </a:prstTxWarp>
          </a:bodyPr>
          <a:lstStyle>
            <a:lvl1pPr algn="l" defTabSz="903847">
              <a:spcBef>
                <a:spcPct val="0"/>
              </a:spcBef>
              <a:defRPr sz="12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63243" y="6458353"/>
            <a:ext cx="4213912" cy="363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83" tIns="45549" rIns="91083" bIns="45549" numCol="1" anchor="b" anchorCtr="0" compatLnSpc="1">
            <a:prstTxWarp prst="textNoShape">
              <a:avLst/>
            </a:prstTxWarp>
          </a:bodyPr>
          <a:lstStyle>
            <a:lvl1pPr algn="r" defTabSz="903847">
              <a:spcBef>
                <a:spcPct val="0"/>
              </a:spcBef>
              <a:defRPr sz="12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AD385AB-A92A-48FD-AD69-AF612CC53D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3473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090BD-8046-4633-B9AE-27F8DC55370C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03077-236A-4C7F-A309-3D8295F558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8811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xfrm>
            <a:off x="3733800" y="6581775"/>
            <a:ext cx="1905000" cy="228600"/>
          </a:xfrm>
          <a:prstGeom prst="rect">
            <a:avLst/>
          </a:prstGeom>
        </p:spPr>
        <p:txBody>
          <a:bodyPr/>
          <a:lstStyle>
            <a:lvl1pPr algn="ctr">
              <a:spcBef>
                <a:spcPct val="5000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1B275-EC83-41E5-B7E9-984499042A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4541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438400" y="1447800"/>
            <a:ext cx="3200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791200" y="1447800"/>
            <a:ext cx="3200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xfrm>
            <a:off x="3733800" y="6581775"/>
            <a:ext cx="1905000" cy="228600"/>
          </a:xfrm>
          <a:prstGeom prst="rect">
            <a:avLst/>
          </a:prstGeom>
        </p:spPr>
        <p:txBody>
          <a:bodyPr/>
          <a:lstStyle>
            <a:lvl1pPr algn="ctr">
              <a:spcBef>
                <a:spcPct val="5000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D73D2-A697-4CD7-AFF4-395FDEE503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26717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0"/>
          </p:nvPr>
        </p:nvSpPr>
        <p:spPr>
          <a:xfrm>
            <a:off x="3733800" y="6581775"/>
            <a:ext cx="1905000" cy="228600"/>
          </a:xfrm>
          <a:prstGeom prst="rect">
            <a:avLst/>
          </a:prstGeom>
        </p:spPr>
        <p:txBody>
          <a:bodyPr/>
          <a:lstStyle>
            <a:lvl1pPr algn="ctr">
              <a:spcBef>
                <a:spcPct val="5000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EB110-131E-4094-9C5C-81CC16A001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6799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sz="half" idx="10"/>
          </p:nvPr>
        </p:nvSpPr>
        <p:spPr>
          <a:xfrm>
            <a:off x="3733800" y="6581775"/>
            <a:ext cx="1905000" cy="228600"/>
          </a:xfrm>
          <a:prstGeom prst="rect">
            <a:avLst/>
          </a:prstGeom>
        </p:spPr>
        <p:txBody>
          <a:bodyPr/>
          <a:lstStyle>
            <a:lvl1pPr algn="ctr">
              <a:spcBef>
                <a:spcPct val="5000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5EA6-DC24-4259-A29C-B7030423A8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7631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sz="half" idx="10"/>
          </p:nvPr>
        </p:nvSpPr>
        <p:spPr>
          <a:xfrm>
            <a:off x="3733800" y="6581775"/>
            <a:ext cx="1905000" cy="228600"/>
          </a:xfrm>
          <a:prstGeom prst="rect">
            <a:avLst/>
          </a:prstGeom>
        </p:spPr>
        <p:txBody>
          <a:bodyPr/>
          <a:lstStyle>
            <a:lvl1pPr algn="ctr">
              <a:spcBef>
                <a:spcPct val="5000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EA460-41E5-4C69-A2FC-3D38ECF072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6619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xfrm>
            <a:off x="3733800" y="6581775"/>
            <a:ext cx="1905000" cy="228600"/>
          </a:xfrm>
          <a:prstGeom prst="rect">
            <a:avLst/>
          </a:prstGeom>
        </p:spPr>
        <p:txBody>
          <a:bodyPr/>
          <a:lstStyle>
            <a:lvl1pPr algn="ctr">
              <a:spcBef>
                <a:spcPct val="5000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1D83C-4350-4900-B82E-2CC7C3D4D0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5506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xfrm>
            <a:off x="3733800" y="6581775"/>
            <a:ext cx="1905000" cy="228600"/>
          </a:xfrm>
          <a:prstGeom prst="rect">
            <a:avLst/>
          </a:prstGeom>
        </p:spPr>
        <p:txBody>
          <a:bodyPr/>
          <a:lstStyle>
            <a:lvl1pPr algn="ctr">
              <a:spcBef>
                <a:spcPct val="50000"/>
              </a:spcBef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20890-8483-4E69-995A-EBC29E9ED1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76145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xfrm>
            <a:off x="3733800" y="6581775"/>
            <a:ext cx="1905000" cy="228600"/>
          </a:xfrm>
          <a:prstGeom prst="rect">
            <a:avLst/>
          </a:prstGeom>
        </p:spPr>
        <p:txBody>
          <a:bodyPr/>
          <a:lstStyle>
            <a:lvl1pPr algn="ctr">
              <a:spcBef>
                <a:spcPct val="5000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98189-789D-41F2-BCB6-13AE20EFFC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05667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53300" y="228600"/>
            <a:ext cx="1638300" cy="61722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762500" cy="6172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xfrm>
            <a:off x="3733800" y="6581775"/>
            <a:ext cx="1905000" cy="228600"/>
          </a:xfrm>
          <a:prstGeom prst="rect">
            <a:avLst/>
          </a:prstGeom>
        </p:spPr>
        <p:txBody>
          <a:bodyPr/>
          <a:lstStyle>
            <a:lvl1pPr algn="ctr">
              <a:spcBef>
                <a:spcPct val="5000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AB835-9EFA-465E-8E08-F896F07BFA1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8199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99536-BBA6-4F5F-A03A-B2A5D124E5A5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49360-5A07-43E6-8F0A-105B98AA28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114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5182A-EE54-47EE-BB0D-E4EDA26B9500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16572-BE59-4FAD-8ACC-3DEC52CA2C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76150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C91E7-D61E-41B2-9F60-3C0AB0CF0CEE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C3102-23E8-46BB-B4A1-767A713FF6D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9941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47BA4-D7DA-4150-8E22-D5019E269E7A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3A32C-C3F4-4D80-BCD3-4A19CC112B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20230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943F1-782F-4241-A6B6-186DFD908F69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0BFF3-3BAC-4A69-AE00-D16A2CD182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61961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23372-C01C-428E-8FC0-A8E4BCD00CFC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96954-FA97-4455-B40B-1EF1ADB08E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1949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93558-249D-40F3-BC58-C4AFF7609E1A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C5916-ED09-4189-A35F-172E21A4E62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77862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C83DF-6AF3-46F8-AFC2-D250EADE09D8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D3749-3FC7-49E4-A93B-CBF11D016E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994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7F8A4-8732-457F-A5E7-8219A7C78BE6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E945C-DFF7-4CB4-8D7C-EF698FDDFD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5964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14F72-8EC6-4A09-ACA0-8459F26D10B0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B7E2A-4945-4080-8037-9769F7340A6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2246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ADBC7-91EF-4BBA-B326-2D0ED56BEAFD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ADBF1-AC65-47D4-BC3B-44C406F353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0354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F6FBD-87B1-43F4-A360-60B7D4E77720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15B86-2830-49C9-B698-EBA87DCC29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8651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07BEC-52A9-4E61-A589-5FCA699F1A86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F694F-573D-40B3-BCE7-479B10BE81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109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日本ベネック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0" y="1830388"/>
            <a:ext cx="914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5257800"/>
            <a:ext cx="914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363" y="1030288"/>
            <a:ext cx="135413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正方形/長方形 17"/>
          <p:cNvSpPr>
            <a:spLocks noChangeArrowheads="1"/>
          </p:cNvSpPr>
          <p:nvPr/>
        </p:nvSpPr>
        <p:spPr bwMode="auto">
          <a:xfrm>
            <a:off x="0" y="1901825"/>
            <a:ext cx="9144000" cy="873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101600" indent="-101600"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8" name="正方形/長方形 18"/>
          <p:cNvSpPr>
            <a:spLocks noChangeArrowheads="1"/>
          </p:cNvSpPr>
          <p:nvPr/>
        </p:nvSpPr>
        <p:spPr bwMode="auto">
          <a:xfrm>
            <a:off x="0" y="-3175"/>
            <a:ext cx="9144000" cy="219075"/>
          </a:xfrm>
          <a:prstGeom prst="rect">
            <a:avLst/>
          </a:prstGeom>
          <a:solidFill>
            <a:srgbClr val="D3D2BF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101600" indent="-101600"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9" name="正方形/長方形 19"/>
          <p:cNvSpPr>
            <a:spLocks noChangeArrowheads="1"/>
          </p:cNvSpPr>
          <p:nvPr/>
        </p:nvSpPr>
        <p:spPr bwMode="auto">
          <a:xfrm>
            <a:off x="0" y="5310188"/>
            <a:ext cx="9144000" cy="873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101600" indent="-101600" algn="ctr">
              <a:spcBef>
                <a:spcPct val="50000"/>
              </a:spcBef>
            </a:pPr>
            <a:endParaRPr lang="ja-JP" alt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363" y="1030288"/>
            <a:ext cx="135413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正方形/長方形 17"/>
          <p:cNvSpPr>
            <a:spLocks noChangeArrowheads="1"/>
          </p:cNvSpPr>
          <p:nvPr userDrawn="1"/>
        </p:nvSpPr>
        <p:spPr bwMode="auto">
          <a:xfrm>
            <a:off x="0" y="1901825"/>
            <a:ext cx="9144000" cy="873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101600" indent="-101600"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12" name="正方形/長方形 18"/>
          <p:cNvSpPr>
            <a:spLocks noChangeArrowheads="1"/>
          </p:cNvSpPr>
          <p:nvPr userDrawn="1"/>
        </p:nvSpPr>
        <p:spPr bwMode="auto">
          <a:xfrm>
            <a:off x="0" y="-3175"/>
            <a:ext cx="9144000" cy="219075"/>
          </a:xfrm>
          <a:prstGeom prst="rect">
            <a:avLst/>
          </a:prstGeom>
          <a:solidFill>
            <a:srgbClr val="D3D2BF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101600" indent="-101600"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13" name="正方形/長方形 19"/>
          <p:cNvSpPr>
            <a:spLocks noChangeArrowheads="1"/>
          </p:cNvSpPr>
          <p:nvPr userDrawn="1"/>
        </p:nvSpPr>
        <p:spPr bwMode="auto">
          <a:xfrm>
            <a:off x="0" y="5310188"/>
            <a:ext cx="9144000" cy="873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101600" indent="-101600"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41268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2438400" y="2667000"/>
            <a:ext cx="6705600" cy="1117600"/>
          </a:xfrm>
        </p:spPr>
        <p:txBody>
          <a:bodyPr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412682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0" y="4038600"/>
            <a:ext cx="3429000" cy="457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500"/>
            </a:lvl1pPr>
          </a:lstStyle>
          <a:p>
            <a:pPr lvl="0"/>
            <a:r>
              <a:rPr lang="ja-JP" altLang="en-US" noProof="0"/>
              <a:t>マスター サブタイトルの書式設定</a:t>
            </a:r>
            <a:endParaRPr lang="ja-JP" altLang="ja-JP" noProof="0"/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7239000" y="3810000"/>
            <a:ext cx="1905000" cy="228600"/>
          </a:xfrm>
          <a:prstGeom prst="rect">
            <a:avLst/>
          </a:prstGeom>
        </p:spPr>
        <p:txBody>
          <a:bodyPr/>
          <a:lstStyle>
            <a:lvl1pPr algn="r">
              <a:spcBef>
                <a:spcPct val="50000"/>
              </a:spcBef>
              <a:defRPr>
                <a:solidFill>
                  <a:schemeClr val="tx1"/>
                </a:solidFill>
                <a:latin typeface="+mn-ea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339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xfrm>
            <a:off x="3733800" y="6581775"/>
            <a:ext cx="1905000" cy="228600"/>
          </a:xfrm>
          <a:prstGeom prst="rect">
            <a:avLst/>
          </a:prstGeom>
        </p:spPr>
        <p:txBody>
          <a:bodyPr/>
          <a:lstStyle>
            <a:lvl1pPr algn="ctr">
              <a:spcBef>
                <a:spcPct val="5000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9E829-57E0-4B08-9C10-8FF565BFF3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152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9481750-6E59-41E8-984F-F5C1F5E8D171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0E381BC-7D61-4D36-AEFB-DE0DC0788B1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40" r:id="rId1"/>
    <p:sldLayoutId id="2147485841" r:id="rId2"/>
    <p:sldLayoutId id="2147485842" r:id="rId3"/>
    <p:sldLayoutId id="2147485843" r:id="rId4"/>
    <p:sldLayoutId id="2147485844" r:id="rId5"/>
    <p:sldLayoutId id="2147485845" r:id="rId6"/>
    <p:sldLayoutId id="2147485846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0" y="0"/>
            <a:ext cx="9144000" cy="220663"/>
          </a:xfrm>
          <a:prstGeom prst="rect">
            <a:avLst/>
          </a:prstGeom>
          <a:solidFill>
            <a:srgbClr val="D3D2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6096000" y="6629400"/>
            <a:ext cx="2727325" cy="12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>
              <a:spcBef>
                <a:spcPct val="50000"/>
              </a:spcBef>
            </a:pPr>
            <a:r>
              <a:rPr lang="en-US" altLang="ja-JP" sz="800">
                <a:solidFill>
                  <a:schemeClr val="tx1"/>
                </a:solidFill>
                <a:latin typeface="Times New Roman" pitchFamily="18" charset="0"/>
              </a:rPr>
              <a:t>©JAPAN BENEX CORPORATION</a:t>
            </a: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8010525" y="9525"/>
            <a:ext cx="1143000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en-US" altLang="ja-JP" sz="800">
                <a:solidFill>
                  <a:schemeClr val="tx1"/>
                </a:solidFill>
                <a:latin typeface="Times New Roman" pitchFamily="18" charset="0"/>
              </a:rPr>
              <a:t>www.japan-benex.co.jp</a:t>
            </a:r>
          </a:p>
        </p:txBody>
      </p:sp>
      <p:sp>
        <p:nvSpPr>
          <p:cNvPr id="2053" name="Line 8"/>
          <p:cNvSpPr>
            <a:spLocks noChangeShapeType="1"/>
          </p:cNvSpPr>
          <p:nvPr/>
        </p:nvSpPr>
        <p:spPr bwMode="auto">
          <a:xfrm>
            <a:off x="8816975" y="65532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4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2620963" y="228600"/>
            <a:ext cx="61658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5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447800"/>
            <a:ext cx="65532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1166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9025" y="6569075"/>
            <a:ext cx="4572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C4FA018-C63D-4BD2-A2C8-8B92862B12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057" name="Line 25"/>
          <p:cNvSpPr>
            <a:spLocks noChangeShapeType="1"/>
          </p:cNvSpPr>
          <p:nvPr/>
        </p:nvSpPr>
        <p:spPr bwMode="auto">
          <a:xfrm>
            <a:off x="0" y="1133475"/>
            <a:ext cx="2362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2058" name="Line 27"/>
          <p:cNvSpPr>
            <a:spLocks noChangeShapeType="1"/>
          </p:cNvSpPr>
          <p:nvPr/>
        </p:nvSpPr>
        <p:spPr bwMode="auto">
          <a:xfrm>
            <a:off x="-33338" y="6846888"/>
            <a:ext cx="9177338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2059" name="Line 28"/>
          <p:cNvSpPr>
            <a:spLocks noChangeShapeType="1"/>
          </p:cNvSpPr>
          <p:nvPr/>
        </p:nvSpPr>
        <p:spPr bwMode="auto">
          <a:xfrm>
            <a:off x="2447925" y="1135063"/>
            <a:ext cx="6705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2061" name="Rectangle 3"/>
          <p:cNvSpPr>
            <a:spLocks noChangeArrowheads="1"/>
          </p:cNvSpPr>
          <p:nvPr/>
        </p:nvSpPr>
        <p:spPr bwMode="auto">
          <a:xfrm>
            <a:off x="2443163" y="203200"/>
            <a:ext cx="46037" cy="409575"/>
          </a:xfrm>
          <a:prstGeom prst="rect">
            <a:avLst/>
          </a:prstGeom>
          <a:solidFill>
            <a:srgbClr val="D3D2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2062" name="Line 8"/>
          <p:cNvSpPr>
            <a:spLocks noChangeShapeType="1"/>
          </p:cNvSpPr>
          <p:nvPr/>
        </p:nvSpPr>
        <p:spPr bwMode="auto">
          <a:xfrm>
            <a:off x="8816975" y="65532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63" name="Rectangle 3"/>
          <p:cNvSpPr>
            <a:spLocks noChangeArrowheads="1"/>
          </p:cNvSpPr>
          <p:nvPr/>
        </p:nvSpPr>
        <p:spPr bwMode="auto">
          <a:xfrm>
            <a:off x="2443163" y="203200"/>
            <a:ext cx="46037" cy="409575"/>
          </a:xfrm>
          <a:prstGeom prst="rect">
            <a:avLst/>
          </a:prstGeom>
          <a:solidFill>
            <a:srgbClr val="D3D2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pic>
        <p:nvPicPr>
          <p:cNvPr id="16" name="Picture 42" descr="C:\Documents and Settings\Admin\My Documents\書式集\12.  会社ロゴ\BENEX縮小.jpg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7013" y="6207125"/>
            <a:ext cx="116998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54" r:id="rId1"/>
    <p:sldLayoutId id="2147485855" r:id="rId2"/>
    <p:sldLayoutId id="2147485856" r:id="rId3"/>
    <p:sldLayoutId id="2147485857" r:id="rId4"/>
    <p:sldLayoutId id="2147485858" r:id="rId5"/>
    <p:sldLayoutId id="2147485859" r:id="rId6"/>
    <p:sldLayoutId id="2147485860" r:id="rId7"/>
    <p:sldLayoutId id="2147485861" r:id="rId8"/>
    <p:sldLayoutId id="2147485862" r:id="rId9"/>
    <p:sldLayoutId id="2147485863" r:id="rId10"/>
    <p:sldLayoutId id="214748586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1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C2A8F"/>
        </a:buClr>
        <a:buFont typeface="Wingdings" pitchFamily="2" charset="2"/>
        <a:buChar char="p"/>
        <a:defRPr kumimoji="1" sz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C2A8F"/>
        </a:buClr>
        <a:buFont typeface="Wingdings" pitchFamily="2" charset="2"/>
        <a:buChar char="n"/>
        <a:defRPr kumimoji="1" sz="1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C2A8F"/>
        </a:buClr>
        <a:buFont typeface="Wingdings" pitchFamily="2" charset="2"/>
        <a:buChar char="n"/>
        <a:defRPr kumimoji="1" sz="1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1C2A8F"/>
        </a:buClr>
        <a:buFont typeface="Wingdings" pitchFamily="2" charset="2"/>
        <a:buChar char="n"/>
        <a:defRPr kumimoji="1" sz="9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1C2A8F"/>
        </a:buClr>
        <a:buFont typeface="Wingdings" pitchFamily="2" charset="2"/>
        <a:buChar char="n"/>
        <a:defRPr kumimoji="1" sz="9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C2A8F"/>
        </a:buClr>
        <a:buFont typeface="Wingdings" pitchFamily="2" charset="2"/>
        <a:buChar char="n"/>
        <a:defRPr kumimoji="1" sz="9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C2A8F"/>
        </a:buClr>
        <a:buFont typeface="Wingdings" pitchFamily="2" charset="2"/>
        <a:buChar char="n"/>
        <a:defRPr kumimoji="1" sz="9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C2A8F"/>
        </a:buClr>
        <a:buFont typeface="Wingdings" pitchFamily="2" charset="2"/>
        <a:buChar char="n"/>
        <a:defRPr kumimoji="1" sz="9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C2A8F"/>
        </a:buClr>
        <a:buFont typeface="Wingdings" pitchFamily="2" charset="2"/>
        <a:buChar char="n"/>
        <a:defRPr kumimoji="1" sz="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3075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B91A1AD-C340-472F-9AF0-6D3702AF0FB9}" type="datetimeFigureOut">
              <a:rPr lang="ja-JP" altLang="en-US"/>
              <a:pPr>
                <a:defRPr/>
              </a:pPr>
              <a:t>2019/5/22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A63C1A54-1900-4D80-84E7-CEE63054F0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47" r:id="rId1"/>
    <p:sldLayoutId id="2147485848" r:id="rId2"/>
    <p:sldLayoutId id="2147485849" r:id="rId3"/>
    <p:sldLayoutId id="2147485850" r:id="rId4"/>
    <p:sldLayoutId id="2147485851" r:id="rId5"/>
    <p:sldLayoutId id="2147485852" r:id="rId6"/>
    <p:sldLayoutId id="2147485853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tif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/>
              <a:t>地域活性化への取り組み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AA9E829-57E0-4B08-9C10-8FF565BFF309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  <p:sp>
        <p:nvSpPr>
          <p:cNvPr id="12" name="タイトル 2">
            <a:extLst>
              <a:ext uri="{FF2B5EF4-FFF2-40B4-BE49-F238E27FC236}">
                <a16:creationId xmlns:a16="http://schemas.microsoft.com/office/drawing/2014/main" id="{4F462EFE-3468-BC4B-96B2-925A8898AD91}"/>
              </a:ext>
            </a:extLst>
          </p:cNvPr>
          <p:cNvSpPr txBox="1">
            <a:spLocks/>
          </p:cNvSpPr>
          <p:nvPr/>
        </p:nvSpPr>
        <p:spPr bwMode="auto">
          <a:xfrm>
            <a:off x="2620963" y="4203005"/>
            <a:ext cx="61658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b="1" kern="0"/>
              <a:t>映画</a:t>
            </a:r>
            <a:r>
              <a:rPr lang="en-US" altLang="ja-JP" b="1" kern="0" dirty="0"/>
              <a:t> </a:t>
            </a:r>
            <a:r>
              <a:rPr lang="ja-JP" altLang="en-US" b="1" kern="0"/>
              <a:t>「こはく」</a:t>
            </a:r>
            <a:r>
              <a:rPr lang="en-US" altLang="ja-JP" b="1" kern="0" dirty="0"/>
              <a:t> </a:t>
            </a:r>
            <a:r>
              <a:rPr lang="ja-JP" altLang="en-US" b="1" kern="0"/>
              <a:t>協賛</a:t>
            </a:r>
            <a:endParaRPr lang="en-US" altLang="ja-JP" b="1" kern="0" dirty="0"/>
          </a:p>
        </p:txBody>
      </p:sp>
      <p:sp>
        <p:nvSpPr>
          <p:cNvPr id="14" name="タイトル 2">
            <a:extLst>
              <a:ext uri="{FF2B5EF4-FFF2-40B4-BE49-F238E27FC236}">
                <a16:creationId xmlns:a16="http://schemas.microsoft.com/office/drawing/2014/main" id="{46C220FE-6F08-0A48-9829-30786D12B2C8}"/>
              </a:ext>
            </a:extLst>
          </p:cNvPr>
          <p:cNvSpPr txBox="1">
            <a:spLocks/>
          </p:cNvSpPr>
          <p:nvPr/>
        </p:nvSpPr>
        <p:spPr bwMode="auto">
          <a:xfrm>
            <a:off x="2620963" y="1525688"/>
            <a:ext cx="6165850" cy="380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b="1" kern="0" dirty="0"/>
              <a:t>U</a:t>
            </a:r>
            <a:r>
              <a:rPr lang="ja-JP" altLang="en-US" b="1" kern="0"/>
              <a:t>・</a:t>
            </a:r>
            <a:r>
              <a:rPr lang="en-US" altLang="ja-JP" b="1" kern="0" dirty="0"/>
              <a:t>I</a:t>
            </a:r>
            <a:r>
              <a:rPr lang="ja-JP" altLang="en-US" b="1" kern="0"/>
              <a:t>ターン人材の採用</a:t>
            </a:r>
            <a:endParaRPr lang="en-US" altLang="ja-JP" b="1" kern="0" dirty="0"/>
          </a:p>
        </p:txBody>
      </p:sp>
      <p:sp>
        <p:nvSpPr>
          <p:cNvPr id="15" name="タイトル 2">
            <a:extLst>
              <a:ext uri="{FF2B5EF4-FFF2-40B4-BE49-F238E27FC236}">
                <a16:creationId xmlns:a16="http://schemas.microsoft.com/office/drawing/2014/main" id="{C1C685A2-536F-B54A-9FAA-15961BBC4EC0}"/>
              </a:ext>
            </a:extLst>
          </p:cNvPr>
          <p:cNvSpPr txBox="1">
            <a:spLocks/>
          </p:cNvSpPr>
          <p:nvPr/>
        </p:nvSpPr>
        <p:spPr bwMode="auto">
          <a:xfrm>
            <a:off x="2609258" y="4804405"/>
            <a:ext cx="5700729" cy="1062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kern="0"/>
              <a:t>長崎を舞台に描かれた映画「こはく」は、佐世保市に生まれ、地元・長崎で映画を撮ることにこだわる、横尾初喜監督による作品です。優しい街の風景や人々を通じて、長崎の誇りを映し出している、この映画を通じて長崎の魅力を多くの人に伝え、そして県内を盛り上げる助けとなれるよう、「こはく」を協賛しています。</a:t>
            </a:r>
            <a:endParaRPr lang="en-US" altLang="ja-JP" kern="0" dirty="0"/>
          </a:p>
        </p:txBody>
      </p:sp>
      <p:sp>
        <p:nvSpPr>
          <p:cNvPr id="17" name="タイトル 2">
            <a:extLst>
              <a:ext uri="{FF2B5EF4-FFF2-40B4-BE49-F238E27FC236}">
                <a16:creationId xmlns:a16="http://schemas.microsoft.com/office/drawing/2014/main" id="{1D1DA6C2-2A04-C840-987F-C11ACA9221C4}"/>
              </a:ext>
            </a:extLst>
          </p:cNvPr>
          <p:cNvSpPr txBox="1">
            <a:spLocks/>
          </p:cNvSpPr>
          <p:nvPr/>
        </p:nvSpPr>
        <p:spPr bwMode="auto">
          <a:xfrm>
            <a:off x="2609259" y="1625204"/>
            <a:ext cx="5700728" cy="1014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kern="0"/>
              <a:t>長崎県の企業として、長崎の活性化に寄与したいとの思いのもと、県と連携して</a:t>
            </a:r>
            <a:r>
              <a:rPr lang="en-US" altLang="ja-JP" kern="0" dirty="0"/>
              <a:t>U</a:t>
            </a:r>
            <a:r>
              <a:rPr lang="ja-JP" altLang="en-US" kern="0"/>
              <a:t>・</a:t>
            </a:r>
            <a:r>
              <a:rPr lang="en-US" altLang="ja-JP" kern="0" dirty="0"/>
              <a:t>I</a:t>
            </a:r>
            <a:r>
              <a:rPr lang="ja-JP" altLang="en-US" kern="0"/>
              <a:t>ターン人材の採用を積極的に行っています。</a:t>
            </a:r>
            <a:endParaRPr lang="en-US" altLang="ja-JP" kern="0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E9F88F9-C6F0-C34C-B6DA-BE3E9B536B1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5925" y="4462917"/>
            <a:ext cx="1069836" cy="1509713"/>
          </a:xfrm>
          <a:prstGeom prst="rect">
            <a:avLst/>
          </a:prstGeom>
        </p:spPr>
      </p:pic>
      <p:sp>
        <p:nvSpPr>
          <p:cNvPr id="20" name="タイトル 2">
            <a:extLst>
              <a:ext uri="{FF2B5EF4-FFF2-40B4-BE49-F238E27FC236}">
                <a16:creationId xmlns:a16="http://schemas.microsoft.com/office/drawing/2014/main" id="{1D03F361-A16D-9B4E-9B8F-1867350B341D}"/>
              </a:ext>
            </a:extLst>
          </p:cNvPr>
          <p:cNvSpPr txBox="1">
            <a:spLocks/>
          </p:cNvSpPr>
          <p:nvPr/>
        </p:nvSpPr>
        <p:spPr bwMode="auto">
          <a:xfrm>
            <a:off x="2620963" y="2653950"/>
            <a:ext cx="61658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b="1" kern="0"/>
              <a:t>長崎地域学</a:t>
            </a:r>
            <a:endParaRPr lang="en-US" altLang="ja-JP" b="1" kern="0" dirty="0"/>
          </a:p>
        </p:txBody>
      </p:sp>
      <p:sp>
        <p:nvSpPr>
          <p:cNvPr id="21" name="タイトル 2">
            <a:extLst>
              <a:ext uri="{FF2B5EF4-FFF2-40B4-BE49-F238E27FC236}">
                <a16:creationId xmlns:a16="http://schemas.microsoft.com/office/drawing/2014/main" id="{C7B7DEA2-9E8F-114C-A6F4-53DE37E02989}"/>
              </a:ext>
            </a:extLst>
          </p:cNvPr>
          <p:cNvSpPr txBox="1">
            <a:spLocks/>
          </p:cNvSpPr>
          <p:nvPr/>
        </p:nvSpPr>
        <p:spPr bwMode="auto">
          <a:xfrm>
            <a:off x="2609258" y="3265290"/>
            <a:ext cx="5700729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kern="0"/>
              <a:t>長崎の魅力を発信するために、「長崎地域学」というタイトルのもとで毎年、長崎大学で様々な講師による講義が行われています。代表取締役小林は、長崎の企業としての当社の取り組みについて、工学部の生徒の皆様に向けてお話をさせていただいています。</a:t>
            </a:r>
            <a:endParaRPr lang="en-US" altLang="ja-JP" kern="0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73CC4B3-A039-1D42-ACE7-96519205AD7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817" y="1401669"/>
            <a:ext cx="1882569" cy="125228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1643DD4-A7E0-1D4F-9EB0-16F1E21954A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0639" y="2850346"/>
            <a:ext cx="1065171" cy="1418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593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/>
              <a:t>地域活性化への取り組み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AA9E829-57E0-4B08-9C10-8FF565BFF309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  <p:sp>
        <p:nvSpPr>
          <p:cNvPr id="12" name="タイトル 2">
            <a:extLst>
              <a:ext uri="{FF2B5EF4-FFF2-40B4-BE49-F238E27FC236}">
                <a16:creationId xmlns:a16="http://schemas.microsoft.com/office/drawing/2014/main" id="{4F462EFE-3468-BC4B-96B2-925A8898AD91}"/>
              </a:ext>
            </a:extLst>
          </p:cNvPr>
          <p:cNvSpPr txBox="1">
            <a:spLocks/>
          </p:cNvSpPr>
          <p:nvPr/>
        </p:nvSpPr>
        <p:spPr bwMode="auto">
          <a:xfrm>
            <a:off x="2620963" y="4467165"/>
            <a:ext cx="61658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b="1" kern="0"/>
              <a:t>国際交流</a:t>
            </a:r>
            <a:endParaRPr lang="en-US" altLang="ja-JP" b="1" kern="0" dirty="0"/>
          </a:p>
        </p:txBody>
      </p:sp>
      <p:sp>
        <p:nvSpPr>
          <p:cNvPr id="14" name="タイトル 2">
            <a:extLst>
              <a:ext uri="{FF2B5EF4-FFF2-40B4-BE49-F238E27FC236}">
                <a16:creationId xmlns:a16="http://schemas.microsoft.com/office/drawing/2014/main" id="{46C220FE-6F08-0A48-9829-30786D12B2C8}"/>
              </a:ext>
            </a:extLst>
          </p:cNvPr>
          <p:cNvSpPr txBox="1">
            <a:spLocks/>
          </p:cNvSpPr>
          <p:nvPr/>
        </p:nvSpPr>
        <p:spPr bwMode="auto">
          <a:xfrm>
            <a:off x="2620963" y="1410828"/>
            <a:ext cx="6165850" cy="586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b="1" kern="0"/>
              <a:t>地域未来牽引企業</a:t>
            </a:r>
            <a:endParaRPr lang="en-US" altLang="ja-JP" b="1" kern="0" dirty="0"/>
          </a:p>
        </p:txBody>
      </p:sp>
      <p:sp>
        <p:nvSpPr>
          <p:cNvPr id="15" name="タイトル 2">
            <a:extLst>
              <a:ext uri="{FF2B5EF4-FFF2-40B4-BE49-F238E27FC236}">
                <a16:creationId xmlns:a16="http://schemas.microsoft.com/office/drawing/2014/main" id="{C1C685A2-536F-B54A-9FAA-15961BBC4EC0}"/>
              </a:ext>
            </a:extLst>
          </p:cNvPr>
          <p:cNvSpPr txBox="1">
            <a:spLocks/>
          </p:cNvSpPr>
          <p:nvPr/>
        </p:nvSpPr>
        <p:spPr bwMode="auto">
          <a:xfrm>
            <a:off x="2609258" y="4987285"/>
            <a:ext cx="5700729" cy="1062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/>
              <a:t>多様性を重視し、外国人材の採用なども積極的に行っています。長崎県の依頼を受けて、ベトナム・ホーチミンの高校生に向けた工場見学を実施しました。長崎から海外という視野を持って事業を展開してまいります。</a:t>
            </a:r>
            <a:br>
              <a:rPr lang="ja-JP" altLang="en-US"/>
            </a:br>
            <a:endParaRPr lang="en-US" altLang="ja-JP" kern="0" dirty="0"/>
          </a:p>
        </p:txBody>
      </p:sp>
      <p:sp>
        <p:nvSpPr>
          <p:cNvPr id="17" name="タイトル 2">
            <a:extLst>
              <a:ext uri="{FF2B5EF4-FFF2-40B4-BE49-F238E27FC236}">
                <a16:creationId xmlns:a16="http://schemas.microsoft.com/office/drawing/2014/main" id="{1D1DA6C2-2A04-C840-987F-C11ACA9221C4}"/>
              </a:ext>
            </a:extLst>
          </p:cNvPr>
          <p:cNvSpPr txBox="1">
            <a:spLocks/>
          </p:cNvSpPr>
          <p:nvPr/>
        </p:nvSpPr>
        <p:spPr bwMode="auto">
          <a:xfrm>
            <a:off x="2609259" y="1706484"/>
            <a:ext cx="5700728" cy="1014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kern="0"/>
              <a:t>経済産業省より選出される「地域未来牽引企業」。地域の特性を生かして付加価値を生み、今後その地域の経済成長をリードするような事業の展開が期待される企業として、当社は、</a:t>
            </a:r>
            <a:r>
              <a:rPr lang="en-US" altLang="ja-JP" kern="0" dirty="0"/>
              <a:t>2017</a:t>
            </a:r>
            <a:r>
              <a:rPr lang="ja-JP" altLang="en-US" kern="0"/>
              <a:t>年に選定されました。</a:t>
            </a:r>
            <a:endParaRPr lang="en-US" altLang="ja-JP" kern="0" dirty="0"/>
          </a:p>
        </p:txBody>
      </p:sp>
      <p:pic>
        <p:nvPicPr>
          <p:cNvPr id="13" name="Picture 6" descr="「地域未来牽引企業」の画像検索結果">
            <a:extLst>
              <a:ext uri="{FF2B5EF4-FFF2-40B4-BE49-F238E27FC236}">
                <a16:creationId xmlns:a16="http://schemas.microsoft.com/office/drawing/2014/main" id="{79B03251-D513-3543-8555-34F4E93FF5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3984" y="1526287"/>
            <a:ext cx="1261731" cy="1090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タイトル 2">
            <a:extLst>
              <a:ext uri="{FF2B5EF4-FFF2-40B4-BE49-F238E27FC236}">
                <a16:creationId xmlns:a16="http://schemas.microsoft.com/office/drawing/2014/main" id="{1D03F361-A16D-9B4E-9B8F-1867350B341D}"/>
              </a:ext>
            </a:extLst>
          </p:cNvPr>
          <p:cNvSpPr txBox="1">
            <a:spLocks/>
          </p:cNvSpPr>
          <p:nvPr/>
        </p:nvSpPr>
        <p:spPr bwMode="auto">
          <a:xfrm>
            <a:off x="2620963" y="3062564"/>
            <a:ext cx="6165850" cy="490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b="1" kern="0"/>
              <a:t>ベネックス電車</a:t>
            </a:r>
            <a:endParaRPr lang="en-US" altLang="ja-JP" b="1" kern="0" dirty="0"/>
          </a:p>
        </p:txBody>
      </p:sp>
      <p:sp>
        <p:nvSpPr>
          <p:cNvPr id="21" name="タイトル 2">
            <a:extLst>
              <a:ext uri="{FF2B5EF4-FFF2-40B4-BE49-F238E27FC236}">
                <a16:creationId xmlns:a16="http://schemas.microsoft.com/office/drawing/2014/main" id="{C7B7DEA2-9E8F-114C-A6F4-53DE37E02989}"/>
              </a:ext>
            </a:extLst>
          </p:cNvPr>
          <p:cNvSpPr txBox="1">
            <a:spLocks/>
          </p:cNvSpPr>
          <p:nvPr/>
        </p:nvSpPr>
        <p:spPr bwMode="auto">
          <a:xfrm>
            <a:off x="2609258" y="3316090"/>
            <a:ext cx="5700729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kern="0"/>
              <a:t>長崎市内で</a:t>
            </a:r>
            <a:r>
              <a:rPr lang="en-US" altLang="ja-JP" kern="0" dirty="0"/>
              <a:t>1</a:t>
            </a:r>
            <a:r>
              <a:rPr lang="ja-JP" altLang="en-US" kern="0"/>
              <a:t>年間、社名を配したラッピング電車を走らせました。企業として成長し、地元長崎の活性化に貢献すべく精進してまいります。</a:t>
            </a:r>
            <a:endParaRPr lang="en-US" altLang="ja-JP" kern="0" dirty="0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53A388E3-AF14-4541-BB8C-0C3A7D9D1FB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469" y="2910164"/>
            <a:ext cx="1820762" cy="136557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58692CE7-55F7-6E4B-A842-FFF9A34E283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469" y="4712965"/>
            <a:ext cx="1820762" cy="118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96389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Benex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1C2A8F"/>
      </a:accent1>
      <a:accent2>
        <a:srgbClr val="A50021"/>
      </a:accent2>
      <a:accent3>
        <a:srgbClr val="FFFFFF"/>
      </a:accent3>
      <a:accent4>
        <a:srgbClr val="000000"/>
      </a:accent4>
      <a:accent5>
        <a:srgbClr val="ABACC6"/>
      </a:accent5>
      <a:accent6>
        <a:srgbClr val="95001D"/>
      </a:accent6>
      <a:hlink>
        <a:srgbClr val="CCCCFF"/>
      </a:hlink>
      <a:folHlink>
        <a:srgbClr val="7777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Japan Benex">
  <a:themeElements>
    <a:clrScheme name="プッシュピン-ベネックス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reed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101600" marR="0" indent="-10160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noFill/>
        <a:ln w="6350" algn="ctr">
          <a:solidFill>
            <a:schemeClr val="tx1"/>
          </a:solidFill>
          <a:round/>
          <a:headEnd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Cree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e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e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e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e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e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e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ed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0099"/>
        </a:accent1>
        <a:accent2>
          <a:srgbClr val="A50021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95001D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ed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0099"/>
        </a:accent1>
        <a:accent2>
          <a:srgbClr val="A50021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95001D"/>
        </a:accent6>
        <a:hlink>
          <a:srgbClr val="FFCC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ed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000099"/>
        </a:accent1>
        <a:accent2>
          <a:srgbClr val="A50021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95001D"/>
        </a:accent6>
        <a:hlink>
          <a:srgbClr val="CCCC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ed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000099"/>
        </a:accent1>
        <a:accent2>
          <a:srgbClr val="A50021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95001D"/>
        </a:accent6>
        <a:hlink>
          <a:srgbClr val="CCCCFF"/>
        </a:hlink>
        <a:folHlink>
          <a:srgbClr val="99FF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ed 12">
        <a:dk1>
          <a:srgbClr val="000000"/>
        </a:dk1>
        <a:lt1>
          <a:srgbClr val="FFFFFF"/>
        </a:lt1>
        <a:dk2>
          <a:srgbClr val="000000"/>
        </a:dk2>
        <a:lt2>
          <a:srgbClr val="99FF66"/>
        </a:lt2>
        <a:accent1>
          <a:srgbClr val="000099"/>
        </a:accent1>
        <a:accent2>
          <a:srgbClr val="A50021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95001D"/>
        </a:accent6>
        <a:hlink>
          <a:srgbClr val="CCCC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ed 1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1C2A8F"/>
        </a:accent1>
        <a:accent2>
          <a:srgbClr val="A50021"/>
        </a:accent2>
        <a:accent3>
          <a:srgbClr val="FFFFFF"/>
        </a:accent3>
        <a:accent4>
          <a:srgbClr val="000000"/>
        </a:accent4>
        <a:accent5>
          <a:srgbClr val="ABACC6"/>
        </a:accent5>
        <a:accent6>
          <a:srgbClr val="95001D"/>
        </a:accent6>
        <a:hlink>
          <a:srgbClr val="CCCCFF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デザインの設定">
  <a:themeElements>
    <a:clrScheme name="Benex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1C2A8F"/>
      </a:accent1>
      <a:accent2>
        <a:srgbClr val="A50021"/>
      </a:accent2>
      <a:accent3>
        <a:srgbClr val="FFFFFF"/>
      </a:accent3>
      <a:accent4>
        <a:srgbClr val="000000"/>
      </a:accent4>
      <a:accent5>
        <a:srgbClr val="ABACC6"/>
      </a:accent5>
      <a:accent6>
        <a:srgbClr val="95001D"/>
      </a:accent6>
      <a:hlink>
        <a:srgbClr val="CCCCFF"/>
      </a:hlink>
      <a:folHlink>
        <a:srgbClr val="7777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166362</TotalTime>
  <Words>349</Words>
  <Application>Microsoft Macintosh PowerPoint</Application>
  <PresentationFormat>画面に合わせる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ＭＳ Ｐゴシック</vt:lpstr>
      <vt:lpstr>ＭＳ Ｐ明朝</vt:lpstr>
      <vt:lpstr>Arial</vt:lpstr>
      <vt:lpstr>Calibri</vt:lpstr>
      <vt:lpstr>Times New Roman</vt:lpstr>
      <vt:lpstr>Verdana</vt:lpstr>
      <vt:lpstr>Wingdings</vt:lpstr>
      <vt:lpstr>デザインの設定</vt:lpstr>
      <vt:lpstr>Japan Benex</vt:lpstr>
      <vt:lpstr>1_デザインの設定</vt:lpstr>
      <vt:lpstr>地域活性化への取り組み</vt:lpstr>
      <vt:lpstr>地域活性化への取り組み</vt:lpstr>
    </vt:vector>
  </TitlesOfParts>
  <Company>JAPAN BENEX Corporation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日本ベネックス会社案内</dc:title>
  <dc:creator>Yohei Kobayashi</dc:creator>
  <cp:lastModifiedBy>bnx jpn</cp:lastModifiedBy>
  <cp:revision>9173</cp:revision>
  <cp:lastPrinted>2016-08-09T07:19:15Z</cp:lastPrinted>
  <dcterms:created xsi:type="dcterms:W3CDTF">2005-04-05T10:31:52Z</dcterms:created>
  <dcterms:modified xsi:type="dcterms:W3CDTF">2019-05-22T01:32:14Z</dcterms:modified>
</cp:coreProperties>
</file>