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68"/>
    <p:restoredTop sz="94682"/>
  </p:normalViewPr>
  <p:slideViewPr>
    <p:cSldViewPr snapToGrid="0" snapToObjects="1">
      <p:cViewPr varScale="1">
        <p:scale>
          <a:sx n="81" d="100"/>
          <a:sy n="81" d="100"/>
        </p:scale>
        <p:origin x="2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376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8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82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57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01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73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493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2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69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69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22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5EA46-89A1-0444-AA9C-FD3990F7C633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CF6BF-9907-B041-88C8-8A83AA445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97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azokunohanashi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lartbox.com/zaza/access/" TargetMode="External"/><Relationship Id="rId2" Type="http://schemas.openxmlformats.org/officeDocument/2006/relationships/hyperlink" Target="tel:06-6212-3005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geki.com/" TargetMode="External"/><Relationship Id="rId2" Type="http://schemas.openxmlformats.org/officeDocument/2006/relationships/hyperlink" Target="https://18.gigafile.nu/1204-ledba90b2c3c8827f077d8bf415d015d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yApQhqOMl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B0EFD9-10D0-894A-B7D3-BE360473A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50" y="236482"/>
            <a:ext cx="5829300" cy="32452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40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報道関係各位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85C3027-602E-A045-B202-4236E3C570CE}"/>
              </a:ext>
            </a:extLst>
          </p:cNvPr>
          <p:cNvSpPr txBox="1">
            <a:spLocks/>
          </p:cNvSpPr>
          <p:nvPr/>
        </p:nvSpPr>
        <p:spPr>
          <a:xfrm>
            <a:off x="1326230" y="481691"/>
            <a:ext cx="4111942" cy="2364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70000"/>
              </a:lnSpc>
            </a:pPr>
            <a:r>
              <a:rPr lang="ja-JP" altLang="en-US" sz="105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満員劇場御礼座　</a:t>
            </a:r>
            <a:r>
              <a:rPr lang="en-US" altLang="ja-JP" sz="105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2019</a:t>
            </a:r>
            <a:r>
              <a:rPr lang="ja-JP" altLang="en-US" sz="105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年</a:t>
            </a:r>
            <a:r>
              <a:rPr lang="en-US" altLang="ja-JP" sz="105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11</a:t>
            </a:r>
            <a:r>
              <a:rPr lang="ja-JP" altLang="en-US" sz="105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月</a:t>
            </a:r>
            <a:r>
              <a:rPr lang="en-US" altLang="ja-JP" sz="105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13</a:t>
            </a:r>
            <a:r>
              <a:rPr lang="ja-JP" altLang="en-US" sz="105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日（水）</a:t>
            </a:r>
            <a:r>
              <a:rPr lang="en-US" altLang="ja-JP" sz="105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12:00</a:t>
            </a:r>
            <a:r>
              <a:rPr lang="ja-JP" altLang="en-US" sz="105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情報解禁</a:t>
            </a:r>
            <a:endParaRPr lang="en-US" altLang="ja-JP" sz="1050" dirty="0">
              <a:latin typeface="A-OTF Shin Maru Go Pro R" panose="020F0400000000000000" pitchFamily="34" charset="-128"/>
              <a:ea typeface="A-OTF Shin Maru Go Pro R" panose="020F0400000000000000" pitchFamily="34" charset="-128"/>
            </a:endParaRPr>
          </a:p>
          <a:p>
            <a:pPr algn="r">
              <a:lnSpc>
                <a:spcPct val="170000"/>
              </a:lnSpc>
            </a:pPr>
            <a:r>
              <a:rPr lang="en-US" altLang="ja-JP" sz="80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PR</a:t>
            </a:r>
            <a:r>
              <a:rPr lang="ja-JP" altLang="en-US" sz="80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担当：株式会社</a:t>
            </a:r>
            <a:r>
              <a:rPr lang="en-US" altLang="ja-JP" sz="800" dirty="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DADAN</a:t>
            </a:r>
            <a:r>
              <a:rPr lang="ja-JP" altLang="en-US" sz="800">
                <a:latin typeface="A-OTF Shin Maru Go Pro R" panose="020F0400000000000000" pitchFamily="34" charset="-128"/>
                <a:ea typeface="A-OTF Shin Maru Go Pro R" panose="020F0400000000000000" pitchFamily="34" charset="-128"/>
              </a:rPr>
              <a:t>　日座裕介　</a:t>
            </a:r>
            <a:endParaRPr lang="en-US" altLang="ja-JP" sz="800" dirty="0">
              <a:latin typeface="A-OTF Shin Maru Go Pro R" panose="020F0400000000000000" pitchFamily="34" charset="-128"/>
              <a:ea typeface="A-OTF Shin Maru Go Pro R" panose="020F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82E43B-B593-6F4A-9E94-65BA1E39A594}"/>
              </a:ext>
            </a:extLst>
          </p:cNvPr>
          <p:cNvSpPr/>
          <p:nvPr/>
        </p:nvSpPr>
        <p:spPr>
          <a:xfrm>
            <a:off x="171449" y="797491"/>
            <a:ext cx="6450067" cy="1745180"/>
          </a:xfrm>
          <a:prstGeom prst="rect">
            <a:avLst/>
          </a:prstGeom>
          <a:noFill/>
          <a:ln w="381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8107B3A-65BA-914E-9D1E-CD6E27DF5C68}"/>
              </a:ext>
            </a:extLst>
          </p:cNvPr>
          <p:cNvSpPr/>
          <p:nvPr/>
        </p:nvSpPr>
        <p:spPr>
          <a:xfrm>
            <a:off x="282793" y="814762"/>
            <a:ext cx="6227378" cy="1727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200" b="1">
                <a:effectLst/>
                <a:latin typeface="+mn-ea"/>
              </a:rPr>
              <a:t>草なぎ剛さんの主演舞台の脚本演出も手がけた</a:t>
            </a:r>
            <a:endParaRPr lang="en-US" altLang="ja-JP" sz="1200" b="1" dirty="0">
              <a:effectLst/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200" b="1">
                <a:effectLst/>
                <a:latin typeface="+mn-ea"/>
              </a:rPr>
              <a:t>広告クリエイターたちによるオムニバス・コメディ演劇が大阪へ。 </a:t>
            </a:r>
            <a:endParaRPr lang="en-US" altLang="ja-JP" sz="1200" b="1" dirty="0">
              <a:effectLst/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b="1">
                <a:latin typeface="+mn-ea"/>
              </a:rPr>
              <a:t>満員劇場御礼座 大阪公演</a:t>
            </a:r>
            <a:r>
              <a:rPr lang="en-US" altLang="ja-JP" b="1" dirty="0">
                <a:latin typeface="+mn-ea"/>
              </a:rPr>
              <a:t>『</a:t>
            </a:r>
            <a:r>
              <a:rPr lang="ja-JP" altLang="en-US" b="1">
                <a:latin typeface="+mn-ea"/>
              </a:rPr>
              <a:t>オトナドリル</a:t>
            </a:r>
            <a:r>
              <a:rPr lang="en-US" altLang="ja-JP" b="1" dirty="0">
                <a:latin typeface="+mn-ea"/>
              </a:rPr>
              <a:t>』</a:t>
            </a:r>
            <a:r>
              <a:rPr lang="ja-JP" altLang="en-US" b="1">
                <a:latin typeface="+mn-ea"/>
              </a:rPr>
              <a:t>上演決定</a:t>
            </a:r>
            <a:r>
              <a:rPr lang="en-US" altLang="ja-JP" b="1" dirty="0">
                <a:latin typeface="+mn-ea"/>
              </a:rPr>
              <a:t>! </a:t>
            </a:r>
            <a:endParaRPr lang="ja-JP" altLang="en-US" b="1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ja-JP" b="1" dirty="0">
                <a:latin typeface="+mn-ea"/>
              </a:rPr>
              <a:t>12/5(</a:t>
            </a:r>
            <a:r>
              <a:rPr lang="ja-JP" altLang="en-US" b="1">
                <a:latin typeface="+mn-ea"/>
              </a:rPr>
              <a:t>木</a:t>
            </a:r>
            <a:r>
              <a:rPr lang="en-US" altLang="ja-JP" b="1" dirty="0">
                <a:latin typeface="+mn-ea"/>
              </a:rPr>
              <a:t>)~12/8(</a:t>
            </a:r>
            <a:r>
              <a:rPr lang="ja-JP" altLang="en-US" b="1">
                <a:latin typeface="+mn-ea"/>
              </a:rPr>
              <a:t>日</a:t>
            </a:r>
            <a:r>
              <a:rPr lang="en-US" altLang="ja-JP" b="1" dirty="0">
                <a:latin typeface="+mn-ea"/>
              </a:rPr>
              <a:t>):</a:t>
            </a:r>
            <a:r>
              <a:rPr lang="ja-JP" altLang="ja-JP" b="1">
                <a:latin typeface="+mn-ea"/>
              </a:rPr>
              <a:t>道頓堀</a:t>
            </a:r>
            <a:r>
              <a:rPr lang="en-US" altLang="ja-JP" b="1" dirty="0">
                <a:latin typeface="+mn-ea"/>
              </a:rPr>
              <a:t>ZAZA HOUSE</a:t>
            </a:r>
            <a:r>
              <a:rPr lang="ja-JP" altLang="ja-JP" b="1">
                <a:latin typeface="+mn-ea"/>
              </a:rPr>
              <a:t> </a:t>
            </a:r>
            <a:endParaRPr lang="en-US" altLang="ja-JP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sz="1200" b="1">
                <a:effectLst/>
                <a:latin typeface="+mn-ea"/>
              </a:rPr>
              <a:t>笑ったあと少し考えこんじゃう。そんなオトナのモンダイ集</a:t>
            </a:r>
            <a:endParaRPr lang="ja-JP" altLang="en-US" b="1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461AF5C-A22A-814E-B784-EDF7663C393E}"/>
              </a:ext>
            </a:extLst>
          </p:cNvPr>
          <p:cNvSpPr/>
          <p:nvPr/>
        </p:nvSpPr>
        <p:spPr>
          <a:xfrm>
            <a:off x="171449" y="2654538"/>
            <a:ext cx="6579640" cy="2479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劇団「満員劇場御礼座」</a:t>
            </a:r>
            <a:r>
              <a:rPr lang="en-US" altLang="ja-JP" sz="1200" dirty="0">
                <a:latin typeface="+mn-ea"/>
              </a:rPr>
              <a:t>(</a:t>
            </a:r>
            <a:r>
              <a:rPr lang="ja-JP" altLang="en-US" sz="1200">
                <a:latin typeface="+mn-ea"/>
              </a:rPr>
              <a:t>東京都港区⻄麻布</a:t>
            </a:r>
            <a:r>
              <a:rPr lang="en-US" altLang="ja-JP" sz="1200" dirty="0">
                <a:latin typeface="+mn-ea"/>
              </a:rPr>
              <a:t>4</a:t>
            </a:r>
            <a:r>
              <a:rPr lang="ja-JP" altLang="en-US" sz="1200">
                <a:latin typeface="+mn-ea"/>
              </a:rPr>
              <a:t>ー</a:t>
            </a:r>
            <a:r>
              <a:rPr lang="en-US" altLang="ja-JP" sz="1200" dirty="0">
                <a:latin typeface="+mn-ea"/>
              </a:rPr>
              <a:t>14</a:t>
            </a:r>
            <a:r>
              <a:rPr lang="ja-JP" altLang="en-US" sz="1200">
                <a:latin typeface="+mn-ea"/>
              </a:rPr>
              <a:t>ー</a:t>
            </a:r>
            <a:r>
              <a:rPr lang="en-US" altLang="ja-JP" sz="1200" dirty="0">
                <a:latin typeface="+mn-ea"/>
              </a:rPr>
              <a:t>12 </a:t>
            </a:r>
            <a:r>
              <a:rPr lang="ja-JP" altLang="en-US" sz="1200">
                <a:latin typeface="+mn-ea"/>
              </a:rPr>
              <a:t>シェ麻布</a:t>
            </a:r>
            <a:r>
              <a:rPr lang="en-US" altLang="ja-JP" sz="1200" dirty="0">
                <a:latin typeface="+mn-ea"/>
              </a:rPr>
              <a:t>204 </a:t>
            </a:r>
            <a:r>
              <a:rPr lang="ja-JP" altLang="en-US" sz="1200">
                <a:latin typeface="+mn-ea"/>
              </a:rPr>
              <a:t>座⻑</a:t>
            </a:r>
            <a:r>
              <a:rPr lang="en-US" altLang="ja-JP" sz="1200" dirty="0">
                <a:latin typeface="+mn-ea"/>
              </a:rPr>
              <a:t>:</a:t>
            </a:r>
            <a:r>
              <a:rPr lang="ja-JP" altLang="en-US" sz="1200">
                <a:latin typeface="+mn-ea"/>
              </a:rPr>
              <a:t>田中義一</a:t>
            </a:r>
            <a:r>
              <a:rPr lang="en-US" altLang="ja-JP" sz="1200" dirty="0">
                <a:latin typeface="+mn-ea"/>
              </a:rPr>
              <a:t>)</a:t>
            </a:r>
            <a:r>
              <a:rPr lang="ja-JP" altLang="en-US" sz="1200">
                <a:latin typeface="+mn-ea"/>
              </a:rPr>
              <a:t>では、</a:t>
            </a:r>
            <a:r>
              <a:rPr lang="en-US" altLang="ja-JP" sz="1200" dirty="0">
                <a:latin typeface="+mn-ea"/>
              </a:rPr>
              <a:t>2019</a:t>
            </a:r>
            <a:r>
              <a:rPr lang="ja-JP" altLang="en-US" sz="1200">
                <a:latin typeface="+mn-ea"/>
              </a:rPr>
              <a:t>年</a:t>
            </a:r>
            <a:r>
              <a:rPr lang="en-US" altLang="ja-JP" sz="1200" dirty="0">
                <a:latin typeface="+mn-ea"/>
              </a:rPr>
              <a:t>12</a:t>
            </a:r>
            <a:r>
              <a:rPr lang="ja-JP" altLang="en-US" sz="1200">
                <a:latin typeface="+mn-ea"/>
              </a:rPr>
              <a:t>月 </a:t>
            </a:r>
            <a:r>
              <a:rPr lang="en-US" altLang="ja-JP" sz="1200" dirty="0">
                <a:latin typeface="+mn-ea"/>
              </a:rPr>
              <a:t>5</a:t>
            </a:r>
            <a:r>
              <a:rPr lang="ja-JP" altLang="en-US" sz="1200">
                <a:latin typeface="+mn-ea"/>
              </a:rPr>
              <a:t>日より、新作公演</a:t>
            </a:r>
            <a:r>
              <a:rPr lang="en-US" altLang="ja-JP" sz="1200" dirty="0">
                <a:latin typeface="+mn-ea"/>
              </a:rPr>
              <a:t>『</a:t>
            </a:r>
            <a:r>
              <a:rPr lang="ja-JP" altLang="en-US" sz="1200">
                <a:latin typeface="+mn-ea"/>
              </a:rPr>
              <a:t>オトナドリル</a:t>
            </a:r>
            <a:r>
              <a:rPr lang="en-US" altLang="ja-JP" sz="1200" dirty="0">
                <a:latin typeface="+mn-ea"/>
              </a:rPr>
              <a:t>』</a:t>
            </a:r>
            <a:r>
              <a:rPr lang="ja-JP" altLang="en-US" sz="1200">
                <a:latin typeface="+mn-ea"/>
              </a:rPr>
              <a:t>を道頓堀</a:t>
            </a:r>
            <a:r>
              <a:rPr lang="en-US" altLang="ja-JP" sz="1200" dirty="0">
                <a:latin typeface="+mn-ea"/>
              </a:rPr>
              <a:t>ZAZA HOUSE</a:t>
            </a:r>
            <a:r>
              <a:rPr lang="ja-JP" altLang="en-US" sz="1200">
                <a:latin typeface="+mn-ea"/>
              </a:rPr>
              <a:t>にて上演致します。</a:t>
            </a:r>
            <a:endParaRPr lang="en-US" altLang="ja-JP" sz="1200" dirty="0">
              <a:latin typeface="+mn-ea"/>
            </a:endParaRPr>
          </a:p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満員劇場御礼座</a:t>
            </a:r>
            <a:r>
              <a:rPr lang="en-US" altLang="ja-JP" sz="1200" dirty="0">
                <a:latin typeface="+mn-ea"/>
              </a:rPr>
              <a:t>(</a:t>
            </a:r>
            <a:r>
              <a:rPr lang="ja-JP" altLang="en-US" sz="1200">
                <a:latin typeface="+mn-ea"/>
              </a:rPr>
              <a:t>以降、満劇</a:t>
            </a:r>
            <a:r>
              <a:rPr lang="en-US" altLang="ja-JP" sz="1200" dirty="0">
                <a:latin typeface="+mn-ea"/>
              </a:rPr>
              <a:t>)</a:t>
            </a:r>
            <a:r>
              <a:rPr lang="ja-JP" altLang="en-US" sz="1200">
                <a:latin typeface="+mn-ea"/>
              </a:rPr>
              <a:t>は、関⻄を拠点に</a:t>
            </a:r>
            <a:r>
              <a:rPr lang="en-US" altLang="ja-JP" sz="1200" dirty="0">
                <a:latin typeface="+mn-ea"/>
              </a:rPr>
              <a:t>20</a:t>
            </a:r>
            <a:r>
              <a:rPr lang="ja-JP" altLang="en-US" sz="1200">
                <a:latin typeface="+mn-ea"/>
              </a:rPr>
              <a:t>年以上活動する劇団。過去作が今年、</a:t>
            </a:r>
            <a:endParaRPr lang="en-US" altLang="ja-JP" sz="1200" dirty="0">
              <a:latin typeface="+mn-ea"/>
            </a:endParaRPr>
          </a:p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草なぎ剛さん主演で</a:t>
            </a:r>
            <a:r>
              <a:rPr lang="ja-JP" altLang="en-US" sz="1200"/>
              <a:t>「家族のはなし</a:t>
            </a:r>
            <a:r>
              <a:rPr lang="en" altLang="ja-JP" sz="1200" dirty="0"/>
              <a:t>PART</a:t>
            </a:r>
            <a:r>
              <a:rPr lang="ja-JP" altLang="en" sz="1200"/>
              <a:t>１」（</a:t>
            </a:r>
            <a:r>
              <a:rPr lang="ja-JP" altLang="en-US" sz="1200"/>
              <a:t>京都劇場）として</a:t>
            </a:r>
            <a:r>
              <a:rPr lang="ja-JP" altLang="en-US" sz="1200">
                <a:latin typeface="+mn-ea"/>
              </a:rPr>
              <a:t>リメイク上演されました。その脚本演出を務めたクリエイター・オブ・ザイヤーをはじめ様々な広告賞を受賞している中治信博</a:t>
            </a:r>
            <a:r>
              <a:rPr lang="en-US" altLang="ja-JP" sz="1200" dirty="0">
                <a:latin typeface="+mn-ea"/>
              </a:rPr>
              <a:t>(</a:t>
            </a:r>
            <a:r>
              <a:rPr lang="ja-JP" altLang="en-US" sz="1200">
                <a:latin typeface="+mn-ea"/>
              </a:rPr>
              <a:t>淀川フーヨーハイ</a:t>
            </a:r>
            <a:r>
              <a:rPr lang="en-US" altLang="ja-JP" sz="1200" dirty="0">
                <a:latin typeface="+mn-ea"/>
              </a:rPr>
              <a:t>)</a:t>
            </a:r>
            <a:r>
              <a:rPr lang="ja-JP" altLang="en-US" sz="1200">
                <a:latin typeface="+mn-ea"/>
              </a:rPr>
              <a:t>と武尾秀幸（あべの金欠）らを中心に、</a:t>
            </a:r>
            <a:r>
              <a:rPr lang="ja-JP" altLang="en-US" sz="1200"/>
              <a:t>キンチョウやグリコなど</a:t>
            </a:r>
            <a:r>
              <a:rPr lang="ja-JP" altLang="en-US" sz="1200">
                <a:latin typeface="+mn-ea"/>
              </a:rPr>
              <a:t>日頃目にするテレビ</a:t>
            </a:r>
            <a:r>
              <a:rPr lang="en" altLang="ja-JP" sz="1200" dirty="0">
                <a:latin typeface="+mn-ea"/>
              </a:rPr>
              <a:t>CM</a:t>
            </a:r>
            <a:r>
              <a:rPr lang="ja-JP" altLang="en-US" sz="1200">
                <a:latin typeface="+mn-ea"/>
              </a:rPr>
              <a:t>のプランナー、コピーライター、ディレクター、さらにそこに</a:t>
            </a:r>
            <a:r>
              <a:rPr lang="en" altLang="ja-JP" sz="1200" dirty="0">
                <a:latin typeface="+mn-ea"/>
              </a:rPr>
              <a:t>WEB</a:t>
            </a:r>
            <a:r>
              <a:rPr lang="ja-JP" altLang="en-US" sz="1200">
                <a:latin typeface="+mn-ea"/>
              </a:rPr>
              <a:t>デザイナー、</a:t>
            </a:r>
            <a:r>
              <a:rPr lang="en" altLang="ja-JP" sz="1200" dirty="0"/>
              <a:t> WEB</a:t>
            </a:r>
            <a:r>
              <a:rPr lang="ja-JP" altLang="en-US" sz="1200"/>
              <a:t>ライター、アイドルプロデューサー、元劇場プロデューサー</a:t>
            </a:r>
            <a:r>
              <a:rPr lang="ja-JP" altLang="en-US" sz="1200">
                <a:latin typeface="+mn-ea"/>
              </a:rPr>
              <a:t>、英会話教材のセールス、</a:t>
            </a:r>
            <a:r>
              <a:rPr lang="ja-JP" altLang="en-US" sz="1200"/>
              <a:t>讃岐うどん店主</a:t>
            </a:r>
            <a:r>
              <a:rPr lang="ja-JP" altLang="en-US" sz="1200">
                <a:latin typeface="+mn-ea"/>
              </a:rPr>
              <a:t>、録音技師、建築士、子育て </a:t>
            </a:r>
            <a:r>
              <a:rPr lang="en-US" altLang="ja-JP" sz="1200" dirty="0">
                <a:latin typeface="+mn-ea"/>
              </a:rPr>
              <a:t>(</a:t>
            </a:r>
            <a:r>
              <a:rPr lang="ja-JP" altLang="en-US" sz="1200">
                <a:latin typeface="+mn-ea"/>
              </a:rPr>
              <a:t>主婦</a:t>
            </a:r>
            <a:r>
              <a:rPr lang="en-US" altLang="ja-JP" sz="1200" dirty="0">
                <a:latin typeface="+mn-ea"/>
              </a:rPr>
              <a:t>)</a:t>
            </a:r>
            <a:r>
              <a:rPr lang="en" altLang="ja-JP" sz="1200" dirty="0"/>
              <a:t> </a:t>
            </a:r>
            <a:r>
              <a:rPr lang="ja-JP" altLang="en-US" sz="1200">
                <a:latin typeface="+mn-ea"/>
              </a:rPr>
              <a:t>など、いろんな世界のプロで構成されています。彼らが得意とするのは名もない市⺠の生活の中で生まれる事件や喜怒哀楽をコミカルに描く短編集。 </a:t>
            </a:r>
            <a:endParaRPr lang="ja-JP" altLang="en-US" sz="1200">
              <a:effectLst/>
              <a:latin typeface="+mn-ea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49B5647-CC9E-8345-8E25-67768A13B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776" y="5328366"/>
            <a:ext cx="2298042" cy="324815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A9721D2-1717-0B49-B958-32A99ACD51C2}"/>
              </a:ext>
            </a:extLst>
          </p:cNvPr>
          <p:cNvSpPr/>
          <p:nvPr/>
        </p:nvSpPr>
        <p:spPr>
          <a:xfrm>
            <a:off x="604912" y="8673110"/>
            <a:ext cx="20665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>
                <a:latin typeface="YuGothic"/>
              </a:rPr>
              <a:t>「オトナドリル」ポスター </a:t>
            </a:r>
            <a:endParaRPr lang="ja-JP" altLang="en-US" sz="1200">
              <a:effectLst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3463487-C77F-EA44-8131-9475563E4139}"/>
              </a:ext>
            </a:extLst>
          </p:cNvPr>
          <p:cNvSpPr/>
          <p:nvPr/>
        </p:nvSpPr>
        <p:spPr>
          <a:xfrm>
            <a:off x="0" y="9072961"/>
            <a:ext cx="6985686" cy="735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今回の舞台では「現代を生きる大人たち」をテーマに、ユーモアあり、アイロニーあり、</a:t>
            </a:r>
            <a:endParaRPr lang="en-US" altLang="ja-JP" sz="1200" dirty="0">
              <a:latin typeface="+mn-ea"/>
            </a:endParaRPr>
          </a:p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ファンタジーあり、ハートフルありと様々なテイストを味わえる</a:t>
            </a:r>
            <a:r>
              <a:rPr lang="en-US" altLang="ja-JP" sz="1200" dirty="0">
                <a:latin typeface="+mn-ea"/>
              </a:rPr>
              <a:t>6</a:t>
            </a:r>
            <a:r>
              <a:rPr lang="ja-JP" altLang="en-US" sz="1200">
                <a:latin typeface="+mn-ea"/>
              </a:rPr>
              <a:t>話の短編集です。</a:t>
            </a:r>
            <a:endParaRPr lang="en-US" altLang="ja-JP" sz="1200" dirty="0">
              <a:latin typeface="+mn-ea"/>
            </a:endParaRPr>
          </a:p>
          <a:p>
            <a:pPr>
              <a:lnSpc>
                <a:spcPts val="1660"/>
              </a:lnSpc>
            </a:pPr>
            <a:r>
              <a:rPr lang="ja-JP" altLang="en-US" sz="1200">
                <a:latin typeface="+mn-ea"/>
              </a:rPr>
              <a:t>人気シリーズ「肯定ペンギンのペンペン」 も上演します。ご期待ください。</a:t>
            </a:r>
            <a:r>
              <a:rPr lang="en-US" altLang="ja-JP" sz="1200" dirty="0">
                <a:latin typeface="+mn-ea"/>
              </a:rPr>
              <a:t>(</a:t>
            </a:r>
            <a:r>
              <a:rPr lang="ja-JP" altLang="en-US" sz="1200">
                <a:latin typeface="+mn-ea"/>
              </a:rPr>
              <a:t>上演時間 約</a:t>
            </a:r>
            <a:r>
              <a:rPr lang="en-US" altLang="ja-JP" sz="1200" dirty="0">
                <a:latin typeface="+mn-ea"/>
              </a:rPr>
              <a:t>120</a:t>
            </a:r>
            <a:r>
              <a:rPr lang="ja-JP" altLang="en-US" sz="1200">
                <a:latin typeface="+mn-ea"/>
              </a:rPr>
              <a:t>分</a:t>
            </a:r>
            <a:r>
              <a:rPr lang="en-US" altLang="ja-JP" sz="1200" dirty="0">
                <a:latin typeface="+mn-ea"/>
              </a:rPr>
              <a:t>)</a:t>
            </a:r>
            <a:endParaRPr lang="ja-JP" altLang="en-US">
              <a:effectLst/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2952D16-F83B-9C4B-B447-28628BC5F752}"/>
              </a:ext>
            </a:extLst>
          </p:cNvPr>
          <p:cNvSpPr/>
          <p:nvPr/>
        </p:nvSpPr>
        <p:spPr>
          <a:xfrm>
            <a:off x="4174546" y="8633699"/>
            <a:ext cx="14510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>
                <a:latin typeface="YuGothic"/>
              </a:rPr>
              <a:t>過去の公演の様子 </a:t>
            </a:r>
            <a:endParaRPr lang="ja-JP" altLang="en-US" sz="1200">
              <a:effectLst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21711B61-D1C9-1746-A14B-1279A0FB91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0890" y="5311736"/>
            <a:ext cx="2774605" cy="155570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CB305D0-4777-3040-AC6E-7BB3FEAB08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0889" y="6987918"/>
            <a:ext cx="2768321" cy="155591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488FAB13-4DFC-2143-8A99-58B5D5ABFF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9245" y="141679"/>
            <a:ext cx="1283009" cy="56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28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0E5C17-2C46-674E-9B49-B949E285C18D}"/>
              </a:ext>
            </a:extLst>
          </p:cNvPr>
          <p:cNvSpPr/>
          <p:nvPr/>
        </p:nvSpPr>
        <p:spPr>
          <a:xfrm>
            <a:off x="169478" y="439853"/>
            <a:ext cx="6519646" cy="824328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1640"/>
              </a:lnSpc>
            </a:pPr>
            <a:r>
              <a:rPr lang="en" altLang="ja-JP" sz="1050" b="1" dirty="0">
                <a:effectLst/>
              </a:rPr>
              <a:t>■</a:t>
            </a:r>
            <a:r>
              <a:rPr lang="ja-JP" altLang="en-US" sz="1050">
                <a:latin typeface="+mn-ea"/>
              </a:rPr>
              <a:t>満員劇場御礼座 プロフィール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関⻄を拠点に</a:t>
            </a:r>
            <a:r>
              <a:rPr lang="en-US" altLang="ja-JP" sz="1050" dirty="0">
                <a:latin typeface="+mn-ea"/>
              </a:rPr>
              <a:t>25</a:t>
            </a:r>
            <a:r>
              <a:rPr lang="ja-JP" altLang="en-US" sz="1050">
                <a:latin typeface="+mn-ea"/>
              </a:rPr>
              <a:t>年以上活動。東京と大阪の交互で毎年公演を続けているサラリーマン劇団。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劇団員の多くが広告関連のクリエイター。作演出陣の主な仕事にキンチョウ各商品、関⻄電気保安協会、ソフトバンク、</a:t>
            </a:r>
            <a:r>
              <a:rPr lang="en" altLang="ja-JP" sz="1050" dirty="0">
                <a:latin typeface="+mn-ea"/>
              </a:rPr>
              <a:t>YouTube</a:t>
            </a:r>
            <a:r>
              <a:rPr lang="ja-JP" altLang="en" sz="1050">
                <a:latin typeface="+mn-ea"/>
              </a:rPr>
              <a:t>、</a:t>
            </a:r>
            <a:r>
              <a:rPr lang="ja-JP" altLang="en-US" sz="1050">
                <a:latin typeface="+mn-ea"/>
              </a:rPr>
              <a:t>マツコロイドなど。 どこの劇団にも似ていない唯一無二の劇団。 客層はよくある人気劇団とは違い「そもそも演劇というものを見るのが初めて」という人、「知り合いに連れて来られたが、すごく面白かった」という人、「舞台は見に行かないが、満劇だけは見に来る」という人など、一般的な演劇ファンではない人々に支えられている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 昨年の東京公演（中目黒ウッディシアター）では</a:t>
            </a:r>
            <a:r>
              <a:rPr lang="en-US" altLang="ja-JP" sz="1050" dirty="0">
                <a:latin typeface="+mn-ea"/>
              </a:rPr>
              <a:t>1</a:t>
            </a:r>
            <a:r>
              <a:rPr lang="ja-JP" altLang="en-US" sz="1050">
                <a:latin typeface="+mn-ea"/>
              </a:rPr>
              <a:t>週間前にチケット完売。</a:t>
            </a:r>
            <a:r>
              <a:rPr lang="en-US" altLang="ja-JP" sz="1050" dirty="0">
                <a:latin typeface="+mn-ea"/>
              </a:rPr>
              <a:t>660</a:t>
            </a:r>
            <a:r>
              <a:rPr lang="ja-JP" altLang="en-US" sz="1050">
                <a:latin typeface="+mn-ea"/>
              </a:rPr>
              <a:t>名の動員を記録。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チケット入手困難なサラリーマン劇団と言われている。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さらに今年、過去の満劇作をベースにした戯曲が草なぎ剛さん主演舞台「家族のはなし </a:t>
            </a:r>
            <a:r>
              <a:rPr lang="en-US" altLang="ja-JP" sz="1050" dirty="0">
                <a:latin typeface="+mn-ea"/>
              </a:rPr>
              <a:t>PART1</a:t>
            </a:r>
            <a:r>
              <a:rPr lang="ja-JP" altLang="en-US" sz="1050">
                <a:latin typeface="+mn-ea"/>
              </a:rPr>
              <a:t>」として京都劇場にて１ヶ月のロングラン上演となり、その脚本演出を淀川フーヨーハイ（中治信博）とあべの金欠（武尾秀幸）が手がけた。</a:t>
            </a:r>
            <a:r>
              <a:rPr lang="en" altLang="ja-JP" sz="1050" dirty="0">
                <a:hlinkClick r:id="rId2"/>
              </a:rPr>
              <a:t> http://kazokunohanashi.com/</a:t>
            </a:r>
            <a:endParaRPr lang="en" altLang="ja-JP" sz="1050" dirty="0"/>
          </a:p>
          <a:p>
            <a:pPr>
              <a:lnSpc>
                <a:spcPts val="1640"/>
              </a:lnSpc>
            </a:pPr>
            <a:endParaRPr lang="en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■各界著名人からのコメント、過去アンケート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</a:t>
            </a:r>
            <a:r>
              <a:rPr lang="ja-JP" altLang="en-US" sz="1050"/>
              <a:t>「本も面白く、演技もドキドキさせていただきました。</a:t>
            </a:r>
            <a:br>
              <a:rPr lang="ja-JP" altLang="en-US" sz="1050"/>
            </a:br>
            <a:r>
              <a:rPr lang="ja-JP" altLang="en-US" sz="1050"/>
              <a:t>　　もちろんとても良い意味で。」益岡徹（俳優 ）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/>
              <a:t>　「</a:t>
            </a:r>
            <a:r>
              <a:rPr lang="en-US" altLang="ja-JP" sz="1050" dirty="0"/>
              <a:t>『</a:t>
            </a:r>
            <a:r>
              <a:rPr lang="ja-JP" altLang="en-US" sz="1050"/>
              <a:t>肯定ペンギン</a:t>
            </a:r>
            <a:r>
              <a:rPr lang="en-US" altLang="ja-JP" sz="1050" dirty="0"/>
              <a:t>』</a:t>
            </a:r>
            <a:r>
              <a:rPr lang="ja-JP" altLang="en-US" sz="1050"/>
              <a:t>は只の言葉遊びではない人間の性！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/>
              <a:t>　　これ見て</a:t>
            </a:r>
            <a:r>
              <a:rPr lang="en-US" altLang="ja-JP" sz="1050" dirty="0"/>
              <a:t>『</a:t>
            </a:r>
            <a:r>
              <a:rPr lang="ja-JP" altLang="en-US" sz="1050"/>
              <a:t>真の思考停止（始皇帝氏）</a:t>
            </a:r>
            <a:r>
              <a:rPr lang="en-US" altLang="ja-JP" sz="1050" dirty="0"/>
              <a:t> 』</a:t>
            </a:r>
            <a:r>
              <a:rPr lang="ja-JP" altLang="en-US" sz="1050"/>
              <a:t>という企画を放送しました。」</a:t>
            </a:r>
            <a:r>
              <a:rPr lang="en-US" altLang="ja-JP" sz="1050" dirty="0"/>
              <a:t> </a:t>
            </a:r>
            <a:br>
              <a:rPr lang="ja-JP" altLang="en-US" sz="1050"/>
            </a:br>
            <a:r>
              <a:rPr lang="ja-JP" altLang="en-US" sz="1050"/>
              <a:t>　　橋本吉史（</a:t>
            </a:r>
            <a:r>
              <a:rPr lang="en-US" altLang="ja-JP" sz="1050" dirty="0"/>
              <a:t>TBS</a:t>
            </a:r>
            <a:r>
              <a:rPr lang="ja-JP" altLang="en-US" sz="1050"/>
              <a:t>ラジオ アフター</a:t>
            </a:r>
            <a:r>
              <a:rPr lang="en-US" altLang="ja-JP" sz="1050" dirty="0"/>
              <a:t>6</a:t>
            </a:r>
            <a:r>
              <a:rPr lang="ja-JP" altLang="en-US" sz="1050"/>
              <a:t>ジャンクション プロデューサー）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/>
              <a:t>　 「笑ったあとの涙って、心の奥から湧いてくる。</a:t>
            </a:r>
            <a:br>
              <a:rPr lang="ja-JP" altLang="en-US" sz="1050"/>
            </a:br>
            <a:r>
              <a:rPr lang="ja-JP" altLang="en-US" sz="1050"/>
              <a:t>   　 僕は満劇をいっしょに観た人と、飲みに行きたくなるんです。」</a:t>
            </a:r>
            <a:r>
              <a:rPr lang="en-US" altLang="ja-JP" sz="1050" dirty="0"/>
              <a:t> </a:t>
            </a:r>
          </a:p>
          <a:p>
            <a:pPr>
              <a:lnSpc>
                <a:spcPts val="1640"/>
              </a:lnSpc>
            </a:pPr>
            <a:r>
              <a:rPr lang="ja-JP" altLang="en-US" sz="1050"/>
              <a:t>　　　　　田中泰延 （青年失業家・作家</a:t>
            </a:r>
            <a:r>
              <a:rPr lang="en-US" altLang="ja-JP" sz="1050" dirty="0"/>
              <a:t>/『</a:t>
            </a:r>
            <a:r>
              <a:rPr lang="ja-JP" altLang="en-US" sz="1050"/>
              <a:t>読みたいことを、書けばいい。</a:t>
            </a:r>
            <a:r>
              <a:rPr lang="en-US" altLang="ja-JP" sz="1050" dirty="0"/>
              <a:t>』</a:t>
            </a:r>
            <a:r>
              <a:rPr lang="ja-JP" altLang="en-US" sz="1050"/>
              <a:t>著者）</a:t>
            </a:r>
            <a:endParaRPr lang="en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endParaRPr lang="en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en" altLang="ja-JP" sz="1050" dirty="0">
                <a:effectLst/>
              </a:rPr>
              <a:t>■</a:t>
            </a:r>
            <a:r>
              <a:rPr lang="ja-JP" altLang="en-US" sz="1050">
                <a:effectLst/>
                <a:latin typeface="+mn-ea"/>
              </a:rPr>
              <a:t>一般の方より</a:t>
            </a:r>
            <a:r>
              <a:rPr lang="ja-JP" altLang="en-US" sz="1050">
                <a:latin typeface="+mn-ea"/>
              </a:rPr>
              <a:t>アンケートより抜粋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/>
              <a:t>「どの話もすごくおもしろかった。愛と笑いがたくさん」</a:t>
            </a:r>
            <a:r>
              <a:rPr lang="en-US" altLang="ja-JP" sz="1050" dirty="0"/>
              <a:t>30</a:t>
            </a:r>
            <a:r>
              <a:rPr lang="ja-JP" altLang="en-US" sz="1050"/>
              <a:t>代女性（初）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>
                <a:effectLst/>
              </a:rPr>
              <a:t>「</a:t>
            </a:r>
            <a:r>
              <a:rPr lang="ja-JP" altLang="en-US" sz="1050"/>
              <a:t>あっという間に時間が過ぎてしまうほど楽しめた。」</a:t>
            </a:r>
            <a:r>
              <a:rPr lang="en-US" altLang="ja-JP" sz="1050" dirty="0"/>
              <a:t>40</a:t>
            </a:r>
            <a:r>
              <a:rPr lang="ja-JP" altLang="en-US" sz="1050"/>
              <a:t>代男性（初）</a:t>
            </a:r>
          </a:p>
          <a:p>
            <a:pPr>
              <a:lnSpc>
                <a:spcPts val="1640"/>
              </a:lnSpc>
            </a:pPr>
            <a:r>
              <a:rPr lang="ja-JP" altLang="en-US" sz="1050"/>
              <a:t>「たくさん笑わせて頂いて、ウルウルさせても頂きました。」</a:t>
            </a:r>
            <a:r>
              <a:rPr lang="en-US" altLang="ja-JP" sz="1050" dirty="0"/>
              <a:t>60</a:t>
            </a:r>
            <a:r>
              <a:rPr lang="ja-JP" altLang="en-US" sz="1050"/>
              <a:t>代女性（初）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/>
              <a:t>「幸せな気持ちになりました！」 </a:t>
            </a:r>
            <a:r>
              <a:rPr lang="en-US" altLang="ja-JP" sz="1050" dirty="0"/>
              <a:t>30</a:t>
            </a:r>
            <a:r>
              <a:rPr lang="ja-JP" altLang="en-US" sz="1050"/>
              <a:t>代男性（</a:t>
            </a:r>
            <a:r>
              <a:rPr lang="en-US" altLang="ja-JP" sz="1050" dirty="0"/>
              <a:t>2</a:t>
            </a:r>
            <a:r>
              <a:rPr lang="ja-JP" altLang="en-US" sz="1050"/>
              <a:t>回目）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/>
              <a:t>「明るい中にも、時折垣間見える風刺やビターな要素」</a:t>
            </a:r>
            <a:r>
              <a:rPr lang="en-US" altLang="ja-JP" sz="1050" dirty="0"/>
              <a:t>20</a:t>
            </a:r>
            <a:r>
              <a:rPr lang="ja-JP" altLang="en-US" sz="1050"/>
              <a:t>代女性（初）</a:t>
            </a:r>
            <a:endParaRPr lang="en-US" altLang="ja-JP" sz="1050" dirty="0"/>
          </a:p>
          <a:p>
            <a:r>
              <a:rPr lang="ja-JP" altLang="en-US" sz="1050"/>
              <a:t>「軽妙なやりとり、そして脚本の展開力が素晴らしい！」</a:t>
            </a:r>
            <a:r>
              <a:rPr lang="en-US" altLang="ja-JP" sz="1050" dirty="0"/>
              <a:t>50</a:t>
            </a:r>
            <a:r>
              <a:rPr lang="ja-JP" altLang="en-US" sz="1050"/>
              <a:t>代男性</a:t>
            </a:r>
            <a:r>
              <a:rPr lang="en-US" altLang="ja-JP" sz="1050" dirty="0"/>
              <a:t>(2</a:t>
            </a:r>
            <a:r>
              <a:rPr lang="ja-JP" altLang="en-US" sz="1050"/>
              <a:t>回目）</a:t>
            </a:r>
            <a:endParaRPr lang="en-US" altLang="ja-JP" sz="1050" dirty="0"/>
          </a:p>
          <a:p>
            <a:pPr>
              <a:lnSpc>
                <a:spcPts val="1640"/>
              </a:lnSpc>
            </a:pPr>
            <a:r>
              <a:rPr lang="ja-JP" altLang="en-US" sz="1050"/>
              <a:t>「構成もしゃべりもリズムもオチも全部すごい！！」</a:t>
            </a:r>
            <a:r>
              <a:rPr lang="en-US" altLang="ja-JP" sz="1050" dirty="0"/>
              <a:t>30</a:t>
            </a:r>
            <a:r>
              <a:rPr lang="ja-JP" altLang="en-US" sz="1050"/>
              <a:t>代女性（初）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/>
              <a:t>「プロっぽくないところがいい」 </a:t>
            </a:r>
            <a:r>
              <a:rPr lang="en-US" altLang="ja-JP" sz="1050" dirty="0"/>
              <a:t>60</a:t>
            </a:r>
            <a:r>
              <a:rPr lang="ja-JP" altLang="en-US" sz="1050"/>
              <a:t>代男性（初）</a:t>
            </a:r>
            <a:endParaRPr lang="en-US" altLang="ja-JP" sz="1050" dirty="0"/>
          </a:p>
          <a:p>
            <a:r>
              <a:rPr lang="ja-JP" altLang="en-US" sz="1050"/>
              <a:t>「今年観た舞台の中でイチバン笑えました」</a:t>
            </a:r>
            <a:r>
              <a:rPr lang="en-US" altLang="ja-JP" sz="1050" dirty="0"/>
              <a:t>50</a:t>
            </a:r>
            <a:r>
              <a:rPr lang="ja-JP" altLang="en-US" sz="1050"/>
              <a:t>代男性（４回目）</a:t>
            </a:r>
          </a:p>
          <a:p>
            <a:r>
              <a:rPr lang="ja-JP" altLang="en-US" sz="1050"/>
              <a:t>「あまり演劇は観ませんがとても楽しめました」 </a:t>
            </a:r>
            <a:r>
              <a:rPr lang="en-US" altLang="ja-JP" sz="1050" dirty="0"/>
              <a:t>30</a:t>
            </a:r>
            <a:r>
              <a:rPr lang="ja-JP" altLang="en-US" sz="1050"/>
              <a:t>代男性（初）</a:t>
            </a:r>
            <a:endParaRPr lang="en-US" altLang="ja-JP" sz="1050" dirty="0"/>
          </a:p>
          <a:p>
            <a:r>
              <a:rPr lang="ja-JP" altLang="en-US" sz="1050"/>
              <a:t>「久しぶりに演劇を観たのですが、たくさん声を出して笑ってしまった」</a:t>
            </a:r>
            <a:r>
              <a:rPr lang="en-US" altLang="ja-JP" sz="1050" dirty="0"/>
              <a:t>20</a:t>
            </a:r>
            <a:r>
              <a:rPr lang="ja-JP" altLang="en-US" sz="1050"/>
              <a:t>代女性（初）</a:t>
            </a:r>
            <a:br>
              <a:rPr lang="ja-JP" altLang="en-US" sz="1050"/>
            </a:br>
            <a:r>
              <a:rPr lang="ja-JP" altLang="en-US" sz="1050"/>
              <a:t>「やっぱりペンペンが可愛すぎ！私も相談したいです！」</a:t>
            </a:r>
            <a:r>
              <a:rPr lang="en-US" altLang="ja-JP" sz="1050" dirty="0"/>
              <a:t> 50</a:t>
            </a:r>
            <a:r>
              <a:rPr lang="ja-JP" altLang="en-US" sz="1050"/>
              <a:t>代女性（</a:t>
            </a:r>
            <a:r>
              <a:rPr lang="en-US" altLang="ja-JP" sz="1050" dirty="0"/>
              <a:t>5</a:t>
            </a:r>
            <a:r>
              <a:rPr lang="ja-JP" altLang="en-US" sz="1050"/>
              <a:t>回目）</a:t>
            </a:r>
            <a:endParaRPr lang="en-US" altLang="ja-JP" sz="105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FFD0A66-3BD8-C64A-88A4-6144D25C9BBB}"/>
              </a:ext>
            </a:extLst>
          </p:cNvPr>
          <p:cNvSpPr/>
          <p:nvPr/>
        </p:nvSpPr>
        <p:spPr>
          <a:xfrm>
            <a:off x="169478" y="79090"/>
            <a:ext cx="6452037" cy="35143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6157F7-D286-6A48-8E5F-076A46948786}"/>
              </a:ext>
            </a:extLst>
          </p:cNvPr>
          <p:cNvSpPr/>
          <p:nvPr/>
        </p:nvSpPr>
        <p:spPr>
          <a:xfrm>
            <a:off x="169478" y="122134"/>
            <a:ext cx="6452037" cy="228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>
                <a:solidFill>
                  <a:schemeClr val="bg1"/>
                </a:solidFill>
              </a:rPr>
              <a:t>公演概要について </a:t>
            </a:r>
            <a:endParaRPr lang="ja-JP" altLang="en-US" sz="120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960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0E5C17-2C46-674E-9B49-B949E285C18D}"/>
              </a:ext>
            </a:extLst>
          </p:cNvPr>
          <p:cNvSpPr/>
          <p:nvPr/>
        </p:nvSpPr>
        <p:spPr>
          <a:xfrm>
            <a:off x="169478" y="539476"/>
            <a:ext cx="6566369" cy="92711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" altLang="ja-JP" sz="1050" b="1" dirty="0"/>
              <a:t>■</a:t>
            </a:r>
            <a:r>
              <a:rPr lang="ja-JP" altLang="en-US" sz="1050">
                <a:latin typeface="+mn-ea"/>
              </a:rPr>
              <a:t>公演概要</a:t>
            </a:r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2019</a:t>
            </a:r>
            <a:r>
              <a:rPr lang="ja-JP" altLang="en-US" sz="1050">
                <a:latin typeface="+mn-ea"/>
              </a:rPr>
              <a:t>年満劇大阪公演「オトナドリル」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>
                <a:latin typeface="+mn-ea"/>
              </a:rPr>
              <a:t>公演場所</a:t>
            </a:r>
            <a:r>
              <a:rPr lang="en-US" altLang="ja-JP" sz="1050" dirty="0">
                <a:latin typeface="+mn-ea"/>
              </a:rPr>
              <a:t>:</a:t>
            </a:r>
            <a:r>
              <a:rPr lang="ja-JP" altLang="ja-JP" sz="1050">
                <a:latin typeface="+mn-ea"/>
              </a:rPr>
              <a:t>道頓堀</a:t>
            </a:r>
            <a:r>
              <a:rPr lang="en-US" altLang="ja-JP" sz="1050" dirty="0">
                <a:latin typeface="+mn-ea"/>
              </a:rPr>
              <a:t>ZAZA HOUSE</a:t>
            </a:r>
            <a:r>
              <a:rPr lang="ja-JP" altLang="ja-JP" sz="1050">
                <a:latin typeface="+mn-ea"/>
              </a:rPr>
              <a:t> </a:t>
            </a:r>
            <a:r>
              <a:rPr lang="ja-JP" altLang="en-US" sz="1050">
                <a:latin typeface="+mn-ea"/>
              </a:rPr>
              <a:t> ・公演日時</a:t>
            </a:r>
            <a:r>
              <a:rPr lang="en-US" altLang="ja-JP" sz="1050" dirty="0">
                <a:latin typeface="+mn-ea"/>
              </a:rPr>
              <a:t>:2019</a:t>
            </a:r>
            <a:r>
              <a:rPr lang="ja-JP" altLang="en-US" sz="1050">
                <a:latin typeface="+mn-ea"/>
              </a:rPr>
              <a:t>年</a:t>
            </a:r>
            <a:r>
              <a:rPr lang="en-US" altLang="ja-JP" sz="1050" dirty="0">
                <a:latin typeface="+mn-ea"/>
              </a:rPr>
              <a:t>12</a:t>
            </a:r>
            <a:r>
              <a:rPr lang="ja-JP" altLang="en-US" sz="1050">
                <a:latin typeface="+mn-ea"/>
              </a:rPr>
              <a:t>月</a:t>
            </a:r>
            <a:r>
              <a:rPr lang="en-US" altLang="ja-JP" sz="1050" dirty="0">
                <a:latin typeface="+mn-ea"/>
              </a:rPr>
              <a:t>5</a:t>
            </a:r>
            <a:r>
              <a:rPr lang="ja-JP" altLang="en-US" sz="1050">
                <a:latin typeface="+mn-ea"/>
              </a:rPr>
              <a:t>日</a:t>
            </a:r>
            <a:r>
              <a:rPr lang="en-US" altLang="ja-JP" sz="1050" dirty="0">
                <a:latin typeface="+mn-ea"/>
              </a:rPr>
              <a:t>(</a:t>
            </a:r>
            <a:r>
              <a:rPr lang="en" altLang="ja-JP" sz="1050" dirty="0">
                <a:latin typeface="+mn-ea"/>
              </a:rPr>
              <a:t>Thu)~8</a:t>
            </a:r>
            <a:r>
              <a:rPr lang="ja-JP" altLang="en-US" sz="1050">
                <a:latin typeface="+mn-ea"/>
              </a:rPr>
              <a:t>日</a:t>
            </a:r>
            <a:r>
              <a:rPr lang="en-US" altLang="ja-JP" sz="1050" dirty="0">
                <a:latin typeface="+mn-ea"/>
              </a:rPr>
              <a:t>(</a:t>
            </a:r>
            <a:r>
              <a:rPr lang="en" altLang="ja-JP" sz="1050" dirty="0">
                <a:latin typeface="+mn-ea"/>
              </a:rPr>
              <a:t>Sun) </a:t>
            </a:r>
          </a:p>
          <a:p>
            <a:endParaRPr lang="en" altLang="ja-JP" sz="1050" dirty="0"/>
          </a:p>
          <a:p>
            <a:r>
              <a:rPr lang="en" altLang="ja-JP" sz="1050" b="1" dirty="0"/>
              <a:t>■</a:t>
            </a:r>
            <a:r>
              <a:rPr lang="ja-JP" altLang="en-US" sz="1050"/>
              <a:t>演目とあらすじ </a:t>
            </a:r>
            <a:endParaRPr lang="en-US" altLang="ja-JP" sz="1050" dirty="0"/>
          </a:p>
          <a:p>
            <a:r>
              <a:rPr lang="ja-JP" altLang="en-US" sz="1050"/>
              <a:t>第</a:t>
            </a:r>
            <a:r>
              <a:rPr lang="en-US" altLang="ja-JP" sz="1050" dirty="0"/>
              <a:t>1</a:t>
            </a:r>
            <a:r>
              <a:rPr lang="ja-JP" altLang="en-US" sz="1050"/>
              <a:t>話「</a:t>
            </a:r>
            <a:r>
              <a:rPr lang="ja-JP" altLang="ja-JP" sz="1050"/>
              <a:t>焚き火 </a:t>
            </a:r>
            <a:r>
              <a:rPr lang="ja-JP" altLang="en-US" sz="1050"/>
              <a:t>」作演出・にこたま</a:t>
            </a:r>
            <a:r>
              <a:rPr lang="en-US" altLang="ja-JP" sz="1050" dirty="0"/>
              <a:t>BBQ</a:t>
            </a:r>
            <a:endParaRPr lang="ja-JP" altLang="en-US" sz="1050"/>
          </a:p>
          <a:p>
            <a:r>
              <a:rPr lang="ja-JP" altLang="en-US" sz="1050"/>
              <a:t>とある小さなデザイン会社の懇親キャンプ。繁忙期にもかかわらず開催されたその訳とは</a:t>
            </a:r>
            <a:r>
              <a:rPr lang="en-US" altLang="ja-JP" sz="1050" dirty="0"/>
              <a:t>…</a:t>
            </a:r>
          </a:p>
          <a:p>
            <a:endParaRPr lang="en-US" altLang="ja-JP" sz="1050" dirty="0"/>
          </a:p>
          <a:p>
            <a:r>
              <a:rPr lang="ja-JP" altLang="en-US" sz="1050"/>
              <a:t>第</a:t>
            </a:r>
            <a:r>
              <a:rPr lang="en-US" altLang="ja-JP" sz="1050" dirty="0"/>
              <a:t>2</a:t>
            </a:r>
            <a:r>
              <a:rPr lang="ja-JP" altLang="en-US" sz="1050"/>
              <a:t>話「</a:t>
            </a:r>
            <a:r>
              <a:rPr lang="ja-JP" altLang="ja-JP" sz="1050"/>
              <a:t>伸びるって言ったじゃないですか </a:t>
            </a:r>
            <a:r>
              <a:rPr lang="ja-JP" altLang="en-US" sz="1050"/>
              <a:t>」作演出・淀川フーヨーハイ</a:t>
            </a:r>
            <a:endParaRPr lang="en-US" altLang="ja-JP" sz="1050" dirty="0"/>
          </a:p>
          <a:p>
            <a:r>
              <a:rPr lang="ja-JP" altLang="en-US" sz="1050"/>
              <a:t>とある国にて。老後に支給されるはずの貴重品が全然足りなくなる。</a:t>
            </a:r>
          </a:p>
          <a:p>
            <a:r>
              <a:rPr lang="ja-JP" altLang="en-US" sz="1050"/>
              <a:t>日本の大問題を大胆に寓話化。</a:t>
            </a:r>
          </a:p>
          <a:p>
            <a:r>
              <a:rPr lang="ja-JP" altLang="en-US" sz="1050"/>
              <a:t> </a:t>
            </a:r>
          </a:p>
          <a:p>
            <a:r>
              <a:rPr lang="ja-JP" altLang="en-US" sz="1050"/>
              <a:t>第</a:t>
            </a:r>
            <a:r>
              <a:rPr lang="en-US" altLang="ja-JP" sz="1050" dirty="0"/>
              <a:t>3</a:t>
            </a:r>
            <a:r>
              <a:rPr lang="ja-JP" altLang="en-US" sz="1050"/>
              <a:t>話「</a:t>
            </a:r>
            <a:r>
              <a:rPr lang="ja-JP" altLang="ja-JP" sz="1050"/>
              <a:t>五年後 </a:t>
            </a:r>
            <a:r>
              <a:rPr lang="ja-JP" altLang="en-US" sz="1050"/>
              <a:t>」作演出・堂島サバ吉</a:t>
            </a:r>
            <a:endParaRPr lang="en-US" altLang="ja-JP" sz="1050" dirty="0"/>
          </a:p>
          <a:p>
            <a:r>
              <a:rPr lang="ja-JP" altLang="en-US" sz="1050"/>
              <a:t>「あなたの記憶を預かっています。」ある夜、女に声をかけた謎の男。</a:t>
            </a:r>
            <a:endParaRPr lang="en-US" altLang="ja-JP" sz="1050" dirty="0"/>
          </a:p>
          <a:p>
            <a:endParaRPr lang="ja-JP" altLang="en-US" sz="1050"/>
          </a:p>
          <a:p>
            <a:r>
              <a:rPr lang="ja-JP" altLang="en-US" sz="1050"/>
              <a:t>第</a:t>
            </a:r>
            <a:r>
              <a:rPr lang="en-US" altLang="ja-JP" sz="1050" dirty="0"/>
              <a:t>4</a:t>
            </a:r>
            <a:r>
              <a:rPr lang="ja-JP" altLang="en-US" sz="1050"/>
              <a:t>話「</a:t>
            </a:r>
            <a:r>
              <a:rPr lang="ja-JP" altLang="ja-JP" sz="1050"/>
              <a:t>ワーキングホリデー </a:t>
            </a:r>
            <a:r>
              <a:rPr lang="ja-JP" altLang="en-US" sz="1050"/>
              <a:t>」作演出・心斎橋ラムネ　</a:t>
            </a:r>
            <a:endParaRPr lang="en-US" altLang="ja-JP" sz="1050" dirty="0"/>
          </a:p>
          <a:p>
            <a:r>
              <a:rPr lang="ja-JP" altLang="en-US" sz="1050"/>
              <a:t>永遠の別れの２０分前。男と女は何を語るのか。</a:t>
            </a:r>
            <a:br>
              <a:rPr lang="ja-JP" altLang="en-US" sz="1050"/>
            </a:br>
            <a:r>
              <a:rPr lang="ja-JP" altLang="en-US" sz="1050"/>
              <a:t> </a:t>
            </a:r>
          </a:p>
          <a:p>
            <a:r>
              <a:rPr lang="ja-JP" altLang="en-US" sz="1050"/>
              <a:t>第</a:t>
            </a:r>
            <a:r>
              <a:rPr lang="en-US" altLang="ja-JP" sz="1050" dirty="0"/>
              <a:t>5</a:t>
            </a:r>
            <a:r>
              <a:rPr lang="ja-JP" altLang="en-US" sz="1050"/>
              <a:t>話「</a:t>
            </a:r>
            <a:r>
              <a:rPr lang="ja-JP" altLang="ja-JP" sz="1050"/>
              <a:t>肯定ペンギン５ </a:t>
            </a:r>
            <a:r>
              <a:rPr lang="ja-JP" altLang="en-US" sz="1050"/>
              <a:t>」作演出・あべの金欠 </a:t>
            </a:r>
            <a:endParaRPr lang="en-US" altLang="ja-JP" sz="1050" dirty="0"/>
          </a:p>
          <a:p>
            <a:r>
              <a:rPr lang="ja-JP" altLang="en-US" sz="1050"/>
              <a:t>ペンペン再来！ ペンペンが肯定、肯定、また肯定！ 今回のテーマは「宝くじ」</a:t>
            </a:r>
            <a:endParaRPr lang="en-US" altLang="ja-JP" sz="1050" dirty="0"/>
          </a:p>
          <a:p>
            <a:endParaRPr lang="ja-JP" altLang="en-US" sz="1050"/>
          </a:p>
          <a:p>
            <a:r>
              <a:rPr lang="ja-JP" altLang="en-US" sz="1050"/>
              <a:t>第</a:t>
            </a:r>
            <a:r>
              <a:rPr lang="en-US" altLang="ja-JP" sz="1050" dirty="0"/>
              <a:t>6</a:t>
            </a:r>
            <a:r>
              <a:rPr lang="ja-JP" altLang="en-US" sz="1050"/>
              <a:t>話「</a:t>
            </a:r>
            <a:r>
              <a:rPr lang="ja-JP" altLang="ja-JP" sz="1050"/>
              <a:t>添削 </a:t>
            </a:r>
            <a:r>
              <a:rPr lang="ja-JP" altLang="en-US" sz="1050"/>
              <a:t>」作演出・あべの金欠 </a:t>
            </a:r>
            <a:endParaRPr lang="en-US" altLang="ja-JP" sz="1050" dirty="0"/>
          </a:p>
          <a:p>
            <a:r>
              <a:rPr lang="ja-JP" altLang="en-US" sz="1050"/>
              <a:t>娘の結婚が直前で破談になった。心配する父は娘のために何かやってあげたいと思うが</a:t>
            </a:r>
            <a:r>
              <a:rPr lang="en-US" altLang="ja-JP" sz="1050" dirty="0"/>
              <a:t>…</a:t>
            </a:r>
            <a:r>
              <a:rPr lang="ja-JP" altLang="en-US" sz="1050"/>
              <a:t> </a:t>
            </a:r>
            <a:endParaRPr lang="en-US" altLang="ja-JP" sz="1050" dirty="0"/>
          </a:p>
          <a:p>
            <a:endParaRPr lang="en-US" altLang="ja-JP" sz="1050" dirty="0"/>
          </a:p>
          <a:p>
            <a:r>
              <a:rPr lang="ja-JP" altLang="en-US" sz="1050"/>
              <a:t>■</a:t>
            </a:r>
            <a:r>
              <a:rPr lang="en" altLang="ja-JP" sz="1050" dirty="0"/>
              <a:t>Cast </a:t>
            </a:r>
          </a:p>
          <a:p>
            <a:r>
              <a:rPr lang="ja-JP" altLang="ja-JP" sz="1050"/>
              <a:t>ライス大・桂雲呑・淀川フーヨーハイ・朝潮でんぷん・堂島サバ吉・あべの金欠・</a:t>
            </a:r>
          </a:p>
          <a:p>
            <a:r>
              <a:rPr lang="ja-JP" altLang="ja-JP" sz="1050"/>
              <a:t>にこたま</a:t>
            </a:r>
            <a:r>
              <a:rPr lang="en-US" altLang="ja-JP" sz="1050" dirty="0"/>
              <a:t>BBQ</a:t>
            </a:r>
            <a:r>
              <a:rPr lang="ja-JP" altLang="ja-JP" sz="1050"/>
              <a:t>・高槻アジ郎・中ノ島スパイス・緑ファンタ・天王寺春雨・舞子わかめ・</a:t>
            </a:r>
            <a:endParaRPr lang="en-US" altLang="ja-JP" sz="1050" dirty="0"/>
          </a:p>
          <a:p>
            <a:r>
              <a:rPr lang="ja-JP" altLang="ja-JP" sz="1050"/>
              <a:t>藤白アル子・楠葉プリン・心斎橋ラムネ</a:t>
            </a:r>
          </a:p>
          <a:p>
            <a:endParaRPr lang="en-US" altLang="ja-JP" sz="1050" dirty="0"/>
          </a:p>
          <a:p>
            <a:r>
              <a:rPr lang="ja-JP" altLang="en-US" sz="1050"/>
              <a:t>■</a:t>
            </a:r>
            <a:r>
              <a:rPr lang="en" altLang="ja-JP" sz="1050" dirty="0"/>
              <a:t>Staff</a:t>
            </a:r>
          </a:p>
          <a:p>
            <a:r>
              <a:rPr lang="ja-JP" altLang="ja-JP" sz="1050"/>
              <a:t>舞台監督</a:t>
            </a:r>
            <a:r>
              <a:rPr lang="en-US" altLang="ja-JP" sz="1050" dirty="0"/>
              <a:t> </a:t>
            </a:r>
            <a:r>
              <a:rPr lang="ja-JP" altLang="ja-JP" sz="1050"/>
              <a:t>山下良</a:t>
            </a:r>
            <a:r>
              <a:rPr lang="ja-JP" altLang="en-US" sz="1050"/>
              <a:t>・</a:t>
            </a:r>
            <a:r>
              <a:rPr lang="en-US" altLang="ja-JP" sz="1050" dirty="0"/>
              <a:t> </a:t>
            </a:r>
            <a:r>
              <a:rPr lang="ja-JP" altLang="ja-JP" sz="1050"/>
              <a:t>照明</a:t>
            </a:r>
            <a:r>
              <a:rPr lang="en-US" altLang="ja-JP" sz="1050" dirty="0"/>
              <a:t> </a:t>
            </a:r>
            <a:r>
              <a:rPr lang="ja-JP" altLang="ja-JP" sz="1050"/>
              <a:t>川崎佳奈</a:t>
            </a:r>
            <a:r>
              <a:rPr lang="en-US" altLang="ja-JP" sz="1050" dirty="0"/>
              <a:t>(PAC </a:t>
            </a:r>
            <a:r>
              <a:rPr lang="en-US" altLang="ja-JP" sz="1050" dirty="0" err="1"/>
              <a:t>WEST.Inc</a:t>
            </a:r>
            <a:r>
              <a:rPr lang="en-US" altLang="ja-JP" sz="1050" dirty="0"/>
              <a:t>,) </a:t>
            </a:r>
            <a:r>
              <a:rPr lang="ja-JP" altLang="en-US" sz="1050"/>
              <a:t>・</a:t>
            </a:r>
            <a:r>
              <a:rPr lang="ja-JP" altLang="ja-JP" sz="1050"/>
              <a:t>音響</a:t>
            </a:r>
            <a:r>
              <a:rPr lang="en-US" altLang="ja-JP" sz="1050" dirty="0"/>
              <a:t> </a:t>
            </a:r>
            <a:r>
              <a:rPr lang="ja-JP" altLang="ja-JP" sz="1050"/>
              <a:t>辻展章</a:t>
            </a:r>
            <a:r>
              <a:rPr lang="en-US" altLang="ja-JP" sz="1050" dirty="0"/>
              <a:t>(PAC </a:t>
            </a:r>
            <a:r>
              <a:rPr lang="en-US" altLang="ja-JP" sz="1050" dirty="0" err="1"/>
              <a:t>WEST.Inc</a:t>
            </a:r>
            <a:r>
              <a:rPr lang="en-US" altLang="ja-JP" sz="1050" dirty="0"/>
              <a:t>,)  </a:t>
            </a:r>
            <a:r>
              <a:rPr lang="ja-JP" altLang="ja-JP" sz="1050"/>
              <a:t>舞台美術</a:t>
            </a:r>
            <a:r>
              <a:rPr lang="en-US" altLang="ja-JP" sz="1050" dirty="0"/>
              <a:t> </a:t>
            </a:r>
            <a:r>
              <a:rPr lang="ja-JP" altLang="ja-JP" sz="1050"/>
              <a:t>ジョニー大塚</a:t>
            </a:r>
            <a:endParaRPr lang="en-US" altLang="ja-JP" sz="1050" dirty="0"/>
          </a:p>
          <a:p>
            <a:r>
              <a:rPr lang="ja-JP" altLang="ja-JP" sz="1050"/>
              <a:t>舞台</a:t>
            </a:r>
            <a:r>
              <a:rPr lang="en-US" altLang="ja-JP" sz="1050" dirty="0"/>
              <a:t> </a:t>
            </a:r>
            <a:r>
              <a:rPr lang="ja-JP" altLang="ja-JP" sz="1050"/>
              <a:t>ジョニー大塚</a:t>
            </a:r>
            <a:r>
              <a:rPr lang="en-US" altLang="ja-JP" sz="1050" dirty="0"/>
              <a:t>/</a:t>
            </a:r>
            <a:r>
              <a:rPr lang="ja-JP" altLang="ja-JP" sz="1050"/>
              <a:t>山下修平</a:t>
            </a:r>
            <a:r>
              <a:rPr lang="ja-JP" altLang="en-US" sz="1050"/>
              <a:t>・</a:t>
            </a:r>
            <a:r>
              <a:rPr lang="ja-JP" altLang="ja-JP" sz="1050"/>
              <a:t>衣裳</a:t>
            </a:r>
            <a:r>
              <a:rPr lang="en-US" altLang="ja-JP" sz="1050" dirty="0"/>
              <a:t> </a:t>
            </a:r>
            <a:r>
              <a:rPr lang="ja-JP" altLang="ja-JP" sz="1050"/>
              <a:t>春名麻衣子</a:t>
            </a:r>
            <a:r>
              <a:rPr lang="en-US" altLang="ja-JP" sz="1050" dirty="0"/>
              <a:t>/</a:t>
            </a:r>
            <a:r>
              <a:rPr lang="ja-JP" altLang="ja-JP" sz="1050"/>
              <a:t>松井美耶子</a:t>
            </a:r>
            <a:r>
              <a:rPr lang="ja-JP" altLang="en-US" sz="1050"/>
              <a:t>・</a:t>
            </a:r>
            <a:r>
              <a:rPr lang="ja-JP" altLang="ja-JP" sz="1050"/>
              <a:t>音効選曲</a:t>
            </a:r>
            <a:r>
              <a:rPr lang="en-US" altLang="ja-JP" sz="1050" dirty="0"/>
              <a:t> </a:t>
            </a:r>
            <a:r>
              <a:rPr lang="ja-JP" altLang="ja-JP" sz="1050"/>
              <a:t>犬丸正弘</a:t>
            </a:r>
            <a:r>
              <a:rPr lang="en-US" altLang="ja-JP" sz="1050" dirty="0"/>
              <a:t>/</a:t>
            </a:r>
            <a:r>
              <a:rPr lang="ja-JP" altLang="ja-JP" sz="1050"/>
              <a:t>西本光里</a:t>
            </a:r>
            <a:endParaRPr lang="en-US" altLang="ja-JP" sz="1050" dirty="0"/>
          </a:p>
          <a:p>
            <a:r>
              <a:rPr lang="ja-JP" altLang="ja-JP" sz="1050"/>
              <a:t>宣伝美術</a:t>
            </a:r>
            <a:r>
              <a:rPr lang="en-US" altLang="ja-JP" sz="1050" dirty="0"/>
              <a:t> </a:t>
            </a:r>
            <a:r>
              <a:rPr lang="ja-JP" altLang="ja-JP" sz="1050"/>
              <a:t>生形剛</a:t>
            </a:r>
            <a:r>
              <a:rPr lang="ja-JP" altLang="en-US" sz="1050"/>
              <a:t>・</a:t>
            </a:r>
            <a:r>
              <a:rPr lang="ja-JP" altLang="ja-JP" sz="1050"/>
              <a:t>チラシ写真</a:t>
            </a:r>
            <a:r>
              <a:rPr lang="en-US" altLang="ja-JP" sz="1050" dirty="0"/>
              <a:t> </a:t>
            </a:r>
            <a:r>
              <a:rPr lang="ja-JP" altLang="ja-JP" sz="1050"/>
              <a:t>槻ノ木比呂志（</a:t>
            </a:r>
            <a:r>
              <a:rPr lang="en-US" altLang="ja-JP" sz="1050" dirty="0"/>
              <a:t>Studio Pistol House</a:t>
            </a:r>
            <a:r>
              <a:rPr lang="ja-JP" altLang="ja-JP" sz="1050"/>
              <a:t>）</a:t>
            </a:r>
            <a:r>
              <a:rPr lang="ja-JP" altLang="en-US" sz="1050"/>
              <a:t>・</a:t>
            </a:r>
            <a:r>
              <a:rPr lang="ja-JP" altLang="ja-JP" sz="1050"/>
              <a:t>広報</a:t>
            </a:r>
            <a:r>
              <a:rPr lang="en-US" altLang="ja-JP" sz="1050" dirty="0"/>
              <a:t> </a:t>
            </a:r>
            <a:r>
              <a:rPr lang="ja-JP" altLang="ja-JP" sz="1050"/>
              <a:t>直川隆久</a:t>
            </a:r>
            <a:r>
              <a:rPr lang="ja-JP" altLang="en-US" sz="1050"/>
              <a:t>・ </a:t>
            </a:r>
            <a:r>
              <a:rPr lang="en-US" altLang="ja-JP" sz="1050" dirty="0"/>
              <a:t>PR </a:t>
            </a:r>
            <a:r>
              <a:rPr lang="ja-JP" altLang="ja-JP" sz="1050"/>
              <a:t>日座裕介</a:t>
            </a:r>
            <a:r>
              <a:rPr lang="en-US" altLang="ja-JP" sz="1050" dirty="0"/>
              <a:t>/</a:t>
            </a:r>
            <a:r>
              <a:rPr lang="ja-JP" altLang="ja-JP" sz="1050"/>
              <a:t>田中直基</a:t>
            </a:r>
            <a:r>
              <a:rPr lang="en-US" altLang="ja-JP" sz="1050" dirty="0"/>
              <a:t>/</a:t>
            </a:r>
            <a:r>
              <a:rPr lang="ja-JP" altLang="ja-JP" sz="1050"/>
              <a:t>社領エミ</a:t>
            </a:r>
            <a:r>
              <a:rPr lang="ja-JP" altLang="en-US" sz="1050"/>
              <a:t>・ </a:t>
            </a:r>
            <a:r>
              <a:rPr lang="en-US" altLang="ja-JP" sz="1050" dirty="0"/>
              <a:t>Web </a:t>
            </a:r>
            <a:r>
              <a:rPr lang="ja-JP" altLang="ja-JP" sz="1050"/>
              <a:t>山下良</a:t>
            </a:r>
            <a:r>
              <a:rPr lang="en-US" altLang="ja-JP" sz="1050" dirty="0"/>
              <a:t>/</a:t>
            </a:r>
            <a:r>
              <a:rPr lang="ja-JP" altLang="ja-JP" sz="1050"/>
              <a:t>生形剛</a:t>
            </a:r>
            <a:r>
              <a:rPr lang="en-US" altLang="ja-JP" sz="1050" dirty="0"/>
              <a:t>/</a:t>
            </a:r>
            <a:r>
              <a:rPr lang="ja-JP" altLang="ja-JP" sz="1050"/>
              <a:t>山下修平</a:t>
            </a:r>
            <a:r>
              <a:rPr lang="ja-JP" altLang="en-US" sz="1050"/>
              <a:t>・</a:t>
            </a:r>
            <a:r>
              <a:rPr lang="ja-JP" altLang="ja-JP" sz="1050"/>
              <a:t>制作</a:t>
            </a:r>
            <a:r>
              <a:rPr lang="en-US" altLang="ja-JP" sz="1050" dirty="0"/>
              <a:t> </a:t>
            </a:r>
            <a:r>
              <a:rPr lang="ja-JP" altLang="ja-JP" sz="1050"/>
              <a:t>西本光里</a:t>
            </a:r>
            <a:r>
              <a:rPr lang="en-US" altLang="ja-JP" sz="1050" dirty="0"/>
              <a:t>/</a:t>
            </a:r>
            <a:r>
              <a:rPr lang="ja-JP" altLang="ja-JP" sz="1050"/>
              <a:t>姫野ねむり</a:t>
            </a:r>
            <a:r>
              <a:rPr lang="en-US" altLang="ja-JP" sz="1050" dirty="0"/>
              <a:t>/</a:t>
            </a:r>
            <a:r>
              <a:rPr lang="ja-JP" altLang="ja-JP" sz="1050"/>
              <a:t>堤淳子</a:t>
            </a:r>
            <a:r>
              <a:rPr lang="en-US" altLang="ja-JP" sz="1050" dirty="0"/>
              <a:t>/</a:t>
            </a:r>
            <a:r>
              <a:rPr lang="ja-JP" altLang="ja-JP" sz="1050"/>
              <a:t>増山晶</a:t>
            </a:r>
            <a:r>
              <a:rPr lang="en-US" altLang="ja-JP" sz="1050" dirty="0"/>
              <a:t>/</a:t>
            </a:r>
            <a:r>
              <a:rPr lang="ja-JP" altLang="ja-JP" sz="1050"/>
              <a:t>佐藤仁</a:t>
            </a:r>
            <a:r>
              <a:rPr lang="en-US" altLang="ja-JP" sz="1050" dirty="0"/>
              <a:t>/</a:t>
            </a:r>
            <a:r>
              <a:rPr lang="ja-JP" altLang="ja-JP" sz="1050"/>
              <a:t>三原成介</a:t>
            </a:r>
            <a:r>
              <a:rPr lang="en-US" altLang="ja-JP" sz="1050" dirty="0"/>
              <a:t>/</a:t>
            </a:r>
            <a:r>
              <a:rPr lang="ja-JP" altLang="ja-JP" sz="1050"/>
              <a:t>坂尻朋子</a:t>
            </a:r>
            <a:r>
              <a:rPr lang="ja-JP" altLang="en-US" sz="1050"/>
              <a:t>・</a:t>
            </a:r>
            <a:r>
              <a:rPr lang="ja-JP" altLang="ja-JP" sz="1050"/>
              <a:t>制作サポート</a:t>
            </a:r>
            <a:r>
              <a:rPr lang="en-US" altLang="ja-JP" sz="1050" dirty="0"/>
              <a:t> </a:t>
            </a:r>
            <a:r>
              <a:rPr lang="ja-JP" altLang="ja-JP" sz="1050"/>
              <a:t>近藤祐見</a:t>
            </a:r>
            <a:r>
              <a:rPr lang="en-US" altLang="ja-JP" sz="1050" dirty="0"/>
              <a:t>/</a:t>
            </a:r>
            <a:r>
              <a:rPr lang="ja-JP" altLang="ja-JP" sz="1050"/>
              <a:t>田中真輝</a:t>
            </a:r>
            <a:r>
              <a:rPr lang="en-US" altLang="ja-JP" sz="1050" dirty="0"/>
              <a:t>/</a:t>
            </a:r>
            <a:r>
              <a:rPr lang="ja-JP" altLang="ja-JP" sz="1050"/>
              <a:t>清水鈴</a:t>
            </a:r>
            <a:r>
              <a:rPr lang="en-US" altLang="ja-JP" sz="1050" dirty="0"/>
              <a:t>/</a:t>
            </a:r>
            <a:r>
              <a:rPr lang="ja-JP" altLang="ja-JP" sz="1050"/>
              <a:t>安東岐国子</a:t>
            </a:r>
            <a:r>
              <a:rPr lang="ja-JP" altLang="en-US" sz="1050"/>
              <a:t>・</a:t>
            </a:r>
            <a:r>
              <a:rPr lang="ja-JP" altLang="ja-JP" sz="1050"/>
              <a:t>協力</a:t>
            </a:r>
            <a:r>
              <a:rPr lang="en-US" altLang="ja-JP" sz="1050" dirty="0"/>
              <a:t> </a:t>
            </a:r>
            <a:r>
              <a:rPr lang="ja-JP" altLang="ja-JP" sz="1050"/>
              <a:t>シバイエンジン</a:t>
            </a:r>
          </a:p>
          <a:p>
            <a:pPr>
              <a:lnSpc>
                <a:spcPts val="1640"/>
              </a:lnSpc>
            </a:pPr>
            <a:endParaRPr lang="en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en" altLang="ja-JP" sz="1050" dirty="0">
                <a:latin typeface="+mn-ea"/>
              </a:rPr>
              <a:t>■</a:t>
            </a:r>
            <a:r>
              <a:rPr lang="ja-JP" altLang="en-US" sz="1050">
                <a:latin typeface="+mn-ea"/>
              </a:rPr>
              <a:t>公演場所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ja-JP" sz="1050">
                <a:latin typeface="+mn-ea"/>
              </a:rPr>
              <a:t>道頓堀</a:t>
            </a:r>
            <a:r>
              <a:rPr lang="en-US" altLang="ja-JP" sz="1050" dirty="0">
                <a:latin typeface="+mn-ea"/>
              </a:rPr>
              <a:t>ZAZA HOUSE</a:t>
            </a:r>
            <a:r>
              <a:rPr lang="ja-JP" altLang="en-US" sz="1050">
                <a:latin typeface="+mn-ea"/>
              </a:rPr>
              <a:t>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〒</a:t>
            </a:r>
            <a:r>
              <a:rPr lang="en-US" altLang="ja-JP" sz="1050" dirty="0">
                <a:latin typeface="+mn-ea"/>
              </a:rPr>
              <a:t>542-0071</a:t>
            </a:r>
            <a:r>
              <a:rPr lang="ja-JP" altLang="en-US" sz="1050">
                <a:latin typeface="+mn-ea"/>
              </a:rPr>
              <a:t>  </a:t>
            </a:r>
            <a:r>
              <a:rPr lang="ja-JP" altLang="ja-JP" sz="1050">
                <a:latin typeface="+mn-ea"/>
              </a:rPr>
              <a:t>大阪市中央区道頓堀</a:t>
            </a:r>
            <a:r>
              <a:rPr lang="en-US" altLang="ja-JP" sz="1050" dirty="0">
                <a:latin typeface="+mn-ea"/>
              </a:rPr>
              <a:t>1-7-21</a:t>
            </a:r>
            <a:r>
              <a:rPr lang="ja-JP" altLang="en-US" sz="1050">
                <a:latin typeface="+mn-ea"/>
              </a:rPr>
              <a:t> </a:t>
            </a:r>
            <a:r>
              <a:rPr lang="ja-JP" altLang="ja-JP" sz="1050">
                <a:latin typeface="+mn-ea"/>
              </a:rPr>
              <a:t>中座くいだおれビル</a:t>
            </a:r>
            <a:r>
              <a:rPr lang="en-US" altLang="ja-JP" sz="1050" dirty="0">
                <a:latin typeface="+mn-ea"/>
              </a:rPr>
              <a:t>B1F</a:t>
            </a:r>
            <a:r>
              <a:rPr lang="ja-JP" altLang="en-US" sz="1050">
                <a:latin typeface="+mn-ea"/>
              </a:rPr>
              <a:t>（</a:t>
            </a:r>
            <a:r>
              <a:rPr lang="en-US" altLang="ja-JP" sz="1050" dirty="0">
                <a:latin typeface="+mn-ea"/>
                <a:hlinkClick r:id="rId2"/>
              </a:rPr>
              <a:t>Tel:06-6212-3005</a:t>
            </a:r>
            <a:r>
              <a:rPr lang="ja-JP" altLang="en-US" sz="1050">
                <a:latin typeface="+mn-ea"/>
              </a:rPr>
              <a:t>）   </a:t>
            </a:r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  <a:hlinkClick r:id="rId3"/>
              </a:rPr>
              <a:t>http://</a:t>
            </a:r>
            <a:r>
              <a:rPr lang="en-US" altLang="ja-JP" sz="1050" dirty="0" err="1">
                <a:latin typeface="+mn-ea"/>
                <a:hlinkClick r:id="rId3"/>
              </a:rPr>
              <a:t>www.vitalartbox.com</a:t>
            </a:r>
            <a:r>
              <a:rPr lang="en-US" altLang="ja-JP" sz="1050" dirty="0">
                <a:latin typeface="+mn-ea"/>
                <a:hlinkClick r:id="rId3"/>
              </a:rPr>
              <a:t>/</a:t>
            </a:r>
            <a:r>
              <a:rPr lang="en-US" altLang="ja-JP" sz="1050" dirty="0" err="1">
                <a:latin typeface="+mn-ea"/>
                <a:hlinkClick r:id="rId3"/>
              </a:rPr>
              <a:t>zaza</a:t>
            </a:r>
            <a:r>
              <a:rPr lang="en-US" altLang="ja-JP" sz="1050" dirty="0">
                <a:latin typeface="+mn-ea"/>
                <a:hlinkClick r:id="rId3"/>
              </a:rPr>
              <a:t>/access/</a:t>
            </a:r>
            <a:r>
              <a:rPr lang="ja-JP" altLang="ja-JP" sz="1050">
                <a:latin typeface="+mn-ea"/>
                <a:hlinkClick r:id="rId3"/>
              </a:rPr>
              <a:t>　</a:t>
            </a:r>
            <a:endParaRPr lang="en-US" altLang="ja-JP" sz="1050" dirty="0">
              <a:latin typeface="+mn-ea"/>
            </a:endParaRPr>
          </a:p>
          <a:p>
            <a:endParaRPr lang="ja-JP" altLang="ja-JP" sz="105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en" altLang="ja-JP" sz="1050" dirty="0">
                <a:latin typeface="+mn-ea"/>
              </a:rPr>
              <a:t>■</a:t>
            </a:r>
            <a:r>
              <a:rPr lang="ja-JP" altLang="en-US" sz="1050">
                <a:latin typeface="+mn-ea"/>
              </a:rPr>
              <a:t>公演日時（</a:t>
            </a:r>
            <a:r>
              <a:rPr lang="en-US" altLang="ja-JP" sz="1050" dirty="0">
                <a:latin typeface="+mn-ea"/>
              </a:rPr>
              <a:t>2019</a:t>
            </a:r>
            <a:r>
              <a:rPr lang="ja-JP" altLang="ja-JP" sz="1050">
                <a:latin typeface="+mn-ea"/>
              </a:rPr>
              <a:t>年</a:t>
            </a:r>
            <a:r>
              <a:rPr lang="ja-JP" altLang="en-US" sz="1050">
                <a:latin typeface="+mn-ea"/>
              </a:rPr>
              <a:t>）</a:t>
            </a:r>
            <a:endParaRPr lang="ja-JP" altLang="ja-JP" sz="1050">
              <a:latin typeface="+mn-ea"/>
            </a:endParaRP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１）</a:t>
            </a:r>
            <a:r>
              <a:rPr lang="en-US" altLang="ja-JP" sz="1050" dirty="0">
                <a:latin typeface="+mn-ea"/>
              </a:rPr>
              <a:t>12/5 </a:t>
            </a:r>
            <a:r>
              <a:rPr lang="ja-JP" altLang="ja-JP" sz="1050">
                <a:latin typeface="+mn-ea"/>
              </a:rPr>
              <a:t>（木） </a:t>
            </a:r>
            <a:r>
              <a:rPr lang="en-US" altLang="ja-JP" sz="1050" dirty="0">
                <a:latin typeface="+mn-ea"/>
              </a:rPr>
              <a:t>19:00</a:t>
            </a:r>
            <a:r>
              <a:rPr lang="ja-JP" altLang="ja-JP" sz="1050">
                <a:latin typeface="+mn-ea"/>
              </a:rPr>
              <a:t>〜</a:t>
            </a: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２）</a:t>
            </a:r>
            <a:r>
              <a:rPr lang="en-US" altLang="ja-JP" sz="1050" dirty="0">
                <a:latin typeface="+mn-ea"/>
              </a:rPr>
              <a:t>12/6 </a:t>
            </a:r>
            <a:r>
              <a:rPr lang="ja-JP" altLang="ja-JP" sz="1050">
                <a:latin typeface="+mn-ea"/>
              </a:rPr>
              <a:t>（金） </a:t>
            </a:r>
            <a:r>
              <a:rPr lang="en-US" altLang="ja-JP" sz="1050" dirty="0">
                <a:latin typeface="+mn-ea"/>
              </a:rPr>
              <a:t>14:00</a:t>
            </a:r>
            <a:r>
              <a:rPr lang="ja-JP" altLang="ja-JP" sz="1050">
                <a:latin typeface="+mn-ea"/>
              </a:rPr>
              <a:t>〜</a:t>
            </a: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３）</a:t>
            </a:r>
            <a:r>
              <a:rPr lang="en-US" altLang="ja-JP" sz="1050" dirty="0">
                <a:latin typeface="+mn-ea"/>
              </a:rPr>
              <a:t>12/6 </a:t>
            </a:r>
            <a:r>
              <a:rPr lang="ja-JP" altLang="ja-JP" sz="1050">
                <a:latin typeface="+mn-ea"/>
              </a:rPr>
              <a:t>（金） </a:t>
            </a:r>
            <a:r>
              <a:rPr lang="en-US" altLang="ja-JP" sz="1050" dirty="0">
                <a:latin typeface="+mn-ea"/>
              </a:rPr>
              <a:t>19:00</a:t>
            </a:r>
            <a:r>
              <a:rPr lang="ja-JP" altLang="ja-JP" sz="1050">
                <a:latin typeface="+mn-ea"/>
              </a:rPr>
              <a:t>〜</a:t>
            </a: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４）</a:t>
            </a:r>
            <a:r>
              <a:rPr lang="en-US" altLang="ja-JP" sz="1050" dirty="0">
                <a:latin typeface="+mn-ea"/>
              </a:rPr>
              <a:t>12/7 </a:t>
            </a:r>
            <a:r>
              <a:rPr lang="ja-JP" altLang="ja-JP" sz="1050">
                <a:latin typeface="+mn-ea"/>
              </a:rPr>
              <a:t>（土）</a:t>
            </a:r>
            <a:r>
              <a:rPr lang="ja-JP" altLang="en-US" sz="1050">
                <a:latin typeface="+mn-ea"/>
              </a:rPr>
              <a:t> </a:t>
            </a:r>
            <a:r>
              <a:rPr lang="en-US" altLang="ja-JP" sz="1050" dirty="0">
                <a:latin typeface="+mn-ea"/>
              </a:rPr>
              <a:t>14:00</a:t>
            </a:r>
            <a:r>
              <a:rPr lang="ja-JP" altLang="ja-JP" sz="1050">
                <a:latin typeface="+mn-ea"/>
              </a:rPr>
              <a:t>〜</a:t>
            </a: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５）</a:t>
            </a:r>
            <a:r>
              <a:rPr lang="en-US" altLang="ja-JP" sz="1050" dirty="0">
                <a:latin typeface="+mn-ea"/>
              </a:rPr>
              <a:t>12/7 </a:t>
            </a:r>
            <a:r>
              <a:rPr lang="ja-JP" altLang="ja-JP" sz="1050">
                <a:latin typeface="+mn-ea"/>
              </a:rPr>
              <a:t>（土）</a:t>
            </a:r>
            <a:r>
              <a:rPr lang="ja-JP" altLang="en-US" sz="1050">
                <a:latin typeface="+mn-ea"/>
              </a:rPr>
              <a:t> </a:t>
            </a:r>
            <a:r>
              <a:rPr lang="en-US" altLang="ja-JP" sz="1050" dirty="0">
                <a:latin typeface="+mn-ea"/>
              </a:rPr>
              <a:t>18:00</a:t>
            </a:r>
            <a:r>
              <a:rPr lang="ja-JP" altLang="ja-JP" sz="1050">
                <a:latin typeface="+mn-ea"/>
              </a:rPr>
              <a:t>〜</a:t>
            </a:r>
          </a:p>
          <a:p>
            <a:r>
              <a:rPr lang="ja-JP" altLang="en-US" sz="1050">
                <a:latin typeface="+mn-ea"/>
              </a:rPr>
              <a:t>　</a:t>
            </a:r>
            <a:r>
              <a:rPr lang="ja-JP" altLang="ja-JP" sz="1050">
                <a:latin typeface="+mn-ea"/>
              </a:rPr>
              <a:t>６）</a:t>
            </a:r>
            <a:r>
              <a:rPr lang="en-US" altLang="ja-JP" sz="1050" dirty="0">
                <a:latin typeface="+mn-ea"/>
              </a:rPr>
              <a:t>12/8 </a:t>
            </a:r>
            <a:r>
              <a:rPr lang="ja-JP" altLang="ja-JP" sz="1050">
                <a:latin typeface="+mn-ea"/>
              </a:rPr>
              <a:t>（日） </a:t>
            </a:r>
            <a:r>
              <a:rPr lang="en-US" altLang="ja-JP" sz="1050" dirty="0">
                <a:latin typeface="+mn-ea"/>
              </a:rPr>
              <a:t>14:00</a:t>
            </a:r>
            <a:r>
              <a:rPr lang="ja-JP" altLang="ja-JP" sz="1050">
                <a:latin typeface="+mn-ea"/>
              </a:rPr>
              <a:t>〜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ja-JP" sz="1050">
                <a:latin typeface="+mn-ea"/>
              </a:rPr>
              <a:t>・開場は開演の各３０分前です。</a:t>
            </a:r>
          </a:p>
          <a:p>
            <a:pPr lvl="0"/>
            <a:r>
              <a:rPr lang="ja-JP" altLang="ja-JP" sz="1050">
                <a:latin typeface="+mn-ea"/>
              </a:rPr>
              <a:t>・全席自由席につきお早めにお越しください。</a:t>
            </a:r>
          </a:p>
          <a:p>
            <a:pPr lvl="0"/>
            <a:r>
              <a:rPr lang="ja-JP" altLang="ja-JP" sz="1050">
                <a:latin typeface="+mn-ea"/>
              </a:rPr>
              <a:t>・公演日によって時間が異なりますのでご注意ください。</a:t>
            </a:r>
            <a:endParaRPr lang="en-US" altLang="ja-JP" sz="1050" dirty="0">
              <a:latin typeface="+mn-ea"/>
            </a:endParaRPr>
          </a:p>
          <a:p>
            <a:pPr lvl="0"/>
            <a:endParaRPr lang="ja-JP" altLang="ja-JP" sz="1050">
              <a:latin typeface="+mn-ea"/>
            </a:endParaRPr>
          </a:p>
          <a:p>
            <a:pPr>
              <a:lnSpc>
                <a:spcPts val="1640"/>
              </a:lnSpc>
            </a:pPr>
            <a:endParaRPr lang="en" altLang="ja-JP" sz="1050" dirty="0">
              <a:effectLst/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solidFill>
                  <a:srgbClr val="FF0000"/>
                </a:solidFill>
                <a:latin typeface="+mn-ea"/>
              </a:rPr>
              <a:t>　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FFD0A66-3BD8-C64A-88A4-6144D25C9BBB}"/>
              </a:ext>
            </a:extLst>
          </p:cNvPr>
          <p:cNvSpPr/>
          <p:nvPr/>
        </p:nvSpPr>
        <p:spPr>
          <a:xfrm>
            <a:off x="169478" y="144994"/>
            <a:ext cx="6452037" cy="35143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6157F7-D286-6A48-8E5F-076A46948786}"/>
              </a:ext>
            </a:extLst>
          </p:cNvPr>
          <p:cNvSpPr/>
          <p:nvPr/>
        </p:nvSpPr>
        <p:spPr>
          <a:xfrm>
            <a:off x="169478" y="188038"/>
            <a:ext cx="645203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b="1">
                <a:solidFill>
                  <a:schemeClr val="bg1"/>
                </a:solidFill>
              </a:rPr>
              <a:t>公演概要について </a:t>
            </a:r>
            <a:endParaRPr lang="ja-JP" altLang="en-US" sz="105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2724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FFD0A66-3BD8-C64A-88A4-6144D25C9BBB}"/>
              </a:ext>
            </a:extLst>
          </p:cNvPr>
          <p:cNvSpPr/>
          <p:nvPr/>
        </p:nvSpPr>
        <p:spPr>
          <a:xfrm>
            <a:off x="169478" y="144994"/>
            <a:ext cx="6452037" cy="35143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6157F7-D286-6A48-8E5F-076A46948786}"/>
              </a:ext>
            </a:extLst>
          </p:cNvPr>
          <p:cNvSpPr/>
          <p:nvPr/>
        </p:nvSpPr>
        <p:spPr>
          <a:xfrm>
            <a:off x="169478" y="188038"/>
            <a:ext cx="645203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b="1">
                <a:solidFill>
                  <a:schemeClr val="bg1"/>
                </a:solidFill>
              </a:rPr>
              <a:t>公演概要について </a:t>
            </a:r>
            <a:endParaRPr lang="ja-JP" altLang="en-US" sz="1050">
              <a:solidFill>
                <a:schemeClr val="bg1"/>
              </a:solidFill>
              <a:effectLst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2C3B5C-E4C8-BF47-93B9-7FAE4D87333F}"/>
              </a:ext>
            </a:extLst>
          </p:cNvPr>
          <p:cNvSpPr/>
          <p:nvPr/>
        </p:nvSpPr>
        <p:spPr>
          <a:xfrm>
            <a:off x="169478" y="3532163"/>
            <a:ext cx="617902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>
                <a:latin typeface="+mn-ea"/>
              </a:rPr>
              <a:t>ご使用いただける画像をこちらにまとめています。</a:t>
            </a:r>
            <a:endParaRPr lang="en-US" altLang="ja-JP" sz="1050" dirty="0">
              <a:latin typeface="+mn-ea"/>
            </a:endParaRPr>
          </a:p>
          <a:p>
            <a:r>
              <a:rPr lang="en" altLang="ja-JP" sz="1050" dirty="0">
                <a:hlinkClick r:id="rId2"/>
              </a:rPr>
              <a:t>https://18.gigafile.nu/1204-ledba90b2c3c8827f077d8bf415d015de</a:t>
            </a:r>
            <a:br>
              <a:rPr lang="en" altLang="ja-JP" sz="1050" dirty="0"/>
            </a:br>
            <a:endParaRPr lang="en" altLang="ja-JP" sz="1050" dirty="0">
              <a:latin typeface="+mn-ea"/>
            </a:endParaRPr>
          </a:p>
          <a:p>
            <a:r>
              <a:rPr lang="ja-JP" altLang="en-US" sz="1050">
                <a:latin typeface="+mn-ea"/>
              </a:rPr>
              <a:t>劇団</a:t>
            </a:r>
            <a:r>
              <a:rPr lang="en" altLang="ja-JP" sz="1050" dirty="0">
                <a:latin typeface="+mn-ea"/>
              </a:rPr>
              <a:t>WEB</a:t>
            </a:r>
            <a:r>
              <a:rPr lang="ja-JP" altLang="en-US" sz="1050">
                <a:latin typeface="+mn-ea"/>
              </a:rPr>
              <a:t>サイト（</a:t>
            </a:r>
            <a:r>
              <a:rPr lang="en" altLang="ja-JP" sz="1050" dirty="0">
                <a:latin typeface="+mn-ea"/>
                <a:hlinkClick r:id="rId3"/>
              </a:rPr>
              <a:t>https://mangeki.com/</a:t>
            </a:r>
            <a:r>
              <a:rPr lang="ja-JP" altLang="en-US" sz="1050">
                <a:latin typeface="+mn-ea"/>
                <a:hlinkClick r:id="rId3"/>
              </a:rPr>
              <a:t>）</a:t>
            </a:r>
            <a:r>
              <a:rPr lang="en" altLang="ja-JP" sz="1050" dirty="0">
                <a:latin typeface="+mn-ea"/>
                <a:hlinkClick r:id="rId3"/>
              </a:rPr>
              <a:t> </a:t>
            </a:r>
            <a:r>
              <a:rPr lang="ja-JP" altLang="en-US" sz="1050">
                <a:latin typeface="+mn-ea"/>
              </a:rPr>
              <a:t> 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>
                <a:latin typeface="+mn-ea"/>
              </a:rPr>
              <a:t>にも公演写真や今回のチラシ画像などを掲載しております。どちらもご自由にお使いください。 </a:t>
            </a:r>
            <a:endParaRPr lang="en-US" altLang="ja-JP" sz="1050" dirty="0">
              <a:latin typeface="+mn-ea"/>
            </a:endParaRPr>
          </a:p>
          <a:p>
            <a:endParaRPr lang="ja-JP" altLang="en-US" sz="1050">
              <a:latin typeface="+mj-ea"/>
              <a:ea typeface="+mj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E92CCB2-E246-A742-96CF-33E49CA00CDB}"/>
              </a:ext>
            </a:extLst>
          </p:cNvPr>
          <p:cNvSpPr/>
          <p:nvPr/>
        </p:nvSpPr>
        <p:spPr>
          <a:xfrm>
            <a:off x="169478" y="3471574"/>
            <a:ext cx="6376102" cy="1122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5175DA-F275-0C42-8B1B-C34B169690C3}"/>
              </a:ext>
            </a:extLst>
          </p:cNvPr>
          <p:cNvSpPr/>
          <p:nvPr/>
        </p:nvSpPr>
        <p:spPr>
          <a:xfrm>
            <a:off x="169478" y="5095912"/>
            <a:ext cx="617902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b="1">
                <a:effectLst/>
                <a:latin typeface="+mj-ea"/>
                <a:ea typeface="+mj-ea"/>
              </a:rPr>
              <a:t>　　　　　　　　　　　　　　ー本件に関するお問い合わせ</a:t>
            </a:r>
            <a:r>
              <a:rPr lang="ja-JP" altLang="en-US" sz="1050" b="1">
                <a:latin typeface="+mj-ea"/>
              </a:rPr>
              <a:t>ー</a:t>
            </a:r>
            <a:endParaRPr lang="ja-JP" altLang="en-US" sz="1050">
              <a:latin typeface="+mj-ea"/>
              <a:ea typeface="+mj-ea"/>
            </a:endParaRPr>
          </a:p>
          <a:p>
            <a:r>
              <a:rPr lang="en" altLang="ja-JP" sz="1050" dirty="0">
                <a:latin typeface="+mn-ea"/>
              </a:rPr>
              <a:t>Mail : </a:t>
            </a:r>
            <a:r>
              <a:rPr lang="en" altLang="ja-JP" sz="1050" dirty="0" err="1">
                <a:latin typeface="+mn-ea"/>
              </a:rPr>
              <a:t>hiza@dadaninc.com</a:t>
            </a:r>
            <a:br>
              <a:rPr lang="en" altLang="ja-JP" sz="1050" dirty="0">
                <a:latin typeface="+mn-ea"/>
              </a:rPr>
            </a:br>
            <a:r>
              <a:rPr lang="en" altLang="ja-JP" sz="1050" dirty="0">
                <a:latin typeface="+mn-ea"/>
              </a:rPr>
              <a:t>Tell : 090-1057-3910(PR</a:t>
            </a:r>
            <a:r>
              <a:rPr lang="ja-JP" altLang="en-US" sz="1050">
                <a:latin typeface="+mn-ea"/>
              </a:rPr>
              <a:t>担当 株式会社</a:t>
            </a:r>
            <a:r>
              <a:rPr lang="en-US" altLang="ja-JP" sz="1050" dirty="0">
                <a:latin typeface="+mn-ea"/>
              </a:rPr>
              <a:t>DADAN</a:t>
            </a:r>
            <a:r>
              <a:rPr lang="ja-JP" altLang="en-US" sz="1050">
                <a:latin typeface="+mn-ea"/>
              </a:rPr>
              <a:t>日座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>
                <a:latin typeface="+mn-ea"/>
              </a:rPr>
              <a:t> </a:t>
            </a:r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        </a:t>
            </a:r>
            <a:r>
              <a:rPr lang="ja-JP" altLang="en-US" sz="1050">
                <a:latin typeface="+mn-ea"/>
              </a:rPr>
              <a:t> </a:t>
            </a:r>
            <a:r>
              <a:rPr lang="en-US" altLang="ja-JP" sz="1050" dirty="0">
                <a:latin typeface="+mn-ea"/>
              </a:rPr>
              <a:t>090-8653-6981(</a:t>
            </a:r>
            <a:r>
              <a:rPr lang="ja-JP" altLang="en-US" sz="1050">
                <a:latin typeface="+mn-ea"/>
              </a:rPr>
              <a:t>劇団制作 西本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>
                <a:latin typeface="+mn-ea"/>
              </a:rPr>
              <a:t>・</a:t>
            </a:r>
            <a:r>
              <a:rPr lang="en-US" altLang="ja-JP" sz="1050" dirty="0">
                <a:latin typeface="+mn-ea"/>
              </a:rPr>
              <a:t>090-2280-0425(</a:t>
            </a:r>
            <a:r>
              <a:rPr lang="ja-JP" altLang="en-US" sz="1050">
                <a:latin typeface="+mn-ea"/>
              </a:rPr>
              <a:t>劇団制作　姫野</a:t>
            </a:r>
            <a:r>
              <a:rPr lang="en-US" altLang="ja-JP" sz="1050" dirty="0">
                <a:latin typeface="+mn-ea"/>
              </a:rPr>
              <a:t>) </a:t>
            </a:r>
            <a:endParaRPr lang="ja-JP" altLang="en-US" sz="105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BDE32A1-BF27-5143-8284-151A7DBA1290}"/>
              </a:ext>
            </a:extLst>
          </p:cNvPr>
          <p:cNvSpPr/>
          <p:nvPr/>
        </p:nvSpPr>
        <p:spPr>
          <a:xfrm>
            <a:off x="169478" y="4923633"/>
            <a:ext cx="6376102" cy="9521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BECF735-E651-3449-A2AB-591017D9AE5C}"/>
              </a:ext>
            </a:extLst>
          </p:cNvPr>
          <p:cNvSpPr/>
          <p:nvPr/>
        </p:nvSpPr>
        <p:spPr>
          <a:xfrm>
            <a:off x="169478" y="614233"/>
            <a:ext cx="5715000" cy="2949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■料金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前売り</a:t>
            </a:r>
            <a:r>
              <a:rPr lang="en-US" altLang="ja-JP" sz="1050" dirty="0">
                <a:latin typeface="+mn-ea"/>
              </a:rPr>
              <a:t>:3,500</a:t>
            </a:r>
            <a:r>
              <a:rPr lang="ja-JP" altLang="en-US" sz="1050">
                <a:latin typeface="+mn-ea"/>
              </a:rPr>
              <a:t>円 当日 </a:t>
            </a:r>
            <a:r>
              <a:rPr lang="en-US" altLang="ja-JP" sz="1050" dirty="0">
                <a:latin typeface="+mn-ea"/>
              </a:rPr>
              <a:t>:3,800</a:t>
            </a:r>
            <a:r>
              <a:rPr lang="ja-JP" altLang="en-US" sz="1050">
                <a:latin typeface="+mn-ea"/>
              </a:rPr>
              <a:t>円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■チケットのご購入とご予約 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</a:t>
            </a:r>
            <a:r>
              <a:rPr lang="en" altLang="ja-JP" sz="1050" dirty="0">
                <a:latin typeface="+mn-ea"/>
                <a:hlinkClick r:id="rId3"/>
              </a:rPr>
              <a:t>https://mangeki.com</a:t>
            </a:r>
            <a:r>
              <a:rPr lang="ja-JP" altLang="en-US" sz="1050">
                <a:latin typeface="+mn-ea"/>
              </a:rPr>
              <a:t>   </a:t>
            </a:r>
            <a:r>
              <a:rPr lang="en" altLang="ja-JP" sz="1050" dirty="0">
                <a:latin typeface="+mn-ea"/>
              </a:rPr>
              <a:t>(WEB</a:t>
            </a:r>
            <a:r>
              <a:rPr lang="ja-JP" altLang="en-US" sz="1050">
                <a:latin typeface="+mn-ea"/>
              </a:rPr>
              <a:t>サイト内予約フォームより受けつけています</a:t>
            </a:r>
            <a:r>
              <a:rPr lang="en-US" altLang="ja-JP" sz="1050" dirty="0">
                <a:latin typeface="+mn-ea"/>
              </a:rPr>
              <a:t>)</a:t>
            </a:r>
            <a:br>
              <a:rPr lang="en-US" altLang="ja-JP" sz="1050" dirty="0">
                <a:latin typeface="+mn-ea"/>
              </a:rPr>
            </a:br>
            <a:r>
              <a:rPr lang="en-US" altLang="ja-JP" sz="1050" dirty="0">
                <a:latin typeface="+mn-ea"/>
              </a:rPr>
              <a:t> </a:t>
            </a: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■プロモーションムービー（告知</a:t>
            </a:r>
            <a:r>
              <a:rPr lang="en-US" altLang="ja-JP" sz="1050" dirty="0">
                <a:latin typeface="+mn-ea"/>
              </a:rPr>
              <a:t>CM</a:t>
            </a:r>
            <a:r>
              <a:rPr lang="ja-JP" altLang="en-US" sz="1050">
                <a:latin typeface="+mn-ea"/>
              </a:rPr>
              <a:t>）</a:t>
            </a:r>
            <a:r>
              <a:rPr lang="en" altLang="ja-JP" sz="1050" dirty="0">
                <a:latin typeface="+mn-ea"/>
              </a:rPr>
              <a:t>URL </a:t>
            </a: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</a:t>
            </a:r>
            <a:r>
              <a:rPr lang="en" altLang="ja-JP" sz="1050" dirty="0">
                <a:hlinkClick r:id="rId4"/>
              </a:rPr>
              <a:t>https://youtu.be/yApQhqOMlvg</a:t>
            </a:r>
            <a:r>
              <a:rPr lang="en" altLang="ja-JP" sz="1050" dirty="0"/>
              <a:t> </a:t>
            </a:r>
          </a:p>
          <a:p>
            <a:pPr>
              <a:lnSpc>
                <a:spcPts val="1640"/>
              </a:lnSpc>
            </a:pPr>
            <a:endParaRPr lang="en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■メディア観劇席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</a:t>
            </a:r>
            <a:r>
              <a:rPr lang="en-US" altLang="ja-JP" sz="1050" dirty="0">
                <a:latin typeface="+mn-ea"/>
              </a:rPr>
              <a:t>12/5 </a:t>
            </a:r>
            <a:r>
              <a:rPr lang="ja-JP" altLang="ja-JP" sz="1050">
                <a:latin typeface="+mn-ea"/>
              </a:rPr>
              <a:t>（木） </a:t>
            </a:r>
            <a:r>
              <a:rPr lang="en-US" altLang="ja-JP" sz="1050" dirty="0">
                <a:latin typeface="+mn-ea"/>
              </a:rPr>
              <a:t>19:00</a:t>
            </a:r>
            <a:r>
              <a:rPr lang="ja-JP" altLang="ja-JP" sz="1050">
                <a:latin typeface="+mn-ea"/>
              </a:rPr>
              <a:t>〜</a:t>
            </a:r>
            <a:r>
              <a:rPr lang="ja-JP" altLang="en-US" sz="1050">
                <a:latin typeface="+mn-ea"/>
              </a:rPr>
              <a:t>の回でメディアさまのお席をご用意します。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ja-JP" altLang="en-US" sz="1050">
                <a:latin typeface="+mn-ea"/>
              </a:rPr>
              <a:t>　取材ご希望の方はお申し付けください。</a:t>
            </a:r>
            <a:endParaRPr lang="en-US" altLang="ja-JP" sz="1050" dirty="0">
              <a:latin typeface="+mn-ea"/>
            </a:endParaRPr>
          </a:p>
          <a:p>
            <a:pPr>
              <a:lnSpc>
                <a:spcPts val="1640"/>
              </a:lnSpc>
            </a:pPr>
            <a:r>
              <a:rPr lang="en-US" altLang="ja-JP" sz="1050" dirty="0"/>
              <a:t>    </a:t>
            </a:r>
            <a:r>
              <a:rPr lang="ja-JP" altLang="en-US" sz="1050"/>
              <a:t>ご都合合わない場合は他日程でも構いません。</a:t>
            </a:r>
            <a:endParaRPr lang="ja-JP" altLang="ja-JP" sz="1050">
              <a:latin typeface="+mn-ea"/>
            </a:endParaRPr>
          </a:p>
          <a:p>
            <a:pPr>
              <a:lnSpc>
                <a:spcPts val="1640"/>
              </a:lnSpc>
            </a:pPr>
            <a:endParaRPr lang="ja-JP" altLang="en-US" sz="1050"/>
          </a:p>
        </p:txBody>
      </p:sp>
    </p:spTree>
    <p:extLst>
      <p:ext uri="{BB962C8B-B14F-4D97-AF65-F5344CB8AC3E}">
        <p14:creationId xmlns:p14="http://schemas.microsoft.com/office/powerpoint/2010/main" val="410363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708</Words>
  <Application>Microsoft Macintosh PowerPoint</Application>
  <PresentationFormat>A4 210 x 297 mm</PresentationFormat>
  <Paragraphs>120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A-OTF Shin Maru Go Pro R</vt:lpstr>
      <vt:lpstr>YuGothic</vt:lpstr>
      <vt:lpstr>游ゴシック</vt:lpstr>
      <vt:lpstr>游ゴシック Light</vt:lpstr>
      <vt:lpstr>Arial</vt:lpstr>
      <vt:lpstr>Calibri</vt:lpstr>
      <vt:lpstr>Calibri Light</vt:lpstr>
      <vt:lpstr>Office テーマ</vt:lpstr>
      <vt:lpstr>報道関係各位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報道関係各位</dc:title>
  <dc:creator>裕介 日座</dc:creator>
  <cp:lastModifiedBy>裕介 日座</cp:lastModifiedBy>
  <cp:revision>86</cp:revision>
  <cp:lastPrinted>2019-10-31T08:30:18Z</cp:lastPrinted>
  <dcterms:created xsi:type="dcterms:W3CDTF">2019-10-31T04:53:32Z</dcterms:created>
  <dcterms:modified xsi:type="dcterms:W3CDTF">2019-11-13T03:13:59Z</dcterms:modified>
</cp:coreProperties>
</file>