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670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14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26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6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12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2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43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40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39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68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90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97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55DF-0E5F-4214-A271-C2D69C0ED35F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819D-D401-4195-BC6A-7E11D6152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0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no\Desktop\ドリームニュース\NC6ｔｈキービジュアル おもろい夫婦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2411760"/>
            <a:ext cx="4883031" cy="27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5158465"/>
            <a:ext cx="2304256" cy="279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6444" r="19470" b="45126"/>
          <a:stretch/>
        </p:blipFill>
        <p:spPr bwMode="auto">
          <a:xfrm>
            <a:off x="3356992" y="5158465"/>
            <a:ext cx="2578775" cy="279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2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yamato</dc:creator>
  <cp:lastModifiedBy>yamato</cp:lastModifiedBy>
  <cp:revision>2</cp:revision>
  <dcterms:created xsi:type="dcterms:W3CDTF">2019-11-14T07:53:00Z</dcterms:created>
  <dcterms:modified xsi:type="dcterms:W3CDTF">2019-11-14T08:00:42Z</dcterms:modified>
</cp:coreProperties>
</file>