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4"/>
    <p:sldMasterId id="2147483747" r:id="rId5"/>
  </p:sldMasterIdLst>
  <p:notesMasterIdLst>
    <p:notesMasterId r:id="rId7"/>
  </p:notesMasterIdLst>
  <p:sldIdLst>
    <p:sldId id="692" r:id="rId6"/>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作成者" initials="A" lastIdx="3" clrIdx="0"/>
  <p:cmAuthor id="1" name="稲月裕介" initials="Y.I."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5B9C25-09A0-4FEB-9032-11A93BD774E2}" v="19" dt="2019-12-12T04:36:48.76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4" d="100"/>
          <a:sy n="104" d="100"/>
        </p:scale>
        <p:origin x="1824" y="114"/>
      </p:cViewPr>
      <p:guideLst>
        <p:guide orient="horz" pos="216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2.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36A0A0-8508-4B11-91F4-5D0C9D67806D}" type="datetimeFigureOut">
              <a:rPr kumimoji="1" lang="ja-JP" altLang="en-US" smtClean="0"/>
              <a:t>2019/12/12</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DD5896-8F3D-4F9C-AE72-922C51A026A5}" type="slidenum">
              <a:rPr kumimoji="1" lang="ja-JP" altLang="en-US" smtClean="0"/>
              <a:t>‹#›</a:t>
            </a:fld>
            <a:endParaRPr kumimoji="1" lang="ja-JP" altLang="en-US"/>
          </a:p>
        </p:txBody>
      </p:sp>
    </p:spTree>
    <p:extLst>
      <p:ext uri="{BB962C8B-B14F-4D97-AF65-F5344CB8AC3E}">
        <p14:creationId xmlns:p14="http://schemas.microsoft.com/office/powerpoint/2010/main" val="239438142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6DD5896-8F3D-4F9C-AE72-922C51A026A5}" type="slidenum">
              <a:rPr kumimoji="1" lang="ja-JP" altLang="en-US" smtClean="0"/>
              <a:t>1</a:t>
            </a:fld>
            <a:endParaRPr kumimoji="1" lang="ja-JP" altLang="en-US"/>
          </a:p>
        </p:txBody>
      </p:sp>
    </p:spTree>
    <p:extLst>
      <p:ext uri="{BB962C8B-B14F-4D97-AF65-F5344CB8AC3E}">
        <p14:creationId xmlns:p14="http://schemas.microsoft.com/office/powerpoint/2010/main" val="37324235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_タイトルのみ">
    <p:spTree>
      <p:nvGrpSpPr>
        <p:cNvPr id="1" name=""/>
        <p:cNvGrpSpPr/>
        <p:nvPr/>
      </p:nvGrpSpPr>
      <p:grpSpPr>
        <a:xfrm>
          <a:off x="0" y="0"/>
          <a:ext cx="0" cy="0"/>
          <a:chOff x="0" y="0"/>
          <a:chExt cx="0" cy="0"/>
        </a:xfrm>
      </p:grpSpPr>
      <p:sp>
        <p:nvSpPr>
          <p:cNvPr id="100" name="正方形/長方形 11"/>
          <p:cNvSpPr>
            <a:spLocks noChangeArrowheads="1"/>
          </p:cNvSpPr>
          <p:nvPr/>
        </p:nvSpPr>
        <p:spPr bwMode="gray">
          <a:xfrm>
            <a:off x="324644" y="2763058"/>
            <a:ext cx="8502650" cy="109537"/>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base">
              <a:spcBef>
                <a:spcPct val="0"/>
              </a:spcBef>
              <a:spcAft>
                <a:spcPct val="0"/>
              </a:spcAft>
              <a:defRPr/>
            </a:pPr>
            <a:endParaRPr lang="ja-JP" altLang="en-US" sz="900">
              <a:solidFill>
                <a:prstClr val="white"/>
              </a:solidFill>
            </a:endParaRPr>
          </a:p>
        </p:txBody>
      </p:sp>
      <p:grpSp>
        <p:nvGrpSpPr>
          <p:cNvPr id="2" name="グループ化 62"/>
          <p:cNvGrpSpPr/>
          <p:nvPr userDrawn="1"/>
        </p:nvGrpSpPr>
        <p:grpSpPr bwMode="gray">
          <a:xfrm>
            <a:off x="324643" y="2763058"/>
            <a:ext cx="2178447" cy="109537"/>
            <a:chOff x="312738" y="2747963"/>
            <a:chExt cx="1970087" cy="109537"/>
          </a:xfrm>
        </p:grpSpPr>
        <p:sp>
          <p:nvSpPr>
            <p:cNvPr id="64" name="正方形/長方形 63"/>
            <p:cNvSpPr/>
            <p:nvPr/>
          </p:nvSpPr>
          <p:spPr bwMode="gray">
            <a:xfrm>
              <a:off x="312738" y="2747963"/>
              <a:ext cx="1970087" cy="109537"/>
            </a:xfrm>
            <a:prstGeom prst="rect">
              <a:avLst/>
            </a:prstGeom>
            <a:solidFill>
              <a:srgbClr val="FD0014"/>
            </a:solidFill>
            <a:ln w="9525">
              <a:noFill/>
              <a:miter lim="800000"/>
              <a:headEnd/>
              <a:tailEnd/>
            </a:ln>
            <a:effectLst/>
          </p:spPr>
          <p:txBody>
            <a:bodyPr wrap="none" anchor="ctr"/>
            <a:lstStyle/>
            <a:p>
              <a:pPr>
                <a:defRPr/>
              </a:pPr>
              <a:endParaRPr kumimoji="0" lang="ja-JP" altLang="en-US" kern="0">
                <a:solidFill>
                  <a:sysClr val="windowText" lastClr="000000"/>
                </a:solidFill>
                <a:latin typeface="HGP創英角ｺﾞｼｯｸUB" pitchFamily="50" charset="-128"/>
                <a:ea typeface="HGP創英角ｺﾞｼｯｸUB" pitchFamily="50" charset="-128"/>
              </a:endParaRPr>
            </a:p>
          </p:txBody>
        </p:sp>
        <p:sp>
          <p:nvSpPr>
            <p:cNvPr id="65" name="正方形/長方形 64"/>
            <p:cNvSpPr/>
            <p:nvPr/>
          </p:nvSpPr>
          <p:spPr bwMode="gray">
            <a:xfrm>
              <a:off x="312738" y="2747963"/>
              <a:ext cx="985837" cy="109537"/>
            </a:xfrm>
            <a:prstGeom prst="rect">
              <a:avLst/>
            </a:prstGeom>
            <a:solidFill>
              <a:srgbClr val="B3B3B3"/>
            </a:solidFill>
            <a:ln w="9525">
              <a:noFill/>
              <a:miter lim="800000"/>
              <a:headEnd/>
              <a:tailEnd/>
            </a:ln>
            <a:effectLst/>
          </p:spPr>
          <p:txBody>
            <a:bodyPr wrap="none" anchor="ctr"/>
            <a:lstStyle/>
            <a:p>
              <a:pPr>
                <a:defRPr/>
              </a:pPr>
              <a:endParaRPr kumimoji="0" lang="ja-JP" altLang="en-US" kern="0">
                <a:solidFill>
                  <a:sysClr val="windowText" lastClr="000000"/>
                </a:solidFill>
                <a:latin typeface="HGP創英角ｺﾞｼｯｸUB" pitchFamily="50" charset="-128"/>
                <a:ea typeface="HGP創英角ｺﾞｼｯｸUB" pitchFamily="50" charset="-128"/>
              </a:endParaRPr>
            </a:p>
          </p:txBody>
        </p:sp>
      </p:grpSp>
      <p:sp>
        <p:nvSpPr>
          <p:cNvPr id="41" name="Text Box 13"/>
          <p:cNvSpPr txBox="1">
            <a:spLocks noChangeArrowheads="1"/>
          </p:cNvSpPr>
          <p:nvPr userDrawn="1"/>
        </p:nvSpPr>
        <p:spPr bwMode="gray">
          <a:xfrm>
            <a:off x="6539995" y="6599238"/>
            <a:ext cx="2153155" cy="230832"/>
          </a:xfrm>
          <a:prstGeom prst="rect">
            <a:avLst/>
          </a:prstGeom>
          <a:noFill/>
          <a:ln w="25400">
            <a:noFill/>
            <a:miter lim="800000"/>
            <a:headEnd/>
            <a:tailEnd/>
          </a:ln>
        </p:spPr>
        <p:txBody>
          <a:bodyPr wrap="none">
            <a:spAutoFit/>
          </a:bodyPr>
          <a:lstStyle/>
          <a:p>
            <a:pPr algn="r" fontAlgn="base">
              <a:spcBef>
                <a:spcPct val="50000"/>
              </a:spcBef>
              <a:spcAft>
                <a:spcPct val="0"/>
              </a:spcAft>
              <a:defRPr/>
            </a:pPr>
            <a:r>
              <a:rPr kumimoji="0" lang="en-US" altLang="ja-JP" sz="900" err="1">
                <a:solidFill>
                  <a:prstClr val="black"/>
                </a:solidFill>
                <a:ea typeface="ＭＳ Ｐゴシック" pitchFamily="50" charset="-128"/>
              </a:rPr>
              <a:t>HTL.,co</a:t>
            </a:r>
            <a:r>
              <a:rPr kumimoji="0" lang="en-US" altLang="ja-JP" sz="900">
                <a:solidFill>
                  <a:prstClr val="black"/>
                </a:solidFill>
                <a:ea typeface="ＭＳ Ｐゴシック" pitchFamily="50" charset="-128"/>
              </a:rPr>
              <a:t>, Ltd. 2019. All rights reserved.</a:t>
            </a:r>
          </a:p>
        </p:txBody>
      </p:sp>
      <p:sp>
        <p:nvSpPr>
          <p:cNvPr id="42" name="スライド番号プレースホルダ 2"/>
          <p:cNvSpPr>
            <a:spLocks noGrp="1"/>
          </p:cNvSpPr>
          <p:nvPr userDrawn="1">
            <p:ph type="sldNum" sz="quarter" idx="10"/>
          </p:nvPr>
        </p:nvSpPr>
        <p:spPr bwMode="gray">
          <a:xfrm>
            <a:off x="8604250" y="6545263"/>
            <a:ext cx="488950" cy="304800"/>
          </a:xfrm>
          <a:prstGeom prst="rect">
            <a:avLst/>
          </a:prstGeom>
        </p:spPr>
        <p:txBody>
          <a:bodyPr/>
          <a:lstStyle>
            <a:lvl1pPr algn="r">
              <a:defRPr sz="1400" smtClean="0">
                <a:solidFill>
                  <a:schemeClr val="tx1"/>
                </a:solidFill>
                <a:latin typeface="Arial" pitchFamily="34" charset="0"/>
                <a:cs typeface="Arial" pitchFamily="34" charset="0"/>
              </a:defRPr>
            </a:lvl1pPr>
          </a:lstStyle>
          <a:p>
            <a:pPr fontAlgn="base">
              <a:spcBef>
                <a:spcPct val="0"/>
              </a:spcBef>
              <a:spcAft>
                <a:spcPct val="0"/>
              </a:spcAft>
              <a:defRPr/>
            </a:pPr>
            <a:fld id="{790173A9-6621-4FFE-BC07-AC198BDD4C9A}" type="slidenum">
              <a:rPr lang="en-US" altLang="ja-JP">
                <a:solidFill>
                  <a:prstClr val="black"/>
                </a:solidFill>
                <a:ea typeface="HGP創英角ｺﾞｼｯｸUB" pitchFamily="50" charset="-128"/>
              </a:rPr>
              <a:pPr fontAlgn="base">
                <a:spcBef>
                  <a:spcPct val="0"/>
                </a:spcBef>
                <a:spcAft>
                  <a:spcPct val="0"/>
                </a:spcAft>
                <a:defRPr/>
              </a:pPr>
              <a:t>‹#›</a:t>
            </a:fld>
            <a:endParaRPr lang="en-US" altLang="ja-JP">
              <a:solidFill>
                <a:prstClr val="black"/>
              </a:solidFill>
              <a:ea typeface="HGP創英角ｺﾞｼｯｸUB" pitchFamily="50" charset="-128"/>
            </a:endParaRPr>
          </a:p>
        </p:txBody>
      </p:sp>
      <p:sp>
        <p:nvSpPr>
          <p:cNvPr id="43" name="タイトル 1"/>
          <p:cNvSpPr>
            <a:spLocks noGrp="1"/>
          </p:cNvSpPr>
          <p:nvPr userDrawn="1">
            <p:ph type="title"/>
          </p:nvPr>
        </p:nvSpPr>
        <p:spPr bwMode="gray">
          <a:xfrm>
            <a:off x="2428491" y="3113705"/>
            <a:ext cx="4253087" cy="538609"/>
          </a:xfrm>
          <a:prstGeom prst="rect">
            <a:avLst/>
          </a:prstGeom>
        </p:spPr>
        <p:txBody>
          <a:bodyPr wrap="none">
            <a:spAutoFit/>
          </a:bodyPr>
          <a:lstStyle>
            <a:lvl1pPr>
              <a:lnSpc>
                <a:spcPct val="100000"/>
              </a:lnSpc>
              <a:defRPr sz="2900">
                <a:solidFill>
                  <a:schemeClr val="tx1"/>
                </a:solidFill>
                <a:latin typeface="+mj-ea"/>
                <a:ea typeface="+mj-ea"/>
              </a:defRPr>
            </a:lvl1pPr>
          </a:lstStyle>
          <a:p>
            <a:r>
              <a:rPr lang="ja-JP" altLang="en-US"/>
              <a:t>マスタ タイトルの書式設定</a:t>
            </a:r>
          </a:p>
        </p:txBody>
      </p:sp>
      <p:sp>
        <p:nvSpPr>
          <p:cNvPr id="49" name="テキスト プレースホルダ 48"/>
          <p:cNvSpPr>
            <a:spLocks noGrp="1"/>
          </p:cNvSpPr>
          <p:nvPr userDrawn="1">
            <p:ph type="body" sz="quarter" idx="11"/>
          </p:nvPr>
        </p:nvSpPr>
        <p:spPr bwMode="gray">
          <a:xfrm>
            <a:off x="2428491" y="3656176"/>
            <a:ext cx="3454792" cy="430887"/>
          </a:xfrm>
          <a:prstGeom prst="rect">
            <a:avLst/>
          </a:prstGeom>
        </p:spPr>
        <p:txBody>
          <a:bodyPr wrap="none">
            <a:spAutoFit/>
          </a:bodyPr>
          <a:lstStyle>
            <a:lvl1pPr>
              <a:buNone/>
              <a:defRPr sz="2200">
                <a:latin typeface="+mn-ea"/>
                <a:ea typeface="+mn-ea"/>
              </a:defRPr>
            </a:lvl1pPr>
          </a:lstStyle>
          <a:p>
            <a:pPr lvl="0"/>
            <a:r>
              <a:rPr kumimoji="1" lang="ja-JP" altLang="en-US"/>
              <a:t>マスタ テキストの書式設定</a:t>
            </a:r>
          </a:p>
        </p:txBody>
      </p:sp>
    </p:spTree>
    <p:extLst>
      <p:ext uri="{BB962C8B-B14F-4D97-AF65-F5344CB8AC3E}">
        <p14:creationId xmlns:p14="http://schemas.microsoft.com/office/powerpoint/2010/main" val="40805142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ja-JP" altLang="en-US"/>
              <a:t>マスター タイトルの書式設定</a:t>
            </a:r>
            <a:endParaRPr lang="en-US"/>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
        <p:nvSpPr>
          <p:cNvPr id="19" name="Text Box 13"/>
          <p:cNvSpPr txBox="1">
            <a:spLocks noChangeArrowheads="1"/>
          </p:cNvSpPr>
          <p:nvPr userDrawn="1"/>
        </p:nvSpPr>
        <p:spPr bwMode="gray">
          <a:xfrm>
            <a:off x="6539995" y="6599238"/>
            <a:ext cx="2153155" cy="230832"/>
          </a:xfrm>
          <a:prstGeom prst="rect">
            <a:avLst/>
          </a:prstGeom>
          <a:noFill/>
          <a:ln w="25400">
            <a:noFill/>
            <a:miter lim="800000"/>
            <a:headEnd/>
            <a:tailEnd/>
          </a:ln>
        </p:spPr>
        <p:txBody>
          <a:bodyPr wrap="square">
            <a:spAutoFit/>
          </a:bodyPr>
          <a:lstStyle/>
          <a:p>
            <a:pPr algn="r" fontAlgn="base">
              <a:spcBef>
                <a:spcPct val="50000"/>
              </a:spcBef>
              <a:spcAft>
                <a:spcPct val="0"/>
              </a:spcAft>
              <a:defRPr/>
            </a:pPr>
            <a:r>
              <a:rPr kumimoji="0" lang="en-US" altLang="ja-JP" sz="900" err="1">
                <a:solidFill>
                  <a:prstClr val="black"/>
                </a:solidFill>
                <a:ea typeface="ＭＳ Ｐゴシック" pitchFamily="50" charset="-128"/>
              </a:rPr>
              <a:t>HTL.,co</a:t>
            </a:r>
            <a:r>
              <a:rPr kumimoji="0" lang="en-US" altLang="ja-JP" sz="900">
                <a:solidFill>
                  <a:prstClr val="black"/>
                </a:solidFill>
                <a:ea typeface="ＭＳ Ｐゴシック" pitchFamily="50" charset="-128"/>
              </a:rPr>
              <a:t>, Ltd. 201. All rights reserved.</a:t>
            </a:r>
          </a:p>
        </p:txBody>
      </p:sp>
    </p:spTree>
    <p:extLst>
      <p:ext uri="{BB962C8B-B14F-4D97-AF65-F5344CB8AC3E}">
        <p14:creationId xmlns:p14="http://schemas.microsoft.com/office/powerpoint/2010/main" val="23340980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pPr fontAlgn="base">
              <a:spcBef>
                <a:spcPct val="0"/>
              </a:spcBef>
              <a:spcAft>
                <a:spcPct val="0"/>
              </a:spcAft>
              <a:defRPr/>
            </a:pPr>
            <a:fld id="{D96E3C7A-5516-451D-9EA6-18B739D386A9}" type="slidenum">
              <a:rPr lang="en-US" altLang="ja-JP" sz="900" smtClean="0">
                <a:solidFill>
                  <a:srgbClr val="660066"/>
                </a:solidFill>
                <a:latin typeface="HGP創英角ｺﾞｼｯｸUB" pitchFamily="50" charset="-128"/>
                <a:ea typeface="HGP創英角ｺﾞｼｯｸUB" pitchFamily="50" charset="-128"/>
              </a:rPr>
              <a:pPr fontAlgn="base">
                <a:spcBef>
                  <a:spcPct val="0"/>
                </a:spcBef>
                <a:spcAft>
                  <a:spcPct val="0"/>
                </a:spcAft>
                <a:defRPr/>
              </a:pPr>
              <a:t>‹#›</a:t>
            </a:fld>
            <a:endParaRPr lang="en-US" altLang="ja-JP" sz="900">
              <a:solidFill>
                <a:srgbClr val="660066"/>
              </a:solidFill>
              <a:latin typeface="HGP創英角ｺﾞｼｯｸUB" pitchFamily="50" charset="-128"/>
              <a:ea typeface="HGP創英角ｺﾞｼｯｸUB" pitchFamily="50" charset="-128"/>
            </a:endParaRPr>
          </a:p>
        </p:txBody>
      </p:sp>
    </p:spTree>
    <p:extLst>
      <p:ext uri="{BB962C8B-B14F-4D97-AF65-F5344CB8AC3E}">
        <p14:creationId xmlns:p14="http://schemas.microsoft.com/office/powerpoint/2010/main" val="3329006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ja-JP" altLang="en-US"/>
              <a:t>マスター タイトルの書式設定</a:t>
            </a:r>
            <a:endParaRPr lang="en-US"/>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330538657"/>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456639268"/>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ja-JP" altLang="en-US"/>
              <a:t>マスター タイトルの書式設定</a:t>
            </a:r>
            <a:endParaRPr lang="en-US"/>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999185903"/>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ja-JP" altLang="en-US"/>
              <a:t>マスター タイトルの書式設定</a:t>
            </a:r>
            <a:endParaRPr lang="en-US"/>
          </a:p>
        </p:txBody>
      </p:sp>
      <p:sp>
        <p:nvSpPr>
          <p:cNvPr id="4" name="Footer Placeholder 3"/>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620542296"/>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1146238640"/>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ja-JP" altLang="en-US"/>
              <a:t>マスター タイトルの書式設定</a:t>
            </a:r>
            <a:endParaRPr lang="en-US"/>
          </a:p>
        </p:txBody>
      </p:sp>
      <p:sp>
        <p:nvSpPr>
          <p:cNvPr id="3" name="Content Placeholder 2"/>
          <p:cNvSpPr>
            <a:spLocks noGrp="1"/>
          </p:cNvSpPr>
          <p:nvPr>
            <p:ph idx="1"/>
          </p:nvPr>
        </p:nvSpPr>
        <p:spPr>
          <a:xfrm>
            <a:off x="3571275" y="514925"/>
            <a:ext cx="3386037"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333891-D5E7-4C7B-BF1D-E855E53CB5A8}" type="slidenum">
              <a:rPr lang="en-US" smtClean="0"/>
              <a:t>‹#›</a:t>
            </a:fld>
            <a:endParaRPr lang="en-US"/>
          </a:p>
        </p:txBody>
      </p:sp>
    </p:spTree>
    <p:extLst>
      <p:ext uri="{BB962C8B-B14F-4D97-AF65-F5344CB8AC3E}">
        <p14:creationId xmlns:p14="http://schemas.microsoft.com/office/powerpoint/2010/main" val="2757647210"/>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図を追加</a:t>
            </a:r>
            <a:endParaRPr lang="en-US"/>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5405258" y="6041363"/>
            <a:ext cx="684132" cy="365125"/>
          </a:xfrm>
          <a:prstGeom prst="rect">
            <a:avLst/>
          </a:prstGeom>
        </p:spPr>
        <p:txBody>
          <a:bodyPr/>
          <a:lstStyle/>
          <a:p>
            <a:fld id="{B61BEF0D-F0BB-DE4B-95CE-6DB70DBA9567}" type="datetimeFigureOut">
              <a:rPr lang="en-US" smtClean="0"/>
              <a:pPr/>
              <a:t>12/12/2019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a:p>
        </p:txBody>
      </p:sp>
    </p:spTree>
    <p:extLst>
      <p:ext uri="{BB962C8B-B14F-4D97-AF65-F5344CB8AC3E}">
        <p14:creationId xmlns:p14="http://schemas.microsoft.com/office/powerpoint/2010/main" val="2937255797"/>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ja-JP" altLang="en-US"/>
              <a:t>マスター タイトルの書式設定</a:t>
            </a:r>
            <a:endParaRPr lang="en-US"/>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5405258" y="6041363"/>
            <a:ext cx="684132" cy="365125"/>
          </a:xfrm>
          <a:prstGeom prst="rect">
            <a:avLst/>
          </a:prstGeom>
        </p:spPr>
        <p:txBody>
          <a:bodyPr/>
          <a:lstStyle/>
          <a:p>
            <a:fld id="{BF3255DB-7742-4E18-8606-06501AD67BCA}" type="datetimeFigureOut">
              <a:rPr kumimoji="1" lang="ja-JP" altLang="en-US" smtClean="0"/>
              <a:t>2019/12/12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6857388-2834-490B-ABC4-3D3B7EA70A69}" type="slidenum">
              <a:rPr kumimoji="1" lang="ja-JP" altLang="en-US" smtClean="0"/>
              <a:t>‹#›</a:t>
            </a:fld>
            <a:endParaRPr kumimoji="1" lang="ja-JP" altLang="en-US"/>
          </a:p>
        </p:txBody>
      </p:sp>
    </p:spTree>
    <p:extLst>
      <p:ext uri="{BB962C8B-B14F-4D97-AF65-F5344CB8AC3E}">
        <p14:creationId xmlns:p14="http://schemas.microsoft.com/office/powerpoint/2010/main" val="1488304228"/>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タイトルのみ">
    <p:spTree>
      <p:nvGrpSpPr>
        <p:cNvPr id="1" name=""/>
        <p:cNvGrpSpPr/>
        <p:nvPr/>
      </p:nvGrpSpPr>
      <p:grpSpPr>
        <a:xfrm>
          <a:off x="0" y="0"/>
          <a:ext cx="0" cy="0"/>
          <a:chOff x="0" y="0"/>
          <a:chExt cx="0" cy="0"/>
        </a:xfrm>
      </p:grpSpPr>
      <p:sp>
        <p:nvSpPr>
          <p:cNvPr id="49" name="スライド番号プレースホルダ 2"/>
          <p:cNvSpPr>
            <a:spLocks noGrp="1"/>
          </p:cNvSpPr>
          <p:nvPr>
            <p:ph type="sldNum" sz="quarter" idx="10"/>
          </p:nvPr>
        </p:nvSpPr>
        <p:spPr bwMode="gray">
          <a:xfrm>
            <a:off x="8604250" y="6545263"/>
            <a:ext cx="488950" cy="304800"/>
          </a:xfrm>
          <a:prstGeom prst="rect">
            <a:avLst/>
          </a:prstGeom>
        </p:spPr>
        <p:txBody>
          <a:bodyPr/>
          <a:lstStyle>
            <a:lvl1pPr algn="r">
              <a:defRPr sz="1400" smtClean="0">
                <a:solidFill>
                  <a:schemeClr val="tx1"/>
                </a:solidFill>
                <a:latin typeface="Arial" pitchFamily="34" charset="0"/>
                <a:cs typeface="Arial" pitchFamily="34" charset="0"/>
              </a:defRPr>
            </a:lvl1pPr>
          </a:lstStyle>
          <a:p>
            <a:pPr fontAlgn="base">
              <a:spcBef>
                <a:spcPct val="0"/>
              </a:spcBef>
              <a:spcAft>
                <a:spcPct val="0"/>
              </a:spcAft>
              <a:defRPr/>
            </a:pPr>
            <a:fld id="{ED881F7E-4721-4672-B9D1-22F8E31EDEB5}" type="slidenum">
              <a:rPr lang="en-US" altLang="ja-JP">
                <a:solidFill>
                  <a:prstClr val="black"/>
                </a:solidFill>
                <a:ea typeface="HGP創英角ｺﾞｼｯｸUB" pitchFamily="50" charset="-128"/>
              </a:rPr>
              <a:pPr fontAlgn="base">
                <a:spcBef>
                  <a:spcPct val="0"/>
                </a:spcBef>
                <a:spcAft>
                  <a:spcPct val="0"/>
                </a:spcAft>
                <a:defRPr/>
              </a:pPr>
              <a:t>‹#›</a:t>
            </a:fld>
            <a:endParaRPr lang="en-US" altLang="ja-JP">
              <a:solidFill>
                <a:prstClr val="black"/>
              </a:solidFill>
              <a:ea typeface="HGP創英角ｺﾞｼｯｸUB" pitchFamily="50" charset="-128"/>
            </a:endParaRPr>
          </a:p>
        </p:txBody>
      </p:sp>
      <p:sp>
        <p:nvSpPr>
          <p:cNvPr id="38" name="正方形/長方形 11"/>
          <p:cNvSpPr>
            <a:spLocks noChangeArrowheads="1"/>
          </p:cNvSpPr>
          <p:nvPr userDrawn="1"/>
        </p:nvSpPr>
        <p:spPr bwMode="gray">
          <a:xfrm>
            <a:off x="324644" y="2763058"/>
            <a:ext cx="8502650" cy="109537"/>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base">
              <a:spcBef>
                <a:spcPct val="0"/>
              </a:spcBef>
              <a:spcAft>
                <a:spcPct val="0"/>
              </a:spcAft>
              <a:defRPr/>
            </a:pPr>
            <a:endParaRPr lang="ja-JP" altLang="en-US" sz="900">
              <a:solidFill>
                <a:prstClr val="white"/>
              </a:solidFill>
            </a:endParaRPr>
          </a:p>
        </p:txBody>
      </p:sp>
      <p:grpSp>
        <p:nvGrpSpPr>
          <p:cNvPr id="3" name="グループ化 38"/>
          <p:cNvGrpSpPr/>
          <p:nvPr userDrawn="1"/>
        </p:nvGrpSpPr>
        <p:grpSpPr bwMode="gray">
          <a:xfrm>
            <a:off x="324643" y="2763058"/>
            <a:ext cx="2178447" cy="109537"/>
            <a:chOff x="312738" y="2747963"/>
            <a:chExt cx="1970087" cy="109537"/>
          </a:xfrm>
        </p:grpSpPr>
        <p:sp>
          <p:nvSpPr>
            <p:cNvPr id="40" name="正方形/長方形 39"/>
            <p:cNvSpPr/>
            <p:nvPr/>
          </p:nvSpPr>
          <p:spPr bwMode="gray">
            <a:xfrm>
              <a:off x="312738" y="2747963"/>
              <a:ext cx="1970087" cy="109537"/>
            </a:xfrm>
            <a:prstGeom prst="rect">
              <a:avLst/>
            </a:prstGeom>
            <a:solidFill>
              <a:srgbClr val="FD0014"/>
            </a:solidFill>
            <a:ln w="9525">
              <a:noFill/>
              <a:miter lim="800000"/>
              <a:headEnd/>
              <a:tailEnd/>
            </a:ln>
            <a:effectLst/>
          </p:spPr>
          <p:txBody>
            <a:bodyPr wrap="none" anchor="ctr"/>
            <a:lstStyle/>
            <a:p>
              <a:pPr>
                <a:defRPr/>
              </a:pPr>
              <a:endParaRPr kumimoji="0" lang="ja-JP" altLang="en-US" kern="0">
                <a:solidFill>
                  <a:sysClr val="windowText" lastClr="000000"/>
                </a:solidFill>
                <a:latin typeface="HGP創英角ｺﾞｼｯｸUB" pitchFamily="50" charset="-128"/>
                <a:ea typeface="HGP創英角ｺﾞｼｯｸUB" pitchFamily="50" charset="-128"/>
              </a:endParaRPr>
            </a:p>
          </p:txBody>
        </p:sp>
        <p:sp>
          <p:nvSpPr>
            <p:cNvPr id="41" name="正方形/長方形 40"/>
            <p:cNvSpPr/>
            <p:nvPr/>
          </p:nvSpPr>
          <p:spPr bwMode="gray">
            <a:xfrm>
              <a:off x="312738" y="2747963"/>
              <a:ext cx="985837" cy="109537"/>
            </a:xfrm>
            <a:prstGeom prst="rect">
              <a:avLst/>
            </a:prstGeom>
            <a:solidFill>
              <a:srgbClr val="B3B3B3"/>
            </a:solidFill>
            <a:ln w="9525">
              <a:noFill/>
              <a:miter lim="800000"/>
              <a:headEnd/>
              <a:tailEnd/>
            </a:ln>
            <a:effectLst/>
          </p:spPr>
          <p:txBody>
            <a:bodyPr wrap="none" anchor="ctr"/>
            <a:lstStyle/>
            <a:p>
              <a:pPr>
                <a:defRPr/>
              </a:pPr>
              <a:endParaRPr kumimoji="0" lang="ja-JP" altLang="en-US" kern="0">
                <a:solidFill>
                  <a:sysClr val="windowText" lastClr="000000"/>
                </a:solidFill>
                <a:latin typeface="HGP創英角ｺﾞｼｯｸUB" pitchFamily="50" charset="-128"/>
                <a:ea typeface="HGP創英角ｺﾞｼｯｸUB" pitchFamily="50" charset="-128"/>
              </a:endParaRPr>
            </a:p>
          </p:txBody>
        </p:sp>
      </p:grpSp>
      <p:sp>
        <p:nvSpPr>
          <p:cNvPr id="33" name="Text Box 13"/>
          <p:cNvSpPr txBox="1">
            <a:spLocks noChangeArrowheads="1"/>
          </p:cNvSpPr>
          <p:nvPr userDrawn="1"/>
        </p:nvSpPr>
        <p:spPr bwMode="gray">
          <a:xfrm>
            <a:off x="6539995" y="6599238"/>
            <a:ext cx="2153155" cy="230832"/>
          </a:xfrm>
          <a:prstGeom prst="rect">
            <a:avLst/>
          </a:prstGeom>
          <a:noFill/>
          <a:ln w="25400">
            <a:noFill/>
            <a:miter lim="800000"/>
            <a:headEnd/>
            <a:tailEnd/>
          </a:ln>
        </p:spPr>
        <p:txBody>
          <a:bodyPr wrap="none">
            <a:spAutoFit/>
          </a:bodyPr>
          <a:lstStyle/>
          <a:p>
            <a:pPr algn="r" fontAlgn="base">
              <a:spcBef>
                <a:spcPct val="50000"/>
              </a:spcBef>
              <a:spcAft>
                <a:spcPct val="0"/>
              </a:spcAft>
              <a:defRPr/>
            </a:pPr>
            <a:r>
              <a:rPr kumimoji="0" lang="en-US" altLang="ja-JP" sz="900" err="1">
                <a:solidFill>
                  <a:prstClr val="black"/>
                </a:solidFill>
                <a:ea typeface="ＭＳ Ｐゴシック" pitchFamily="50" charset="-128"/>
              </a:rPr>
              <a:t>HTL.,co</a:t>
            </a:r>
            <a:r>
              <a:rPr kumimoji="0" lang="en-US" altLang="ja-JP" sz="900">
                <a:solidFill>
                  <a:prstClr val="black"/>
                </a:solidFill>
                <a:ea typeface="ＭＳ Ｐゴシック" pitchFamily="50" charset="-128"/>
              </a:rPr>
              <a:t>, Ltd. 2019. All rights reserved.</a:t>
            </a:r>
          </a:p>
        </p:txBody>
      </p:sp>
    </p:spTree>
    <p:extLst>
      <p:ext uri="{BB962C8B-B14F-4D97-AF65-F5344CB8AC3E}">
        <p14:creationId xmlns:p14="http://schemas.microsoft.com/office/powerpoint/2010/main" val="7640623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ja-JP" altLang="en-US"/>
              <a:t>マスター タイトルの書式設定</a:t>
            </a:r>
            <a:endParaRPr lang="en-US"/>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6857388-2834-490B-ABC4-3D3B7EA70A69}" type="slidenum">
              <a:rPr kumimoji="1" lang="ja-JP" altLang="en-US" smtClean="0"/>
              <a:t>‹#›</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85895173"/>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ja-JP" altLang="en-US"/>
              <a:t>マスター タイトルの書式設定</a:t>
            </a:r>
            <a:endParaRPr lang="en-US"/>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6857388-2834-490B-ABC4-3D3B7EA70A69}" type="slidenum">
              <a:rPr kumimoji="1" lang="ja-JP" altLang="en-US" smtClean="0"/>
              <a:t>‹#›</a:t>
            </a:fld>
            <a:endParaRPr kumimoji="1" lang="ja-JP" altLang="en-US"/>
          </a:p>
        </p:txBody>
      </p:sp>
    </p:spTree>
    <p:extLst>
      <p:ext uri="{BB962C8B-B14F-4D97-AF65-F5344CB8AC3E}">
        <p14:creationId xmlns:p14="http://schemas.microsoft.com/office/powerpoint/2010/main" val="3329099049"/>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ja-JP" altLang="en-US"/>
              <a:t>マスター タイトルの書式設定</a:t>
            </a:r>
            <a:endParaRPr lang="en-US"/>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6857388-2834-490B-ABC4-3D3B7EA70A69}" type="slidenum">
              <a:rPr kumimoji="1" lang="ja-JP" altLang="en-US" smtClean="0"/>
              <a:t>‹#›</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75580320"/>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ja-JP" altLang="en-US"/>
              <a:t>マスター タイトルの書式設定</a:t>
            </a:r>
            <a:endParaRPr lang="en-US"/>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6857388-2834-490B-ABC4-3D3B7EA70A69}" type="slidenum">
              <a:rPr kumimoji="1" lang="ja-JP" altLang="en-US" smtClean="0"/>
              <a:t>‹#›</a:t>
            </a:fld>
            <a:endParaRPr kumimoji="1" lang="ja-JP" altLang="en-US"/>
          </a:p>
        </p:txBody>
      </p:sp>
    </p:spTree>
    <p:extLst>
      <p:ext uri="{BB962C8B-B14F-4D97-AF65-F5344CB8AC3E}">
        <p14:creationId xmlns:p14="http://schemas.microsoft.com/office/powerpoint/2010/main" val="3542840847"/>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333891-D5E7-4C7B-BF1D-E855E53CB5A8}" type="slidenum">
              <a:rPr lang="en-US" smtClean="0"/>
              <a:t>‹#›</a:t>
            </a:fld>
            <a:endParaRPr lang="en-US"/>
          </a:p>
        </p:txBody>
      </p:sp>
    </p:spTree>
    <p:extLst>
      <p:ext uri="{BB962C8B-B14F-4D97-AF65-F5344CB8AC3E}">
        <p14:creationId xmlns:p14="http://schemas.microsoft.com/office/powerpoint/2010/main" val="1246904002"/>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Tree>
    <p:extLst>
      <p:ext uri="{BB962C8B-B14F-4D97-AF65-F5344CB8AC3E}">
        <p14:creationId xmlns:p14="http://schemas.microsoft.com/office/powerpoint/2010/main" val="3472360273"/>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2_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bwMode="gray">
          <a:xfrm>
            <a:off x="566738" y="3153460"/>
            <a:ext cx="4201791" cy="480131"/>
          </a:xfrm>
          <a:prstGeom prst="rect">
            <a:avLst/>
          </a:prstGeom>
        </p:spPr>
        <p:txBody>
          <a:bodyPr wrap="none">
            <a:spAutoFit/>
          </a:bodyPr>
          <a:lstStyle>
            <a:lvl1pPr>
              <a:defRPr sz="2800">
                <a:solidFill>
                  <a:schemeClr val="tx1"/>
                </a:solidFill>
                <a:latin typeface="+mj-ea"/>
                <a:ea typeface="+mj-ea"/>
              </a:defRPr>
            </a:lvl1pPr>
          </a:lstStyle>
          <a:p>
            <a:r>
              <a:rPr lang="ja-JP" altLang="en-US"/>
              <a:t>マスタ タイトルの書式設定</a:t>
            </a:r>
          </a:p>
        </p:txBody>
      </p:sp>
      <p:sp>
        <p:nvSpPr>
          <p:cNvPr id="49" name="スライド番号プレースホルダ 2"/>
          <p:cNvSpPr>
            <a:spLocks noGrp="1"/>
          </p:cNvSpPr>
          <p:nvPr>
            <p:ph type="sldNum" sz="quarter" idx="10"/>
          </p:nvPr>
        </p:nvSpPr>
        <p:spPr bwMode="gray">
          <a:xfrm>
            <a:off x="8604250" y="6545263"/>
            <a:ext cx="488950" cy="304800"/>
          </a:xfrm>
          <a:prstGeom prst="rect">
            <a:avLst/>
          </a:prstGeom>
        </p:spPr>
        <p:txBody>
          <a:bodyPr/>
          <a:lstStyle>
            <a:lvl1pPr algn="r">
              <a:defRPr sz="1400" smtClean="0">
                <a:solidFill>
                  <a:schemeClr val="tx1"/>
                </a:solidFill>
                <a:latin typeface="Arial" pitchFamily="34" charset="0"/>
                <a:cs typeface="Arial" pitchFamily="34" charset="0"/>
              </a:defRPr>
            </a:lvl1pPr>
          </a:lstStyle>
          <a:p>
            <a:pPr fontAlgn="base">
              <a:spcBef>
                <a:spcPct val="0"/>
              </a:spcBef>
              <a:spcAft>
                <a:spcPct val="0"/>
              </a:spcAft>
              <a:defRPr/>
            </a:pPr>
            <a:fld id="{ED881F7E-4721-4672-B9D1-22F8E31EDEB5}" type="slidenum">
              <a:rPr lang="en-US" altLang="ja-JP">
                <a:solidFill>
                  <a:prstClr val="black"/>
                </a:solidFill>
                <a:ea typeface="HGP創英角ｺﾞｼｯｸUB" pitchFamily="50" charset="-128"/>
              </a:rPr>
              <a:pPr fontAlgn="base">
                <a:spcBef>
                  <a:spcPct val="0"/>
                </a:spcBef>
                <a:spcAft>
                  <a:spcPct val="0"/>
                </a:spcAft>
                <a:defRPr/>
              </a:pPr>
              <a:t>‹#›</a:t>
            </a:fld>
            <a:endParaRPr lang="en-US" altLang="ja-JP">
              <a:solidFill>
                <a:prstClr val="black"/>
              </a:solidFill>
              <a:ea typeface="HGP創英角ｺﾞｼｯｸUB" pitchFamily="50" charset="-128"/>
            </a:endParaRPr>
          </a:p>
        </p:txBody>
      </p:sp>
      <p:sp>
        <p:nvSpPr>
          <p:cNvPr id="39" name="正方形/長方形 11"/>
          <p:cNvSpPr>
            <a:spLocks noChangeArrowheads="1"/>
          </p:cNvSpPr>
          <p:nvPr userDrawn="1"/>
        </p:nvSpPr>
        <p:spPr bwMode="gray">
          <a:xfrm>
            <a:off x="324644" y="2763058"/>
            <a:ext cx="8502650" cy="109537"/>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base">
              <a:spcBef>
                <a:spcPct val="0"/>
              </a:spcBef>
              <a:spcAft>
                <a:spcPct val="0"/>
              </a:spcAft>
              <a:defRPr/>
            </a:pPr>
            <a:endParaRPr lang="ja-JP" altLang="en-US" sz="900">
              <a:solidFill>
                <a:prstClr val="white"/>
              </a:solidFill>
            </a:endParaRPr>
          </a:p>
        </p:txBody>
      </p:sp>
      <p:grpSp>
        <p:nvGrpSpPr>
          <p:cNvPr id="4" name="グループ化 39"/>
          <p:cNvGrpSpPr/>
          <p:nvPr userDrawn="1"/>
        </p:nvGrpSpPr>
        <p:grpSpPr bwMode="gray">
          <a:xfrm>
            <a:off x="324643" y="2763058"/>
            <a:ext cx="2178447" cy="109537"/>
            <a:chOff x="312738" y="2747963"/>
            <a:chExt cx="1970087" cy="109537"/>
          </a:xfrm>
        </p:grpSpPr>
        <p:sp>
          <p:nvSpPr>
            <p:cNvPr id="41" name="正方形/長方形 40"/>
            <p:cNvSpPr/>
            <p:nvPr/>
          </p:nvSpPr>
          <p:spPr bwMode="gray">
            <a:xfrm>
              <a:off x="312738" y="2747963"/>
              <a:ext cx="1970087" cy="109537"/>
            </a:xfrm>
            <a:prstGeom prst="rect">
              <a:avLst/>
            </a:prstGeom>
            <a:solidFill>
              <a:srgbClr val="FD0014"/>
            </a:solidFill>
            <a:ln w="9525">
              <a:noFill/>
              <a:miter lim="800000"/>
              <a:headEnd/>
              <a:tailEnd/>
            </a:ln>
            <a:effectLst/>
          </p:spPr>
          <p:txBody>
            <a:bodyPr wrap="none" anchor="ctr"/>
            <a:lstStyle/>
            <a:p>
              <a:pPr>
                <a:defRPr/>
              </a:pPr>
              <a:endParaRPr kumimoji="0" lang="ja-JP" altLang="en-US" kern="0">
                <a:solidFill>
                  <a:sysClr val="windowText" lastClr="000000"/>
                </a:solidFill>
                <a:latin typeface="HGP創英角ｺﾞｼｯｸUB" pitchFamily="50" charset="-128"/>
                <a:ea typeface="HGP創英角ｺﾞｼｯｸUB" pitchFamily="50" charset="-128"/>
              </a:endParaRPr>
            </a:p>
          </p:txBody>
        </p:sp>
        <p:sp>
          <p:nvSpPr>
            <p:cNvPr id="42" name="正方形/長方形 41"/>
            <p:cNvSpPr/>
            <p:nvPr/>
          </p:nvSpPr>
          <p:spPr bwMode="gray">
            <a:xfrm>
              <a:off x="312738" y="2747963"/>
              <a:ext cx="985837" cy="109537"/>
            </a:xfrm>
            <a:prstGeom prst="rect">
              <a:avLst/>
            </a:prstGeom>
            <a:solidFill>
              <a:srgbClr val="B3B3B3"/>
            </a:solidFill>
            <a:ln w="9525">
              <a:noFill/>
              <a:miter lim="800000"/>
              <a:headEnd/>
              <a:tailEnd/>
            </a:ln>
            <a:effectLst/>
          </p:spPr>
          <p:txBody>
            <a:bodyPr wrap="none" anchor="ctr"/>
            <a:lstStyle/>
            <a:p>
              <a:pPr>
                <a:defRPr/>
              </a:pPr>
              <a:endParaRPr kumimoji="0" lang="ja-JP" altLang="en-US" kern="0">
                <a:solidFill>
                  <a:sysClr val="windowText" lastClr="000000"/>
                </a:solidFill>
                <a:latin typeface="HGP創英角ｺﾞｼｯｸUB" pitchFamily="50" charset="-128"/>
                <a:ea typeface="HGP創英角ｺﾞｼｯｸUB" pitchFamily="50" charset="-128"/>
              </a:endParaRPr>
            </a:p>
          </p:txBody>
        </p:sp>
      </p:grpSp>
      <p:pic>
        <p:nvPicPr>
          <p:cNvPr id="64" name="図 6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68344" y="43603"/>
            <a:ext cx="1296144" cy="648072"/>
          </a:xfrm>
          <a:prstGeom prst="rect">
            <a:avLst/>
          </a:prstGeom>
        </p:spPr>
      </p:pic>
      <p:sp>
        <p:nvSpPr>
          <p:cNvPr id="10" name="Text Box 13"/>
          <p:cNvSpPr txBox="1">
            <a:spLocks noChangeArrowheads="1"/>
          </p:cNvSpPr>
          <p:nvPr userDrawn="1"/>
        </p:nvSpPr>
        <p:spPr bwMode="gray">
          <a:xfrm>
            <a:off x="6539995" y="6599238"/>
            <a:ext cx="2153155" cy="230832"/>
          </a:xfrm>
          <a:prstGeom prst="rect">
            <a:avLst/>
          </a:prstGeom>
          <a:noFill/>
          <a:ln w="25400">
            <a:noFill/>
            <a:miter lim="800000"/>
            <a:headEnd/>
            <a:tailEnd/>
          </a:ln>
        </p:spPr>
        <p:txBody>
          <a:bodyPr wrap="none">
            <a:spAutoFit/>
          </a:bodyPr>
          <a:lstStyle/>
          <a:p>
            <a:pPr algn="r" fontAlgn="base">
              <a:spcBef>
                <a:spcPct val="50000"/>
              </a:spcBef>
              <a:spcAft>
                <a:spcPct val="0"/>
              </a:spcAft>
              <a:defRPr/>
            </a:pPr>
            <a:r>
              <a:rPr kumimoji="0" lang="en-US" altLang="ja-JP" sz="900" err="1">
                <a:solidFill>
                  <a:prstClr val="black"/>
                </a:solidFill>
                <a:ea typeface="ＭＳ Ｐゴシック" pitchFamily="50" charset="-128"/>
              </a:rPr>
              <a:t>HTL.,co</a:t>
            </a:r>
            <a:r>
              <a:rPr kumimoji="0" lang="en-US" altLang="ja-JP" sz="900">
                <a:solidFill>
                  <a:prstClr val="black"/>
                </a:solidFill>
                <a:ea typeface="ＭＳ Ｐゴシック" pitchFamily="50" charset="-128"/>
              </a:rPr>
              <a:t>, Ltd. 2019. All rights reserved.</a:t>
            </a:r>
          </a:p>
        </p:txBody>
      </p:sp>
    </p:spTree>
    <p:extLst>
      <p:ext uri="{BB962C8B-B14F-4D97-AF65-F5344CB8AC3E}">
        <p14:creationId xmlns:p14="http://schemas.microsoft.com/office/powerpoint/2010/main" val="25683576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userDrawn="1">
            <p:ph type="title"/>
          </p:nvPr>
        </p:nvSpPr>
        <p:spPr bwMode="gray">
          <a:xfrm>
            <a:off x="113191" y="179482"/>
            <a:ext cx="3550972" cy="424732"/>
          </a:xfrm>
          <a:prstGeom prst="rect">
            <a:avLst/>
          </a:prstGeom>
        </p:spPr>
        <p:txBody>
          <a:bodyPr wrap="none">
            <a:spAutoFit/>
          </a:bodyPr>
          <a:lstStyle>
            <a:lvl1pPr>
              <a:defRPr sz="2400">
                <a:solidFill>
                  <a:schemeClr val="tx1"/>
                </a:solidFill>
                <a:latin typeface="+mj-ea"/>
                <a:ea typeface="+mj-ea"/>
              </a:defRPr>
            </a:lvl1pPr>
          </a:lstStyle>
          <a:p>
            <a:r>
              <a:rPr lang="ja-JP" altLang="en-US"/>
              <a:t>マスタ タイトルの書式設定</a:t>
            </a:r>
          </a:p>
        </p:txBody>
      </p:sp>
      <p:sp>
        <p:nvSpPr>
          <p:cNvPr id="49" name="スライド番号プレースホルダ 2"/>
          <p:cNvSpPr>
            <a:spLocks noGrp="1"/>
          </p:cNvSpPr>
          <p:nvPr userDrawn="1">
            <p:ph type="sldNum" sz="quarter" idx="10"/>
          </p:nvPr>
        </p:nvSpPr>
        <p:spPr bwMode="gray">
          <a:xfrm>
            <a:off x="8604250" y="6545263"/>
            <a:ext cx="488950" cy="304800"/>
          </a:xfrm>
          <a:prstGeom prst="rect">
            <a:avLst/>
          </a:prstGeom>
        </p:spPr>
        <p:txBody>
          <a:bodyPr/>
          <a:lstStyle>
            <a:lvl1pPr algn="r">
              <a:defRPr sz="1400" smtClean="0">
                <a:solidFill>
                  <a:schemeClr val="tx1"/>
                </a:solidFill>
                <a:latin typeface="Arial" pitchFamily="34" charset="0"/>
                <a:cs typeface="Arial" pitchFamily="34" charset="0"/>
              </a:defRPr>
            </a:lvl1pPr>
          </a:lstStyle>
          <a:p>
            <a:pPr fontAlgn="base">
              <a:spcBef>
                <a:spcPct val="0"/>
              </a:spcBef>
              <a:spcAft>
                <a:spcPct val="0"/>
              </a:spcAft>
              <a:defRPr/>
            </a:pPr>
            <a:fld id="{B69A64E9-DEE1-40B5-88E8-A6C3DD001D0B}" type="slidenum">
              <a:rPr lang="en-US" altLang="ja-JP">
                <a:solidFill>
                  <a:prstClr val="black"/>
                </a:solidFill>
                <a:ea typeface="HGP創英角ｺﾞｼｯｸUB" pitchFamily="50" charset="-128"/>
              </a:rPr>
              <a:pPr fontAlgn="base">
                <a:spcBef>
                  <a:spcPct val="0"/>
                </a:spcBef>
                <a:spcAft>
                  <a:spcPct val="0"/>
                </a:spcAft>
                <a:defRPr/>
              </a:pPr>
              <a:t>‹#›</a:t>
            </a:fld>
            <a:endParaRPr lang="en-US" altLang="ja-JP">
              <a:solidFill>
                <a:prstClr val="black"/>
              </a:solidFill>
              <a:ea typeface="HGP創英角ｺﾞｼｯｸUB" pitchFamily="50" charset="-128"/>
            </a:endParaRPr>
          </a:p>
        </p:txBody>
      </p:sp>
      <p:sp>
        <p:nvSpPr>
          <p:cNvPr id="87" name="正方形/長方形 11"/>
          <p:cNvSpPr>
            <a:spLocks noChangeArrowheads="1"/>
          </p:cNvSpPr>
          <p:nvPr/>
        </p:nvSpPr>
        <p:spPr bwMode="gray">
          <a:xfrm>
            <a:off x="1" y="739775"/>
            <a:ext cx="9144000"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base">
              <a:spcBef>
                <a:spcPct val="0"/>
              </a:spcBef>
              <a:spcAft>
                <a:spcPct val="0"/>
              </a:spcAft>
              <a:defRPr/>
            </a:pPr>
            <a:endParaRPr lang="ja-JP" altLang="en-US" sz="900">
              <a:solidFill>
                <a:prstClr val="white"/>
              </a:solidFill>
            </a:endParaRPr>
          </a:p>
        </p:txBody>
      </p:sp>
      <p:grpSp>
        <p:nvGrpSpPr>
          <p:cNvPr id="5" name="グループ化 62"/>
          <p:cNvGrpSpPr/>
          <p:nvPr userDrawn="1"/>
        </p:nvGrpSpPr>
        <p:grpSpPr bwMode="gray">
          <a:xfrm>
            <a:off x="-4" y="739775"/>
            <a:ext cx="1481336" cy="74485"/>
            <a:chOff x="312738" y="2747963"/>
            <a:chExt cx="1970087" cy="109537"/>
          </a:xfrm>
        </p:grpSpPr>
        <p:sp>
          <p:nvSpPr>
            <p:cNvPr id="89" name="正方形/長方形 88"/>
            <p:cNvSpPr/>
            <p:nvPr/>
          </p:nvSpPr>
          <p:spPr bwMode="gray">
            <a:xfrm>
              <a:off x="312738" y="2747963"/>
              <a:ext cx="1970087" cy="109537"/>
            </a:xfrm>
            <a:prstGeom prst="rect">
              <a:avLst/>
            </a:prstGeom>
            <a:solidFill>
              <a:srgbClr val="FD0014"/>
            </a:solidFill>
            <a:ln w="9525">
              <a:noFill/>
              <a:miter lim="800000"/>
              <a:headEnd/>
              <a:tailEnd/>
            </a:ln>
            <a:effectLst/>
          </p:spPr>
          <p:txBody>
            <a:bodyPr wrap="none" anchor="ctr"/>
            <a:lstStyle/>
            <a:p>
              <a:pPr>
                <a:defRPr/>
              </a:pPr>
              <a:endParaRPr kumimoji="0" lang="ja-JP" altLang="en-US" kern="0">
                <a:solidFill>
                  <a:sysClr val="windowText" lastClr="000000"/>
                </a:solidFill>
                <a:latin typeface="HGP創英角ｺﾞｼｯｸUB" pitchFamily="50" charset="-128"/>
                <a:ea typeface="HGP創英角ｺﾞｼｯｸUB" pitchFamily="50" charset="-128"/>
              </a:endParaRPr>
            </a:p>
          </p:txBody>
        </p:sp>
        <p:sp>
          <p:nvSpPr>
            <p:cNvPr id="90" name="正方形/長方形 89"/>
            <p:cNvSpPr/>
            <p:nvPr/>
          </p:nvSpPr>
          <p:spPr bwMode="gray">
            <a:xfrm>
              <a:off x="312738" y="2747963"/>
              <a:ext cx="985837" cy="109537"/>
            </a:xfrm>
            <a:prstGeom prst="rect">
              <a:avLst/>
            </a:prstGeom>
            <a:solidFill>
              <a:srgbClr val="B3B3B3"/>
            </a:solidFill>
            <a:ln w="9525">
              <a:noFill/>
              <a:miter lim="800000"/>
              <a:headEnd/>
              <a:tailEnd/>
            </a:ln>
            <a:effectLst/>
          </p:spPr>
          <p:txBody>
            <a:bodyPr wrap="none" anchor="ctr"/>
            <a:lstStyle/>
            <a:p>
              <a:pPr>
                <a:defRPr/>
              </a:pPr>
              <a:endParaRPr kumimoji="0" lang="ja-JP" altLang="en-US" kern="0">
                <a:solidFill>
                  <a:sysClr val="windowText" lastClr="000000"/>
                </a:solidFill>
                <a:latin typeface="HGP創英角ｺﾞｼｯｸUB" pitchFamily="50" charset="-128"/>
                <a:ea typeface="HGP創英角ｺﾞｼｯｸUB" pitchFamily="50" charset="-128"/>
              </a:endParaRPr>
            </a:p>
          </p:txBody>
        </p:sp>
      </p:grpSp>
      <p:sp>
        <p:nvSpPr>
          <p:cNvPr id="35" name="Text Box 13"/>
          <p:cNvSpPr txBox="1">
            <a:spLocks noChangeArrowheads="1"/>
          </p:cNvSpPr>
          <p:nvPr userDrawn="1"/>
        </p:nvSpPr>
        <p:spPr bwMode="gray">
          <a:xfrm>
            <a:off x="6539995" y="6599238"/>
            <a:ext cx="2153155" cy="230832"/>
          </a:xfrm>
          <a:prstGeom prst="rect">
            <a:avLst/>
          </a:prstGeom>
          <a:noFill/>
          <a:ln w="25400">
            <a:noFill/>
            <a:miter lim="800000"/>
            <a:headEnd/>
            <a:tailEnd/>
          </a:ln>
        </p:spPr>
        <p:txBody>
          <a:bodyPr wrap="none">
            <a:spAutoFit/>
          </a:bodyPr>
          <a:lstStyle/>
          <a:p>
            <a:pPr algn="r" fontAlgn="base">
              <a:spcBef>
                <a:spcPct val="50000"/>
              </a:spcBef>
              <a:spcAft>
                <a:spcPct val="0"/>
              </a:spcAft>
              <a:defRPr/>
            </a:pPr>
            <a:r>
              <a:rPr kumimoji="0" lang="en-US" altLang="ja-JP" sz="900" err="1">
                <a:solidFill>
                  <a:prstClr val="black"/>
                </a:solidFill>
                <a:ea typeface="ＭＳ Ｐゴシック" pitchFamily="50" charset="-128"/>
              </a:rPr>
              <a:t>HTL.,co</a:t>
            </a:r>
            <a:r>
              <a:rPr kumimoji="0" lang="en-US" altLang="ja-JP" sz="900">
                <a:solidFill>
                  <a:prstClr val="black"/>
                </a:solidFill>
                <a:ea typeface="ＭＳ Ｐゴシック" pitchFamily="50" charset="-128"/>
              </a:rPr>
              <a:t>, Ltd. 2019. All rights reserved.</a:t>
            </a:r>
          </a:p>
        </p:txBody>
      </p:sp>
      <p:pic>
        <p:nvPicPr>
          <p:cNvPr id="36" name="図 3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68344" y="43603"/>
            <a:ext cx="1296144" cy="648072"/>
          </a:xfrm>
          <a:prstGeom prst="rect">
            <a:avLst/>
          </a:prstGeom>
        </p:spPr>
      </p:pic>
    </p:spTree>
    <p:extLst>
      <p:ext uri="{BB962C8B-B14F-4D97-AF65-F5344CB8AC3E}">
        <p14:creationId xmlns:p14="http://schemas.microsoft.com/office/powerpoint/2010/main" val="160120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5_タイトルのみ">
    <p:spTree>
      <p:nvGrpSpPr>
        <p:cNvPr id="1" name=""/>
        <p:cNvGrpSpPr/>
        <p:nvPr/>
      </p:nvGrpSpPr>
      <p:grpSpPr>
        <a:xfrm>
          <a:off x="0" y="0"/>
          <a:ext cx="0" cy="0"/>
          <a:chOff x="0" y="0"/>
          <a:chExt cx="0" cy="0"/>
        </a:xfrm>
      </p:grpSpPr>
      <p:sp>
        <p:nvSpPr>
          <p:cNvPr id="2" name="タイトル 1"/>
          <p:cNvSpPr>
            <a:spLocks noGrp="1"/>
          </p:cNvSpPr>
          <p:nvPr userDrawn="1">
            <p:ph type="title"/>
          </p:nvPr>
        </p:nvSpPr>
        <p:spPr bwMode="gray">
          <a:xfrm>
            <a:off x="1116491" y="179482"/>
            <a:ext cx="3550972" cy="424732"/>
          </a:xfrm>
          <a:prstGeom prst="rect">
            <a:avLst/>
          </a:prstGeom>
        </p:spPr>
        <p:txBody>
          <a:bodyPr wrap="none">
            <a:spAutoFit/>
          </a:bodyPr>
          <a:lstStyle>
            <a:lvl1pPr>
              <a:defRPr sz="2400">
                <a:solidFill>
                  <a:schemeClr val="tx1"/>
                </a:solidFill>
                <a:latin typeface="+mj-ea"/>
                <a:ea typeface="+mj-ea"/>
              </a:defRPr>
            </a:lvl1pPr>
          </a:lstStyle>
          <a:p>
            <a:r>
              <a:rPr lang="ja-JP" altLang="en-US"/>
              <a:t>マスタ タイトルの書式設定</a:t>
            </a:r>
          </a:p>
        </p:txBody>
      </p:sp>
      <p:sp>
        <p:nvSpPr>
          <p:cNvPr id="49" name="スライド番号プレースホルダ 2"/>
          <p:cNvSpPr>
            <a:spLocks noGrp="1"/>
          </p:cNvSpPr>
          <p:nvPr userDrawn="1">
            <p:ph type="sldNum" sz="quarter" idx="10"/>
          </p:nvPr>
        </p:nvSpPr>
        <p:spPr bwMode="gray">
          <a:xfrm>
            <a:off x="8604250" y="6545263"/>
            <a:ext cx="488950" cy="304800"/>
          </a:xfrm>
          <a:prstGeom prst="rect">
            <a:avLst/>
          </a:prstGeom>
        </p:spPr>
        <p:txBody>
          <a:bodyPr/>
          <a:lstStyle>
            <a:lvl1pPr algn="r">
              <a:defRPr sz="1400" smtClean="0">
                <a:solidFill>
                  <a:schemeClr val="tx1"/>
                </a:solidFill>
                <a:latin typeface="Arial" pitchFamily="34" charset="0"/>
                <a:cs typeface="Arial" pitchFamily="34" charset="0"/>
              </a:defRPr>
            </a:lvl1pPr>
          </a:lstStyle>
          <a:p>
            <a:pPr fontAlgn="base">
              <a:spcBef>
                <a:spcPct val="0"/>
              </a:spcBef>
              <a:spcAft>
                <a:spcPct val="0"/>
              </a:spcAft>
              <a:defRPr/>
            </a:pPr>
            <a:fld id="{B69A64E9-DEE1-40B5-88E8-A6C3DD001D0B}" type="slidenum">
              <a:rPr lang="en-US" altLang="ja-JP">
                <a:solidFill>
                  <a:prstClr val="black"/>
                </a:solidFill>
                <a:ea typeface="HGP創英角ｺﾞｼｯｸUB" pitchFamily="50" charset="-128"/>
              </a:rPr>
              <a:pPr fontAlgn="base">
                <a:spcBef>
                  <a:spcPct val="0"/>
                </a:spcBef>
                <a:spcAft>
                  <a:spcPct val="0"/>
                </a:spcAft>
                <a:defRPr/>
              </a:pPr>
              <a:t>‹#›</a:t>
            </a:fld>
            <a:endParaRPr lang="en-US" altLang="ja-JP">
              <a:solidFill>
                <a:prstClr val="black"/>
              </a:solidFill>
              <a:ea typeface="HGP創英角ｺﾞｼｯｸUB" pitchFamily="50" charset="-128"/>
            </a:endParaRPr>
          </a:p>
        </p:txBody>
      </p:sp>
      <p:sp>
        <p:nvSpPr>
          <p:cNvPr id="87" name="正方形/長方形 11"/>
          <p:cNvSpPr>
            <a:spLocks noChangeArrowheads="1"/>
          </p:cNvSpPr>
          <p:nvPr/>
        </p:nvSpPr>
        <p:spPr bwMode="gray">
          <a:xfrm>
            <a:off x="1" y="739775"/>
            <a:ext cx="9144000"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base">
              <a:spcBef>
                <a:spcPct val="0"/>
              </a:spcBef>
              <a:spcAft>
                <a:spcPct val="0"/>
              </a:spcAft>
              <a:defRPr/>
            </a:pPr>
            <a:endParaRPr lang="ja-JP" altLang="en-US" sz="900">
              <a:solidFill>
                <a:prstClr val="white"/>
              </a:solidFill>
            </a:endParaRPr>
          </a:p>
        </p:txBody>
      </p:sp>
      <p:grpSp>
        <p:nvGrpSpPr>
          <p:cNvPr id="3" name="グループ化 62"/>
          <p:cNvGrpSpPr/>
          <p:nvPr userDrawn="1"/>
        </p:nvGrpSpPr>
        <p:grpSpPr bwMode="gray">
          <a:xfrm>
            <a:off x="-4" y="739775"/>
            <a:ext cx="1481336" cy="74485"/>
            <a:chOff x="312738" y="2747963"/>
            <a:chExt cx="1970087" cy="109537"/>
          </a:xfrm>
        </p:grpSpPr>
        <p:sp>
          <p:nvSpPr>
            <p:cNvPr id="89" name="正方形/長方形 88"/>
            <p:cNvSpPr/>
            <p:nvPr/>
          </p:nvSpPr>
          <p:spPr bwMode="gray">
            <a:xfrm>
              <a:off x="312738" y="2747963"/>
              <a:ext cx="1970087" cy="109537"/>
            </a:xfrm>
            <a:prstGeom prst="rect">
              <a:avLst/>
            </a:prstGeom>
            <a:solidFill>
              <a:srgbClr val="FD0014"/>
            </a:solidFill>
            <a:ln w="9525">
              <a:noFill/>
              <a:miter lim="800000"/>
              <a:headEnd/>
              <a:tailEnd/>
            </a:ln>
            <a:effectLst/>
          </p:spPr>
          <p:txBody>
            <a:bodyPr wrap="none" anchor="ctr"/>
            <a:lstStyle/>
            <a:p>
              <a:pPr>
                <a:defRPr/>
              </a:pPr>
              <a:endParaRPr kumimoji="0" lang="ja-JP" altLang="en-US" kern="0">
                <a:solidFill>
                  <a:sysClr val="windowText" lastClr="000000"/>
                </a:solidFill>
                <a:latin typeface="HGP創英角ｺﾞｼｯｸUB" pitchFamily="50" charset="-128"/>
                <a:ea typeface="HGP創英角ｺﾞｼｯｸUB" pitchFamily="50" charset="-128"/>
              </a:endParaRPr>
            </a:p>
          </p:txBody>
        </p:sp>
        <p:sp>
          <p:nvSpPr>
            <p:cNvPr id="90" name="正方形/長方形 89"/>
            <p:cNvSpPr/>
            <p:nvPr/>
          </p:nvSpPr>
          <p:spPr bwMode="gray">
            <a:xfrm>
              <a:off x="312738" y="2747963"/>
              <a:ext cx="985837" cy="109537"/>
            </a:xfrm>
            <a:prstGeom prst="rect">
              <a:avLst/>
            </a:prstGeom>
            <a:solidFill>
              <a:srgbClr val="B3B3B3"/>
            </a:solidFill>
            <a:ln w="9525">
              <a:noFill/>
              <a:miter lim="800000"/>
              <a:headEnd/>
              <a:tailEnd/>
            </a:ln>
            <a:effectLst/>
          </p:spPr>
          <p:txBody>
            <a:bodyPr wrap="none" anchor="ctr"/>
            <a:lstStyle/>
            <a:p>
              <a:pPr>
                <a:defRPr/>
              </a:pPr>
              <a:endParaRPr kumimoji="0" lang="ja-JP" altLang="en-US" kern="0">
                <a:solidFill>
                  <a:sysClr val="windowText" lastClr="000000"/>
                </a:solidFill>
                <a:latin typeface="HGP創英角ｺﾞｼｯｸUB" pitchFamily="50" charset="-128"/>
                <a:ea typeface="HGP創英角ｺﾞｼｯｸUB" pitchFamily="50" charset="-128"/>
              </a:endParaRPr>
            </a:p>
          </p:txBody>
        </p:sp>
      </p:grpSp>
      <p:sp>
        <p:nvSpPr>
          <p:cNvPr id="34" name="Rectangle 3"/>
          <p:cNvSpPr txBox="1">
            <a:spLocks noChangeArrowheads="1"/>
          </p:cNvSpPr>
          <p:nvPr userDrawn="1"/>
        </p:nvSpPr>
        <p:spPr>
          <a:xfrm>
            <a:off x="150813" y="127000"/>
            <a:ext cx="903287" cy="549275"/>
          </a:xfrm>
          <a:prstGeom prst="rect">
            <a:avLst/>
          </a:prstGeom>
          <a:ln/>
        </p:spPr>
        <p:txBody>
          <a:bodyPr/>
          <a:lstStyle>
            <a:lvl1pPr>
              <a:defRPr/>
            </a:lvl1pPr>
          </a:lstStyle>
          <a:p>
            <a:pPr algn="r" fontAlgn="base">
              <a:spcBef>
                <a:spcPct val="0"/>
              </a:spcBef>
              <a:spcAft>
                <a:spcPct val="0"/>
              </a:spcAft>
              <a:defRPr/>
            </a:pPr>
            <a:fld id="{D96E3C7A-5516-451D-9EA6-18B739D386A9}" type="slidenum">
              <a:rPr lang="en-US" altLang="ja-JP" sz="2400" smtClean="0">
                <a:solidFill>
                  <a:prstClr val="black"/>
                </a:solidFill>
                <a:latin typeface="HGP創英角ｺﾞｼｯｸUB" pitchFamily="50" charset="-128"/>
                <a:ea typeface="HGP創英角ｺﾞｼｯｸUB" pitchFamily="50" charset="-128"/>
              </a:rPr>
              <a:pPr algn="r" fontAlgn="base">
                <a:spcBef>
                  <a:spcPct val="0"/>
                </a:spcBef>
                <a:spcAft>
                  <a:spcPct val="0"/>
                </a:spcAft>
                <a:defRPr/>
              </a:pPr>
              <a:t>‹#›</a:t>
            </a:fld>
            <a:endParaRPr lang="en-US" altLang="ja-JP" sz="2400">
              <a:solidFill>
                <a:prstClr val="black"/>
              </a:solidFill>
              <a:latin typeface="HGP創英角ｺﾞｼｯｸUB" pitchFamily="50" charset="-128"/>
              <a:ea typeface="HGP創英角ｺﾞｼｯｸUB" pitchFamily="50" charset="-128"/>
            </a:endParaRPr>
          </a:p>
        </p:txBody>
      </p:sp>
      <p:pic>
        <p:nvPicPr>
          <p:cNvPr id="36" name="図 3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68344" y="43603"/>
            <a:ext cx="1296144" cy="648072"/>
          </a:xfrm>
          <a:prstGeom prst="rect">
            <a:avLst/>
          </a:prstGeom>
        </p:spPr>
      </p:pic>
      <p:sp>
        <p:nvSpPr>
          <p:cNvPr id="37" name="Text Box 13"/>
          <p:cNvSpPr txBox="1">
            <a:spLocks noChangeArrowheads="1"/>
          </p:cNvSpPr>
          <p:nvPr userDrawn="1"/>
        </p:nvSpPr>
        <p:spPr bwMode="gray">
          <a:xfrm>
            <a:off x="6539995" y="6599238"/>
            <a:ext cx="2153155" cy="230832"/>
          </a:xfrm>
          <a:prstGeom prst="rect">
            <a:avLst/>
          </a:prstGeom>
          <a:noFill/>
          <a:ln w="25400">
            <a:noFill/>
            <a:miter lim="800000"/>
            <a:headEnd/>
            <a:tailEnd/>
          </a:ln>
        </p:spPr>
        <p:txBody>
          <a:bodyPr wrap="square">
            <a:spAutoFit/>
          </a:bodyPr>
          <a:lstStyle/>
          <a:p>
            <a:pPr algn="r" fontAlgn="base">
              <a:spcBef>
                <a:spcPct val="50000"/>
              </a:spcBef>
              <a:spcAft>
                <a:spcPct val="0"/>
              </a:spcAft>
              <a:defRPr/>
            </a:pPr>
            <a:r>
              <a:rPr kumimoji="0" lang="en-US" altLang="ja-JP" sz="900" err="1">
                <a:solidFill>
                  <a:prstClr val="black"/>
                </a:solidFill>
                <a:ea typeface="ＭＳ Ｐゴシック" pitchFamily="50" charset="-128"/>
              </a:rPr>
              <a:t>HTL.,co</a:t>
            </a:r>
            <a:r>
              <a:rPr kumimoji="0" lang="en-US" altLang="ja-JP" sz="900">
                <a:solidFill>
                  <a:prstClr val="black"/>
                </a:solidFill>
                <a:ea typeface="ＭＳ Ｐゴシック" pitchFamily="50" charset="-128"/>
              </a:rPr>
              <a:t>, Ltd. 2018. All rights reserved.</a:t>
            </a:r>
          </a:p>
        </p:txBody>
      </p:sp>
    </p:spTree>
    <p:extLst>
      <p:ext uri="{BB962C8B-B14F-4D97-AF65-F5344CB8AC3E}">
        <p14:creationId xmlns:p14="http://schemas.microsoft.com/office/powerpoint/2010/main" val="671983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1_タイトルのみ">
    <p:spTree>
      <p:nvGrpSpPr>
        <p:cNvPr id="1" name=""/>
        <p:cNvGrpSpPr/>
        <p:nvPr/>
      </p:nvGrpSpPr>
      <p:grpSpPr>
        <a:xfrm>
          <a:off x="0" y="0"/>
          <a:ext cx="0" cy="0"/>
          <a:chOff x="0" y="0"/>
          <a:chExt cx="0" cy="0"/>
        </a:xfrm>
      </p:grpSpPr>
      <p:sp>
        <p:nvSpPr>
          <p:cNvPr id="2" name="タイトル 1"/>
          <p:cNvSpPr>
            <a:spLocks noGrp="1"/>
          </p:cNvSpPr>
          <p:nvPr userDrawn="1">
            <p:ph type="title"/>
          </p:nvPr>
        </p:nvSpPr>
        <p:spPr bwMode="gray">
          <a:xfrm>
            <a:off x="113191" y="266943"/>
            <a:ext cx="3550972" cy="424732"/>
          </a:xfrm>
          <a:prstGeom prst="rect">
            <a:avLst/>
          </a:prstGeom>
        </p:spPr>
        <p:txBody>
          <a:bodyPr wrap="none">
            <a:spAutoFit/>
          </a:bodyPr>
          <a:lstStyle>
            <a:lvl1pPr>
              <a:defRPr sz="2400">
                <a:solidFill>
                  <a:schemeClr val="tx1"/>
                </a:solidFill>
                <a:latin typeface="+mj-ea"/>
                <a:ea typeface="+mj-ea"/>
              </a:defRPr>
            </a:lvl1pPr>
          </a:lstStyle>
          <a:p>
            <a:r>
              <a:rPr lang="ja-JP" altLang="en-US"/>
              <a:t>マスタ タイトルの書式設定</a:t>
            </a:r>
          </a:p>
        </p:txBody>
      </p:sp>
      <p:sp>
        <p:nvSpPr>
          <p:cNvPr id="49" name="スライド番号プレースホルダ 2"/>
          <p:cNvSpPr>
            <a:spLocks noGrp="1"/>
          </p:cNvSpPr>
          <p:nvPr>
            <p:ph type="sldNum" sz="quarter" idx="10"/>
          </p:nvPr>
        </p:nvSpPr>
        <p:spPr bwMode="gray">
          <a:xfrm>
            <a:off x="8604250" y="6545263"/>
            <a:ext cx="488950" cy="304800"/>
          </a:xfrm>
          <a:prstGeom prst="rect">
            <a:avLst/>
          </a:prstGeom>
        </p:spPr>
        <p:txBody>
          <a:bodyPr/>
          <a:lstStyle>
            <a:lvl1pPr algn="r">
              <a:defRPr sz="1400" smtClean="0">
                <a:solidFill>
                  <a:schemeClr val="tx1"/>
                </a:solidFill>
                <a:latin typeface="Arial" pitchFamily="34" charset="0"/>
                <a:cs typeface="Arial" pitchFamily="34" charset="0"/>
              </a:defRPr>
            </a:lvl1pPr>
          </a:lstStyle>
          <a:p>
            <a:pPr fontAlgn="base">
              <a:spcBef>
                <a:spcPct val="0"/>
              </a:spcBef>
              <a:spcAft>
                <a:spcPct val="0"/>
              </a:spcAft>
              <a:defRPr/>
            </a:pPr>
            <a:fld id="{B69A64E9-DEE1-40B5-88E8-A6C3DD001D0B}" type="slidenum">
              <a:rPr lang="en-US" altLang="ja-JP">
                <a:solidFill>
                  <a:prstClr val="black"/>
                </a:solidFill>
                <a:ea typeface="HGP創英角ｺﾞｼｯｸUB" pitchFamily="50" charset="-128"/>
              </a:rPr>
              <a:pPr fontAlgn="base">
                <a:spcBef>
                  <a:spcPct val="0"/>
                </a:spcBef>
                <a:spcAft>
                  <a:spcPct val="0"/>
                </a:spcAft>
                <a:defRPr/>
              </a:pPr>
              <a:t>‹#›</a:t>
            </a:fld>
            <a:endParaRPr lang="en-US" altLang="ja-JP">
              <a:solidFill>
                <a:prstClr val="black"/>
              </a:solidFill>
              <a:ea typeface="HGP創英角ｺﾞｼｯｸUB" pitchFamily="50" charset="-128"/>
            </a:endParaRPr>
          </a:p>
        </p:txBody>
      </p:sp>
      <p:sp>
        <p:nvSpPr>
          <p:cNvPr id="36" name="正方形/長方形 11"/>
          <p:cNvSpPr>
            <a:spLocks noChangeArrowheads="1"/>
          </p:cNvSpPr>
          <p:nvPr userDrawn="1"/>
        </p:nvSpPr>
        <p:spPr bwMode="gray">
          <a:xfrm>
            <a:off x="1" y="739775"/>
            <a:ext cx="9144000" cy="74485"/>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base">
              <a:spcBef>
                <a:spcPct val="0"/>
              </a:spcBef>
              <a:spcAft>
                <a:spcPct val="0"/>
              </a:spcAft>
              <a:defRPr/>
            </a:pPr>
            <a:endParaRPr lang="ja-JP" altLang="en-US" sz="900">
              <a:solidFill>
                <a:prstClr val="white"/>
              </a:solidFill>
            </a:endParaRPr>
          </a:p>
        </p:txBody>
      </p:sp>
      <p:grpSp>
        <p:nvGrpSpPr>
          <p:cNvPr id="3" name="グループ化 62"/>
          <p:cNvGrpSpPr/>
          <p:nvPr userDrawn="1"/>
        </p:nvGrpSpPr>
        <p:grpSpPr bwMode="gray">
          <a:xfrm>
            <a:off x="-4" y="739775"/>
            <a:ext cx="1481336" cy="74485"/>
            <a:chOff x="312738" y="2747963"/>
            <a:chExt cx="1970087" cy="109537"/>
          </a:xfrm>
        </p:grpSpPr>
        <p:sp>
          <p:nvSpPr>
            <p:cNvPr id="38" name="正方形/長方形 37"/>
            <p:cNvSpPr/>
            <p:nvPr/>
          </p:nvSpPr>
          <p:spPr bwMode="gray">
            <a:xfrm>
              <a:off x="312738" y="2747963"/>
              <a:ext cx="1970087" cy="109537"/>
            </a:xfrm>
            <a:prstGeom prst="rect">
              <a:avLst/>
            </a:prstGeom>
            <a:solidFill>
              <a:srgbClr val="FD0014"/>
            </a:solidFill>
            <a:ln w="9525">
              <a:noFill/>
              <a:miter lim="800000"/>
              <a:headEnd/>
              <a:tailEnd/>
            </a:ln>
            <a:effectLst/>
          </p:spPr>
          <p:txBody>
            <a:bodyPr wrap="none" anchor="ctr"/>
            <a:lstStyle/>
            <a:p>
              <a:pPr>
                <a:defRPr/>
              </a:pPr>
              <a:endParaRPr kumimoji="0" lang="ja-JP" altLang="en-US" kern="0">
                <a:solidFill>
                  <a:sysClr val="windowText" lastClr="000000"/>
                </a:solidFill>
                <a:latin typeface="HGP創英角ｺﾞｼｯｸUB" pitchFamily="50" charset="-128"/>
                <a:ea typeface="HGP創英角ｺﾞｼｯｸUB" pitchFamily="50" charset="-128"/>
              </a:endParaRPr>
            </a:p>
          </p:txBody>
        </p:sp>
        <p:sp>
          <p:nvSpPr>
            <p:cNvPr id="40" name="正方形/長方形 39"/>
            <p:cNvSpPr/>
            <p:nvPr/>
          </p:nvSpPr>
          <p:spPr bwMode="gray">
            <a:xfrm>
              <a:off x="312738" y="2747963"/>
              <a:ext cx="985837" cy="109537"/>
            </a:xfrm>
            <a:prstGeom prst="rect">
              <a:avLst/>
            </a:prstGeom>
            <a:solidFill>
              <a:srgbClr val="B3B3B3"/>
            </a:solidFill>
            <a:ln w="9525">
              <a:noFill/>
              <a:miter lim="800000"/>
              <a:headEnd/>
              <a:tailEnd/>
            </a:ln>
            <a:effectLst/>
          </p:spPr>
          <p:txBody>
            <a:bodyPr wrap="none" anchor="ctr"/>
            <a:lstStyle/>
            <a:p>
              <a:pPr>
                <a:defRPr/>
              </a:pPr>
              <a:endParaRPr kumimoji="0" lang="ja-JP" altLang="en-US" kern="0">
                <a:solidFill>
                  <a:sysClr val="windowText" lastClr="000000"/>
                </a:solidFill>
                <a:latin typeface="HGP創英角ｺﾞｼｯｸUB" pitchFamily="50" charset="-128"/>
                <a:ea typeface="HGP創英角ｺﾞｼｯｸUB" pitchFamily="50" charset="-128"/>
              </a:endParaRPr>
            </a:p>
          </p:txBody>
        </p:sp>
      </p:grpSp>
      <p:pic>
        <p:nvPicPr>
          <p:cNvPr id="5" name="図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68344" y="43603"/>
            <a:ext cx="1296144" cy="648072"/>
          </a:xfrm>
          <a:prstGeom prst="rect">
            <a:avLst/>
          </a:prstGeom>
        </p:spPr>
      </p:pic>
      <p:sp>
        <p:nvSpPr>
          <p:cNvPr id="35" name="Text Box 13"/>
          <p:cNvSpPr txBox="1">
            <a:spLocks noChangeArrowheads="1"/>
          </p:cNvSpPr>
          <p:nvPr userDrawn="1"/>
        </p:nvSpPr>
        <p:spPr bwMode="gray">
          <a:xfrm>
            <a:off x="6539995" y="6599238"/>
            <a:ext cx="2153155" cy="230832"/>
          </a:xfrm>
          <a:prstGeom prst="rect">
            <a:avLst/>
          </a:prstGeom>
          <a:noFill/>
          <a:ln w="25400">
            <a:noFill/>
            <a:miter lim="800000"/>
            <a:headEnd/>
            <a:tailEnd/>
          </a:ln>
        </p:spPr>
        <p:txBody>
          <a:bodyPr wrap="square">
            <a:spAutoFit/>
          </a:bodyPr>
          <a:lstStyle/>
          <a:p>
            <a:pPr algn="r" fontAlgn="base">
              <a:spcBef>
                <a:spcPct val="50000"/>
              </a:spcBef>
              <a:spcAft>
                <a:spcPct val="0"/>
              </a:spcAft>
              <a:defRPr/>
            </a:pPr>
            <a:r>
              <a:rPr kumimoji="0" lang="en-US" altLang="ja-JP" sz="900" err="1">
                <a:solidFill>
                  <a:prstClr val="black"/>
                </a:solidFill>
                <a:ea typeface="ＭＳ Ｐゴシック" pitchFamily="50" charset="-128"/>
              </a:rPr>
              <a:t>HTL.,co</a:t>
            </a:r>
            <a:r>
              <a:rPr kumimoji="0" lang="en-US" altLang="ja-JP" sz="900">
                <a:solidFill>
                  <a:prstClr val="black"/>
                </a:solidFill>
                <a:ea typeface="ＭＳ Ｐゴシック" pitchFamily="50" charset="-128"/>
              </a:rPr>
              <a:t>, Ltd. 2018. All rights reserved.</a:t>
            </a:r>
          </a:p>
        </p:txBody>
      </p:sp>
    </p:spTree>
    <p:extLst>
      <p:ext uri="{BB962C8B-B14F-4D97-AF65-F5344CB8AC3E}">
        <p14:creationId xmlns:p14="http://schemas.microsoft.com/office/powerpoint/2010/main" val="2304801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pic>
        <p:nvPicPr>
          <p:cNvPr id="2" name="図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68344" y="43603"/>
            <a:ext cx="1296144" cy="648072"/>
          </a:xfrm>
          <a:prstGeom prst="rect">
            <a:avLst/>
          </a:prstGeom>
        </p:spPr>
      </p:pic>
      <p:sp>
        <p:nvSpPr>
          <p:cNvPr id="3" name="Text Box 13"/>
          <p:cNvSpPr txBox="1">
            <a:spLocks noChangeArrowheads="1"/>
          </p:cNvSpPr>
          <p:nvPr userDrawn="1"/>
        </p:nvSpPr>
        <p:spPr bwMode="gray">
          <a:xfrm>
            <a:off x="6539995" y="6599238"/>
            <a:ext cx="2153155" cy="230832"/>
          </a:xfrm>
          <a:prstGeom prst="rect">
            <a:avLst/>
          </a:prstGeom>
          <a:noFill/>
          <a:ln w="25400">
            <a:noFill/>
            <a:miter lim="800000"/>
            <a:headEnd/>
            <a:tailEnd/>
          </a:ln>
        </p:spPr>
        <p:txBody>
          <a:bodyPr wrap="square">
            <a:spAutoFit/>
          </a:bodyPr>
          <a:lstStyle/>
          <a:p>
            <a:pPr algn="r" fontAlgn="base">
              <a:spcBef>
                <a:spcPct val="50000"/>
              </a:spcBef>
              <a:spcAft>
                <a:spcPct val="0"/>
              </a:spcAft>
              <a:defRPr/>
            </a:pPr>
            <a:r>
              <a:rPr kumimoji="0" lang="en-US" altLang="ja-JP" sz="900" err="1">
                <a:solidFill>
                  <a:prstClr val="black"/>
                </a:solidFill>
                <a:ea typeface="ＭＳ Ｐゴシック" pitchFamily="50" charset="-128"/>
              </a:rPr>
              <a:t>HTL.,co</a:t>
            </a:r>
            <a:r>
              <a:rPr kumimoji="0" lang="en-US" altLang="ja-JP" sz="900">
                <a:solidFill>
                  <a:prstClr val="black"/>
                </a:solidFill>
                <a:ea typeface="ＭＳ Ｐゴシック" pitchFamily="50" charset="-128"/>
              </a:rPr>
              <a:t>, Ltd. 2018. All rights reserved.</a:t>
            </a:r>
          </a:p>
        </p:txBody>
      </p:sp>
    </p:spTree>
    <p:extLst>
      <p:ext uri="{BB962C8B-B14F-4D97-AF65-F5344CB8AC3E}">
        <p14:creationId xmlns:p14="http://schemas.microsoft.com/office/powerpoint/2010/main" val="1355089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004888" y="152400"/>
            <a:ext cx="3795712" cy="449263"/>
          </a:xfrm>
          <a:prstGeom prst="rect">
            <a:avLst/>
          </a:prstGeom>
        </p:spPr>
        <p:txBody>
          <a:bodyPr/>
          <a:lstStyle/>
          <a:p>
            <a:r>
              <a:rPr lang="ja-JP" altLang="en-US"/>
              <a:t>マスタ タイトルの書式設定</a:t>
            </a:r>
          </a:p>
        </p:txBody>
      </p:sp>
      <p:sp>
        <p:nvSpPr>
          <p:cNvPr id="3" name="コンテンツ プレースホルダ 2"/>
          <p:cNvSpPr>
            <a:spLocks noGrp="1"/>
          </p:cNvSpPr>
          <p:nvPr>
            <p:ph idx="1"/>
          </p:nvPr>
        </p:nvSpPr>
        <p:spPr>
          <a:xfrm>
            <a:off x="303213" y="992188"/>
            <a:ext cx="8535987" cy="1285875"/>
          </a:xfrm>
          <a:prstGeom prst="rect">
            <a:avLst/>
          </a:prstGeo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Slide Number Placeholder 3"/>
          <p:cNvSpPr>
            <a:spLocks noGrp="1" noChangeArrowheads="1"/>
          </p:cNvSpPr>
          <p:nvPr>
            <p:ph type="sldNum" sz="quarter" idx="10"/>
          </p:nvPr>
        </p:nvSpPr>
        <p:spPr>
          <a:xfrm>
            <a:off x="150813" y="127000"/>
            <a:ext cx="839787" cy="549275"/>
          </a:xfrm>
          <a:prstGeom prst="rect">
            <a:avLst/>
          </a:prstGeom>
          <a:ln/>
        </p:spPr>
        <p:txBody>
          <a:bodyPr/>
          <a:lstStyle>
            <a:lvl1pPr>
              <a:defRPr/>
            </a:lvl1pPr>
          </a:lstStyle>
          <a:p>
            <a:pPr fontAlgn="base">
              <a:spcBef>
                <a:spcPct val="0"/>
              </a:spcBef>
              <a:spcAft>
                <a:spcPct val="0"/>
              </a:spcAft>
              <a:defRPr/>
            </a:pPr>
            <a:fld id="{D96E3C7A-5516-451D-9EA6-18B739D386A9}" type="slidenum">
              <a:rPr lang="en-US" altLang="ja-JP" sz="900">
                <a:solidFill>
                  <a:srgbClr val="660066"/>
                </a:solidFill>
                <a:latin typeface="HGP創英角ｺﾞｼｯｸUB" pitchFamily="50" charset="-128"/>
                <a:ea typeface="HGP創英角ｺﾞｼｯｸUB" pitchFamily="50" charset="-128"/>
              </a:rPr>
              <a:pPr fontAlgn="base">
                <a:spcBef>
                  <a:spcPct val="0"/>
                </a:spcBef>
                <a:spcAft>
                  <a:spcPct val="0"/>
                </a:spcAft>
                <a:defRPr/>
              </a:pPr>
              <a:t>‹#›</a:t>
            </a:fld>
            <a:endParaRPr lang="en-US" altLang="ja-JP" sz="900">
              <a:solidFill>
                <a:srgbClr val="660066"/>
              </a:solidFill>
              <a:latin typeface="HGP創英角ｺﾞｼｯｸUB" pitchFamily="50" charset="-128"/>
              <a:ea typeface="HGP創英角ｺﾞｼｯｸUB" pitchFamily="50" charset="-128"/>
            </a:endParaRPr>
          </a:p>
        </p:txBody>
      </p:sp>
      <p:pic>
        <p:nvPicPr>
          <p:cNvPr id="5" name="図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68344" y="43603"/>
            <a:ext cx="1296144" cy="648072"/>
          </a:xfrm>
          <a:prstGeom prst="rect">
            <a:avLst/>
          </a:prstGeom>
        </p:spPr>
      </p:pic>
      <p:sp>
        <p:nvSpPr>
          <p:cNvPr id="6" name="Text Box 13"/>
          <p:cNvSpPr txBox="1">
            <a:spLocks noChangeArrowheads="1"/>
          </p:cNvSpPr>
          <p:nvPr userDrawn="1"/>
        </p:nvSpPr>
        <p:spPr bwMode="gray">
          <a:xfrm>
            <a:off x="6539995" y="6599238"/>
            <a:ext cx="2153155" cy="230832"/>
          </a:xfrm>
          <a:prstGeom prst="rect">
            <a:avLst/>
          </a:prstGeom>
          <a:noFill/>
          <a:ln w="25400">
            <a:noFill/>
            <a:miter lim="800000"/>
            <a:headEnd/>
            <a:tailEnd/>
          </a:ln>
        </p:spPr>
        <p:txBody>
          <a:bodyPr wrap="square">
            <a:spAutoFit/>
          </a:bodyPr>
          <a:lstStyle/>
          <a:p>
            <a:pPr algn="r" fontAlgn="base">
              <a:spcBef>
                <a:spcPct val="50000"/>
              </a:spcBef>
              <a:spcAft>
                <a:spcPct val="0"/>
              </a:spcAft>
              <a:defRPr/>
            </a:pPr>
            <a:r>
              <a:rPr kumimoji="0" lang="en-US" altLang="ja-JP" sz="900" err="1">
                <a:solidFill>
                  <a:prstClr val="black"/>
                </a:solidFill>
                <a:ea typeface="ＭＳ Ｐゴシック" pitchFamily="50" charset="-128"/>
              </a:rPr>
              <a:t>HTL.,co</a:t>
            </a:r>
            <a:r>
              <a:rPr kumimoji="0" lang="en-US" altLang="ja-JP" sz="900">
                <a:solidFill>
                  <a:prstClr val="black"/>
                </a:solidFill>
                <a:ea typeface="ＭＳ Ｐゴシック" pitchFamily="50" charset="-128"/>
              </a:rPr>
              <a:t>, Ltd. 2018. All rights reserved.</a:t>
            </a:r>
          </a:p>
        </p:txBody>
      </p:sp>
    </p:spTree>
    <p:extLst>
      <p:ext uri="{BB962C8B-B14F-4D97-AF65-F5344CB8AC3E}">
        <p14:creationId xmlns:p14="http://schemas.microsoft.com/office/powerpoint/2010/main" val="2800336783"/>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2_本文">
    <p:spTree>
      <p:nvGrpSpPr>
        <p:cNvPr id="1" name=""/>
        <p:cNvGrpSpPr/>
        <p:nvPr/>
      </p:nvGrpSpPr>
      <p:grpSpPr>
        <a:xfrm>
          <a:off x="0" y="0"/>
          <a:ext cx="0" cy="0"/>
          <a:chOff x="0" y="0"/>
          <a:chExt cx="0" cy="0"/>
        </a:xfrm>
      </p:grpSpPr>
      <p:sp>
        <p:nvSpPr>
          <p:cNvPr id="30" name="Text Box 13"/>
          <p:cNvSpPr txBox="1">
            <a:spLocks noChangeArrowheads="1"/>
          </p:cNvSpPr>
          <p:nvPr userDrawn="1"/>
        </p:nvSpPr>
        <p:spPr bwMode="gray">
          <a:xfrm>
            <a:off x="6459846" y="6599238"/>
            <a:ext cx="2233304" cy="230832"/>
          </a:xfrm>
          <a:prstGeom prst="rect">
            <a:avLst/>
          </a:prstGeom>
          <a:noFill/>
          <a:ln w="25400">
            <a:noFill/>
            <a:miter lim="800000"/>
            <a:headEnd/>
            <a:tailEnd/>
          </a:ln>
        </p:spPr>
        <p:txBody>
          <a:bodyPr wrap="none">
            <a:spAutoFit/>
          </a:bodyPr>
          <a:lstStyle/>
          <a:p>
            <a:pPr algn="r">
              <a:spcBef>
                <a:spcPct val="50000"/>
              </a:spcBef>
              <a:defRPr/>
            </a:pPr>
            <a:r>
              <a:rPr kumimoji="0" lang="en-US" altLang="ja-JP" sz="900">
                <a:solidFill>
                  <a:prstClr val="black"/>
                </a:solidFill>
                <a:latin typeface="Arial" charset="0"/>
                <a:ea typeface="ＭＳ Ｐゴシック" pitchFamily="50" charset="-128"/>
              </a:rPr>
              <a:t>© Hitachi, Ltd. 2018. All rights reserved.</a:t>
            </a:r>
          </a:p>
        </p:txBody>
      </p:sp>
      <p:sp>
        <p:nvSpPr>
          <p:cNvPr id="31" name="Text Box 24"/>
          <p:cNvSpPr txBox="1">
            <a:spLocks noChangeArrowheads="1"/>
          </p:cNvSpPr>
          <p:nvPr userDrawn="1"/>
        </p:nvSpPr>
        <p:spPr bwMode="auto">
          <a:xfrm>
            <a:off x="0" y="6592888"/>
            <a:ext cx="1657350" cy="244475"/>
          </a:xfrm>
          <a:prstGeom prst="rect">
            <a:avLst/>
          </a:prstGeom>
          <a:noFill/>
          <a:ln w="25400">
            <a:noFill/>
            <a:miter lim="800000"/>
            <a:headEnd/>
            <a:tailEnd/>
          </a:ln>
          <a:effectLst/>
        </p:spPr>
        <p:txBody>
          <a:bodyPr wrap="none">
            <a:spAutoFit/>
          </a:bodyPr>
          <a:lstStyle/>
          <a:p>
            <a:pPr algn="r">
              <a:spcBef>
                <a:spcPct val="50000"/>
              </a:spcBef>
              <a:defRPr/>
            </a:pPr>
            <a:r>
              <a:rPr kumimoji="0" lang="en-US" altLang="ja-JP" sz="1000">
                <a:solidFill>
                  <a:srgbClr val="000000"/>
                </a:solidFill>
                <a:latin typeface="Arial" charset="0"/>
                <a:ea typeface="ＭＳ Ｐゴシック" pitchFamily="50" charset="-128"/>
              </a:rPr>
              <a:t>HITACHI CONFIDENTIAL</a:t>
            </a:r>
          </a:p>
        </p:txBody>
      </p:sp>
      <p:sp>
        <p:nvSpPr>
          <p:cNvPr id="32" name="スライド番号プレースホルダ 2"/>
          <p:cNvSpPr>
            <a:spLocks noGrp="1"/>
          </p:cNvSpPr>
          <p:nvPr>
            <p:ph type="sldNum" sz="quarter" idx="4"/>
          </p:nvPr>
        </p:nvSpPr>
        <p:spPr bwMode="gray">
          <a:xfrm>
            <a:off x="8604250" y="6545263"/>
            <a:ext cx="488950" cy="304800"/>
          </a:xfrm>
          <a:prstGeom prst="rect">
            <a:avLst/>
          </a:prstGeom>
        </p:spPr>
        <p:txBody>
          <a:bodyPr/>
          <a:lstStyle>
            <a:lvl1pPr algn="r">
              <a:defRPr sz="1400" smtClean="0">
                <a:solidFill>
                  <a:schemeClr val="tx1"/>
                </a:solidFill>
                <a:latin typeface="Arial" pitchFamily="34" charset="0"/>
                <a:ea typeface="メイリオ" pitchFamily="50" charset="-128"/>
                <a:cs typeface="Arial" pitchFamily="34" charset="0"/>
              </a:defRPr>
            </a:lvl1pPr>
          </a:lstStyle>
          <a:p>
            <a:pPr>
              <a:defRPr/>
            </a:pPr>
            <a:fld id="{ED881F7E-4721-4672-B9D1-22F8E31EDEB5}" type="slidenum">
              <a:rPr lang="en-US" altLang="ja-JP">
                <a:solidFill>
                  <a:prstClr val="black"/>
                </a:solidFill>
              </a:rPr>
              <a:pPr>
                <a:defRPr/>
              </a:pPr>
              <a:t>‹#›</a:t>
            </a:fld>
            <a:endParaRPr lang="en-US" altLang="ja-JP">
              <a:solidFill>
                <a:prstClr val="black"/>
              </a:solidFill>
            </a:endParaRPr>
          </a:p>
        </p:txBody>
      </p:sp>
      <p:sp>
        <p:nvSpPr>
          <p:cNvPr id="8" name="正方形/長方形 40"/>
          <p:cNvSpPr>
            <a:spLocks noChangeArrowheads="1"/>
          </p:cNvSpPr>
          <p:nvPr userDrawn="1"/>
        </p:nvSpPr>
        <p:spPr bwMode="auto">
          <a:xfrm>
            <a:off x="0" y="739775"/>
            <a:ext cx="9144000" cy="45719"/>
          </a:xfrm>
          <a:prstGeom prst="rect">
            <a:avLst/>
          </a:prstGeom>
          <a:solidFill>
            <a:srgbClr val="7373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90000"/>
              </a:lnSpc>
              <a:defRPr/>
            </a:pPr>
            <a:endParaRPr lang="ja-JP" altLang="en-US" sz="2600">
              <a:solidFill>
                <a:srgbClr val="FFFFFF"/>
              </a:solidFill>
            </a:endParaRPr>
          </a:p>
        </p:txBody>
      </p:sp>
    </p:spTree>
    <p:extLst>
      <p:ext uri="{BB962C8B-B14F-4D97-AF65-F5344CB8AC3E}">
        <p14:creationId xmlns:p14="http://schemas.microsoft.com/office/powerpoint/2010/main" val="1961588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slideLayout" Target="../slideLayouts/slideLayout22.xml"/><Relationship Id="rId18" Type="http://schemas.openxmlformats.org/officeDocument/2006/relationships/image" Target="../media/image1.tiff"/><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17" Type="http://schemas.openxmlformats.org/officeDocument/2006/relationships/theme" Target="../theme/theme2.xml"/><Relationship Id="rId2" Type="http://schemas.openxmlformats.org/officeDocument/2006/relationships/slideLayout" Target="../slideLayouts/slideLayout11.xml"/><Relationship Id="rId16" Type="http://schemas.openxmlformats.org/officeDocument/2006/relationships/slideLayout" Target="../slideLayouts/slideLayout25.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5" Type="http://schemas.openxmlformats.org/officeDocument/2006/relationships/slideLayout" Target="../slideLayouts/slideLayout2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 Id="rId14"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367170700"/>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4" r:id="rId7"/>
    <p:sldLayoutId id="2147483695" r:id="rId8"/>
    <p:sldLayoutId id="2147483696" r:id="rId9"/>
  </p:sldLayoutIdLst>
  <p:hf hdr="0" ftr="0" dt="0"/>
  <p:txStyles>
    <p:titleStyle>
      <a:lvl1pPr algn="l" rtl="0" fontAlgn="base">
        <a:lnSpc>
          <a:spcPct val="90000"/>
        </a:lnSpc>
        <a:spcBef>
          <a:spcPct val="0"/>
        </a:spcBef>
        <a:spcAft>
          <a:spcPct val="0"/>
        </a:spcAft>
        <a:defRPr kumimoji="1" sz="2600">
          <a:solidFill>
            <a:schemeClr val="bg1"/>
          </a:solidFill>
          <a:latin typeface="+mj-lt"/>
          <a:ea typeface="+mj-ea"/>
          <a:cs typeface="+mj-cs"/>
        </a:defRPr>
      </a:lvl1pPr>
      <a:lvl2pPr algn="l" rtl="0" fontAlgn="base">
        <a:lnSpc>
          <a:spcPct val="90000"/>
        </a:lnSpc>
        <a:spcBef>
          <a:spcPct val="0"/>
        </a:spcBef>
        <a:spcAft>
          <a:spcPct val="0"/>
        </a:spcAft>
        <a:defRPr kumimoji="1" sz="2600">
          <a:solidFill>
            <a:schemeClr val="bg1"/>
          </a:solidFill>
          <a:latin typeface="Arial" charset="0"/>
          <a:ea typeface="HGPｺﾞｼｯｸE" pitchFamily="50" charset="-128"/>
        </a:defRPr>
      </a:lvl2pPr>
      <a:lvl3pPr algn="l" rtl="0" fontAlgn="base">
        <a:lnSpc>
          <a:spcPct val="90000"/>
        </a:lnSpc>
        <a:spcBef>
          <a:spcPct val="0"/>
        </a:spcBef>
        <a:spcAft>
          <a:spcPct val="0"/>
        </a:spcAft>
        <a:defRPr kumimoji="1" sz="2600">
          <a:solidFill>
            <a:schemeClr val="bg1"/>
          </a:solidFill>
          <a:latin typeface="Arial" charset="0"/>
          <a:ea typeface="HGPｺﾞｼｯｸE" pitchFamily="50" charset="-128"/>
        </a:defRPr>
      </a:lvl3pPr>
      <a:lvl4pPr algn="l" rtl="0" fontAlgn="base">
        <a:lnSpc>
          <a:spcPct val="90000"/>
        </a:lnSpc>
        <a:spcBef>
          <a:spcPct val="0"/>
        </a:spcBef>
        <a:spcAft>
          <a:spcPct val="0"/>
        </a:spcAft>
        <a:defRPr kumimoji="1" sz="2600">
          <a:solidFill>
            <a:schemeClr val="bg1"/>
          </a:solidFill>
          <a:latin typeface="Arial" charset="0"/>
          <a:ea typeface="HGPｺﾞｼｯｸE" pitchFamily="50" charset="-128"/>
        </a:defRPr>
      </a:lvl4pPr>
      <a:lvl5pPr algn="l" rtl="0" fontAlgn="base">
        <a:lnSpc>
          <a:spcPct val="90000"/>
        </a:lnSpc>
        <a:spcBef>
          <a:spcPct val="0"/>
        </a:spcBef>
        <a:spcAft>
          <a:spcPct val="0"/>
        </a:spcAft>
        <a:defRPr kumimoji="1" sz="2600">
          <a:solidFill>
            <a:schemeClr val="bg1"/>
          </a:solidFill>
          <a:latin typeface="Arial" charset="0"/>
          <a:ea typeface="HGPｺﾞｼｯｸE" pitchFamily="50" charset="-128"/>
        </a:defRPr>
      </a:lvl5pPr>
      <a:lvl6pPr marL="457200" algn="l" rtl="0" fontAlgn="base">
        <a:lnSpc>
          <a:spcPct val="90000"/>
        </a:lnSpc>
        <a:spcBef>
          <a:spcPct val="0"/>
        </a:spcBef>
        <a:spcAft>
          <a:spcPct val="0"/>
        </a:spcAft>
        <a:defRPr kumimoji="1" sz="2600">
          <a:solidFill>
            <a:schemeClr val="bg1"/>
          </a:solidFill>
          <a:latin typeface="Arial" charset="0"/>
          <a:ea typeface="HGPｺﾞｼｯｸE" pitchFamily="50" charset="-128"/>
        </a:defRPr>
      </a:lvl6pPr>
      <a:lvl7pPr marL="914400" algn="l" rtl="0" fontAlgn="base">
        <a:lnSpc>
          <a:spcPct val="90000"/>
        </a:lnSpc>
        <a:spcBef>
          <a:spcPct val="0"/>
        </a:spcBef>
        <a:spcAft>
          <a:spcPct val="0"/>
        </a:spcAft>
        <a:defRPr kumimoji="1" sz="2600">
          <a:solidFill>
            <a:schemeClr val="bg1"/>
          </a:solidFill>
          <a:latin typeface="Arial" charset="0"/>
          <a:ea typeface="HGPｺﾞｼｯｸE" pitchFamily="50" charset="-128"/>
        </a:defRPr>
      </a:lvl7pPr>
      <a:lvl8pPr marL="1371600" algn="l" rtl="0" fontAlgn="base">
        <a:lnSpc>
          <a:spcPct val="90000"/>
        </a:lnSpc>
        <a:spcBef>
          <a:spcPct val="0"/>
        </a:spcBef>
        <a:spcAft>
          <a:spcPct val="0"/>
        </a:spcAft>
        <a:defRPr kumimoji="1" sz="2600">
          <a:solidFill>
            <a:schemeClr val="bg1"/>
          </a:solidFill>
          <a:latin typeface="Arial" charset="0"/>
          <a:ea typeface="HGPｺﾞｼｯｸE" pitchFamily="50" charset="-128"/>
        </a:defRPr>
      </a:lvl8pPr>
      <a:lvl9pPr marL="1828800" algn="l" rtl="0" fontAlgn="base">
        <a:lnSpc>
          <a:spcPct val="90000"/>
        </a:lnSpc>
        <a:spcBef>
          <a:spcPct val="0"/>
        </a:spcBef>
        <a:spcAft>
          <a:spcPct val="0"/>
        </a:spcAft>
        <a:defRPr kumimoji="1" sz="2600">
          <a:solidFill>
            <a:schemeClr val="bg1"/>
          </a:solidFill>
          <a:latin typeface="Arial" charset="0"/>
          <a:ea typeface="HGPｺﾞｼｯｸE" pitchFamily="50" charset="-128"/>
        </a:defRPr>
      </a:lvl9pPr>
    </p:titleStyle>
    <p:bodyStyle>
      <a:lvl1pPr marL="342900" indent="-342900" algn="l" rtl="0" fontAlgn="base">
        <a:spcBef>
          <a:spcPct val="20000"/>
        </a:spcBef>
        <a:spcAft>
          <a:spcPct val="0"/>
        </a:spcAft>
        <a:buChar char="•"/>
        <a:defRPr kumimoji="1" sz="3200">
          <a:solidFill>
            <a:schemeClr val="tx1"/>
          </a:solidFill>
          <a:latin typeface="+mn-lt"/>
          <a:ea typeface="+mn-ea"/>
          <a:cs typeface="+mn-cs"/>
        </a:defRPr>
      </a:lvl1pPr>
      <a:lvl2pPr marL="742950" indent="-285750" algn="l" rtl="0" fontAlgn="base">
        <a:spcBef>
          <a:spcPct val="20000"/>
        </a:spcBef>
        <a:spcAft>
          <a:spcPct val="0"/>
        </a:spcAft>
        <a:buChar char="–"/>
        <a:defRPr kumimoji="1" sz="2800">
          <a:solidFill>
            <a:schemeClr val="tx1"/>
          </a:solidFill>
          <a:latin typeface="+mn-lt"/>
          <a:ea typeface="+mn-ea"/>
        </a:defRPr>
      </a:lvl2pPr>
      <a:lvl3pPr marL="1143000" indent="-228600" algn="l" rtl="0" fontAlgn="base">
        <a:spcBef>
          <a:spcPct val="20000"/>
        </a:spcBef>
        <a:spcAft>
          <a:spcPct val="0"/>
        </a:spcAft>
        <a:buChar char="•"/>
        <a:defRPr kumimoji="1" sz="2400">
          <a:solidFill>
            <a:schemeClr val="tx1"/>
          </a:solidFill>
          <a:latin typeface="+mn-lt"/>
          <a:ea typeface="+mn-ea"/>
        </a:defRPr>
      </a:lvl3pPr>
      <a:lvl4pPr marL="1600200" indent="-228600" algn="l" rtl="0" fontAlgn="base">
        <a:spcBef>
          <a:spcPct val="20000"/>
        </a:spcBef>
        <a:spcAft>
          <a:spcPct val="0"/>
        </a:spcAft>
        <a:buChar char="–"/>
        <a:defRPr kumimoji="1" sz="2000">
          <a:solidFill>
            <a:schemeClr val="tx1"/>
          </a:solidFill>
          <a:latin typeface="+mn-lt"/>
          <a:ea typeface="+mn-ea"/>
        </a:defRPr>
      </a:lvl4pPr>
      <a:lvl5pPr marL="2057400" indent="-228600" algn="l" rtl="0" fontAlgn="base">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a:p>
        </p:txBody>
      </p:sp>
      <p:pic>
        <p:nvPicPr>
          <p:cNvPr id="18" name="図 17"/>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7668344" y="43603"/>
            <a:ext cx="1296144" cy="648072"/>
          </a:xfrm>
          <a:prstGeom prst="rect">
            <a:avLst/>
          </a:prstGeom>
        </p:spPr>
      </p:pic>
      <p:sp>
        <p:nvSpPr>
          <p:cNvPr id="19" name="Text Box 13"/>
          <p:cNvSpPr txBox="1">
            <a:spLocks noChangeArrowheads="1"/>
          </p:cNvSpPr>
          <p:nvPr userDrawn="1"/>
        </p:nvSpPr>
        <p:spPr bwMode="gray">
          <a:xfrm>
            <a:off x="6539995" y="6599238"/>
            <a:ext cx="2153155" cy="230832"/>
          </a:xfrm>
          <a:prstGeom prst="rect">
            <a:avLst/>
          </a:prstGeom>
          <a:noFill/>
          <a:ln w="25400">
            <a:noFill/>
            <a:miter lim="800000"/>
            <a:headEnd/>
            <a:tailEnd/>
          </a:ln>
        </p:spPr>
        <p:txBody>
          <a:bodyPr wrap="square">
            <a:spAutoFit/>
          </a:bodyPr>
          <a:lstStyle/>
          <a:p>
            <a:pPr algn="r" fontAlgn="base">
              <a:spcBef>
                <a:spcPct val="50000"/>
              </a:spcBef>
              <a:spcAft>
                <a:spcPct val="0"/>
              </a:spcAft>
              <a:defRPr/>
            </a:pPr>
            <a:r>
              <a:rPr kumimoji="0" lang="en-US" altLang="ja-JP" sz="900" err="1">
                <a:solidFill>
                  <a:prstClr val="black"/>
                </a:solidFill>
                <a:ea typeface="ＭＳ Ｐゴシック" pitchFamily="50" charset="-128"/>
              </a:rPr>
              <a:t>HTL.,co</a:t>
            </a:r>
            <a:r>
              <a:rPr kumimoji="0" lang="en-US" altLang="ja-JP" sz="900">
                <a:solidFill>
                  <a:prstClr val="black"/>
                </a:solidFill>
                <a:ea typeface="ＭＳ Ｐゴシック" pitchFamily="50" charset="-128"/>
              </a:rPr>
              <a:t>, Ltd. 2019. All rights reserved.</a:t>
            </a:r>
          </a:p>
        </p:txBody>
      </p:sp>
    </p:spTree>
    <p:extLst>
      <p:ext uri="{BB962C8B-B14F-4D97-AF65-F5344CB8AC3E}">
        <p14:creationId xmlns:p14="http://schemas.microsoft.com/office/powerpoint/2010/main" val="2887321717"/>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 id="2147483759" r:id="rId12"/>
    <p:sldLayoutId id="2147483760" r:id="rId13"/>
    <p:sldLayoutId id="2147483761" r:id="rId14"/>
    <p:sldLayoutId id="2147483762" r:id="rId15"/>
    <p:sldLayoutId id="2147483763" r:id="rId16"/>
  </p:sldLayoutIdLst>
  <p:hf hdr="0" ftr="0" dt="0"/>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5.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F3AB946F-9EA5-44CF-B7C2-08E0F96B47F4}"/>
              </a:ext>
            </a:extLst>
          </p:cNvPr>
          <p:cNvSpPr/>
          <p:nvPr/>
        </p:nvSpPr>
        <p:spPr>
          <a:xfrm>
            <a:off x="22900" y="1360877"/>
            <a:ext cx="5474569" cy="338554"/>
          </a:xfrm>
          <a:prstGeom prst="rect">
            <a:avLst/>
          </a:prstGeom>
        </p:spPr>
        <p:txBody>
          <a:bodyPr wrap="square">
            <a:spAutoFit/>
          </a:bodyPr>
          <a:lstStyle/>
          <a:p>
            <a:pPr algn="ctr"/>
            <a:r>
              <a:rPr lang="ja-JP" altLang="en-US" sz="1600" b="1" dirty="0">
                <a:solidFill>
                  <a:srgbClr val="000000"/>
                </a:solidFill>
                <a:latin typeface="GothamBook"/>
              </a:rPr>
              <a:t>スマートフォンにラップトップの機能を持たせる</a:t>
            </a:r>
            <a:endParaRPr lang="ja-JP" altLang="en-US" sz="1600" b="1" i="0" dirty="0">
              <a:solidFill>
                <a:srgbClr val="000000"/>
              </a:solidFill>
              <a:effectLst/>
              <a:latin typeface="GothamBook"/>
            </a:endParaRPr>
          </a:p>
        </p:txBody>
      </p:sp>
      <p:sp>
        <p:nvSpPr>
          <p:cNvPr id="7" name="正方形/長方形 6">
            <a:extLst>
              <a:ext uri="{FF2B5EF4-FFF2-40B4-BE49-F238E27FC236}">
                <a16:creationId xmlns:a16="http://schemas.microsoft.com/office/drawing/2014/main" id="{7FD16E71-3221-47E8-ACAE-9F7B4A7886E1}"/>
              </a:ext>
            </a:extLst>
          </p:cNvPr>
          <p:cNvSpPr/>
          <p:nvPr/>
        </p:nvSpPr>
        <p:spPr>
          <a:xfrm>
            <a:off x="216739" y="1618358"/>
            <a:ext cx="8848031" cy="984885"/>
          </a:xfrm>
          <a:prstGeom prst="rect">
            <a:avLst/>
          </a:prstGeom>
        </p:spPr>
        <p:txBody>
          <a:bodyPr wrap="square">
            <a:spAutoFit/>
          </a:bodyPr>
          <a:lstStyle/>
          <a:p>
            <a:r>
              <a:rPr lang="en-US" altLang="ja-JP" sz="1400" b="1" dirty="0" err="1">
                <a:solidFill>
                  <a:srgbClr val="000000"/>
                </a:solidFill>
                <a:latin typeface="GothamLight"/>
              </a:rPr>
              <a:t>Mirabook</a:t>
            </a:r>
            <a:r>
              <a:rPr lang="ja-JP" altLang="en-US" sz="1400" b="1" dirty="0">
                <a:solidFill>
                  <a:srgbClr val="000000"/>
                </a:solidFill>
                <a:latin typeface="GothamLight"/>
              </a:rPr>
              <a:t>は完全なデスクトップ体験を提供するように設計された究極のスマートフォンアクセサリーです。</a:t>
            </a:r>
            <a:endParaRPr lang="en-US" altLang="ja-JP" sz="1400" b="1" dirty="0">
              <a:solidFill>
                <a:srgbClr val="000000"/>
              </a:solidFill>
              <a:latin typeface="GothamLight"/>
            </a:endParaRPr>
          </a:p>
          <a:p>
            <a:r>
              <a:rPr lang="ja-JP" altLang="en-US" sz="1200" b="1" dirty="0">
                <a:solidFill>
                  <a:srgbClr val="000000"/>
                </a:solidFill>
                <a:latin typeface="GothamLight"/>
              </a:rPr>
              <a:t>　</a:t>
            </a:r>
            <a:endParaRPr lang="en-US" altLang="ja-JP" sz="1200" b="1" dirty="0">
              <a:solidFill>
                <a:srgbClr val="000000"/>
              </a:solidFill>
              <a:latin typeface="GothamLight"/>
            </a:endParaRPr>
          </a:p>
          <a:p>
            <a:br>
              <a:rPr lang="ja-JP" altLang="en-US" sz="1600" dirty="0">
                <a:solidFill>
                  <a:srgbClr val="000000"/>
                </a:solidFill>
                <a:latin typeface="GothamLight"/>
              </a:rPr>
            </a:br>
            <a:endParaRPr lang="ja-JP" altLang="en-US" sz="1600" dirty="0"/>
          </a:p>
        </p:txBody>
      </p:sp>
      <p:grpSp>
        <p:nvGrpSpPr>
          <p:cNvPr id="9" name="グループ化 8">
            <a:extLst>
              <a:ext uri="{FF2B5EF4-FFF2-40B4-BE49-F238E27FC236}">
                <a16:creationId xmlns:a16="http://schemas.microsoft.com/office/drawing/2014/main" id="{31D731A9-241E-4624-A7FB-F19B3D0F157E}"/>
              </a:ext>
            </a:extLst>
          </p:cNvPr>
          <p:cNvGrpSpPr/>
          <p:nvPr/>
        </p:nvGrpSpPr>
        <p:grpSpPr>
          <a:xfrm>
            <a:off x="0" y="5384377"/>
            <a:ext cx="3642360" cy="1473204"/>
            <a:chOff x="0" y="5384377"/>
            <a:chExt cx="3642360" cy="1473204"/>
          </a:xfrm>
        </p:grpSpPr>
        <p:sp>
          <p:nvSpPr>
            <p:cNvPr id="10" name="object 31">
              <a:extLst>
                <a:ext uri="{FF2B5EF4-FFF2-40B4-BE49-F238E27FC236}">
                  <a16:creationId xmlns:a16="http://schemas.microsoft.com/office/drawing/2014/main" id="{4BE81640-13C1-4E9F-8BF8-8671C579CAB0}"/>
                </a:ext>
              </a:extLst>
            </p:cNvPr>
            <p:cNvSpPr/>
            <p:nvPr userDrawn="1"/>
          </p:nvSpPr>
          <p:spPr>
            <a:xfrm>
              <a:off x="0" y="5385064"/>
              <a:ext cx="3642360" cy="1469390"/>
            </a:xfrm>
            <a:custGeom>
              <a:avLst/>
              <a:gdLst/>
              <a:ahLst/>
              <a:cxnLst/>
              <a:rect l="l" t="t" r="r" b="b"/>
              <a:pathLst>
                <a:path w="3642360" h="1469390">
                  <a:moveTo>
                    <a:pt x="0" y="0"/>
                  </a:moveTo>
                  <a:lnTo>
                    <a:pt x="0" y="1469260"/>
                  </a:lnTo>
                  <a:lnTo>
                    <a:pt x="3641925" y="1469260"/>
                  </a:lnTo>
                  <a:lnTo>
                    <a:pt x="0" y="0"/>
                  </a:lnTo>
                  <a:close/>
                </a:path>
              </a:pathLst>
            </a:custGeom>
            <a:solidFill>
              <a:srgbClr val="CA1F27"/>
            </a:solidFill>
          </p:spPr>
          <p:txBody>
            <a:bodyPr wrap="square" lIns="0" tIns="0" rIns="0" bIns="0" rtlCol="0"/>
            <a:lstStyle/>
            <a:p>
              <a:endParaRPr/>
            </a:p>
          </p:txBody>
        </p:sp>
        <p:sp>
          <p:nvSpPr>
            <p:cNvPr id="11" name="object 32">
              <a:extLst>
                <a:ext uri="{FF2B5EF4-FFF2-40B4-BE49-F238E27FC236}">
                  <a16:creationId xmlns:a16="http://schemas.microsoft.com/office/drawing/2014/main" id="{CE775805-3AC1-4B42-AC83-2833D5BB6F33}"/>
                </a:ext>
              </a:extLst>
            </p:cNvPr>
            <p:cNvSpPr/>
            <p:nvPr userDrawn="1"/>
          </p:nvSpPr>
          <p:spPr>
            <a:xfrm>
              <a:off x="0" y="5384377"/>
              <a:ext cx="3642360" cy="1470660"/>
            </a:xfrm>
            <a:custGeom>
              <a:avLst/>
              <a:gdLst/>
              <a:ahLst/>
              <a:cxnLst/>
              <a:rect l="l" t="t" r="r" b="b"/>
              <a:pathLst>
                <a:path w="3642360" h="1470659">
                  <a:moveTo>
                    <a:pt x="0" y="1463068"/>
                  </a:moveTo>
                  <a:lnTo>
                    <a:pt x="0" y="1470573"/>
                  </a:lnTo>
                  <a:lnTo>
                    <a:pt x="3625145" y="1470573"/>
                  </a:lnTo>
                  <a:lnTo>
                    <a:pt x="3623593" y="1469947"/>
                  </a:lnTo>
                  <a:lnTo>
                    <a:pt x="6878" y="1469947"/>
                  </a:lnTo>
                  <a:lnTo>
                    <a:pt x="0" y="1463068"/>
                  </a:lnTo>
                  <a:close/>
                </a:path>
                <a:path w="3642360" h="1470659">
                  <a:moveTo>
                    <a:pt x="18389" y="687"/>
                  </a:moveTo>
                  <a:lnTo>
                    <a:pt x="6878" y="687"/>
                  </a:lnTo>
                  <a:lnTo>
                    <a:pt x="6878" y="10800"/>
                  </a:lnTo>
                  <a:lnTo>
                    <a:pt x="3625145" y="1470573"/>
                  </a:lnTo>
                  <a:lnTo>
                    <a:pt x="3640499" y="1470573"/>
                  </a:lnTo>
                  <a:lnTo>
                    <a:pt x="3641925" y="1463068"/>
                  </a:lnTo>
                  <a:lnTo>
                    <a:pt x="3641925" y="1462549"/>
                  </a:lnTo>
                  <a:lnTo>
                    <a:pt x="18389" y="687"/>
                  </a:lnTo>
                  <a:close/>
                </a:path>
                <a:path w="3642360" h="1470659">
                  <a:moveTo>
                    <a:pt x="3641925" y="1463068"/>
                  </a:moveTo>
                  <a:lnTo>
                    <a:pt x="3640499" y="1470573"/>
                  </a:lnTo>
                  <a:lnTo>
                    <a:pt x="3641925" y="1470573"/>
                  </a:lnTo>
                  <a:lnTo>
                    <a:pt x="3641925" y="1463068"/>
                  </a:lnTo>
                  <a:close/>
                </a:path>
                <a:path w="3642360" h="1470659">
                  <a:moveTo>
                    <a:pt x="0" y="8024"/>
                  </a:moveTo>
                  <a:lnTo>
                    <a:pt x="0" y="1463068"/>
                  </a:lnTo>
                  <a:lnTo>
                    <a:pt x="6878" y="1469947"/>
                  </a:lnTo>
                  <a:lnTo>
                    <a:pt x="6878" y="10800"/>
                  </a:lnTo>
                  <a:lnTo>
                    <a:pt x="0" y="8024"/>
                  </a:lnTo>
                  <a:close/>
                </a:path>
                <a:path w="3642360" h="1470659">
                  <a:moveTo>
                    <a:pt x="3606541" y="1463068"/>
                  </a:moveTo>
                  <a:lnTo>
                    <a:pt x="6878" y="1463068"/>
                  </a:lnTo>
                  <a:lnTo>
                    <a:pt x="6878" y="1469947"/>
                  </a:lnTo>
                  <a:lnTo>
                    <a:pt x="3623593" y="1469947"/>
                  </a:lnTo>
                  <a:lnTo>
                    <a:pt x="3606541" y="1463068"/>
                  </a:lnTo>
                  <a:close/>
                </a:path>
                <a:path w="3642360" h="1470659">
                  <a:moveTo>
                    <a:pt x="6878" y="687"/>
                  </a:moveTo>
                  <a:lnTo>
                    <a:pt x="0" y="5271"/>
                  </a:lnTo>
                  <a:lnTo>
                    <a:pt x="0" y="8024"/>
                  </a:lnTo>
                  <a:lnTo>
                    <a:pt x="6878" y="10800"/>
                  </a:lnTo>
                  <a:lnTo>
                    <a:pt x="6878" y="687"/>
                  </a:lnTo>
                  <a:close/>
                </a:path>
                <a:path w="3642360" h="1470659">
                  <a:moveTo>
                    <a:pt x="16686" y="0"/>
                  </a:moveTo>
                  <a:lnTo>
                    <a:pt x="0" y="0"/>
                  </a:lnTo>
                  <a:lnTo>
                    <a:pt x="0" y="5271"/>
                  </a:lnTo>
                  <a:lnTo>
                    <a:pt x="6878" y="687"/>
                  </a:lnTo>
                  <a:lnTo>
                    <a:pt x="18389" y="687"/>
                  </a:lnTo>
                  <a:lnTo>
                    <a:pt x="16686" y="0"/>
                  </a:lnTo>
                  <a:close/>
                </a:path>
              </a:pathLst>
            </a:custGeom>
            <a:solidFill>
              <a:srgbClr val="CA1F27"/>
            </a:solidFill>
          </p:spPr>
          <p:txBody>
            <a:bodyPr wrap="square" lIns="0" tIns="0" rIns="0" bIns="0" rtlCol="0"/>
            <a:lstStyle/>
            <a:p>
              <a:endParaRPr/>
            </a:p>
          </p:txBody>
        </p:sp>
        <p:sp>
          <p:nvSpPr>
            <p:cNvPr id="12" name="object 33">
              <a:extLst>
                <a:ext uri="{FF2B5EF4-FFF2-40B4-BE49-F238E27FC236}">
                  <a16:creationId xmlns:a16="http://schemas.microsoft.com/office/drawing/2014/main" id="{0A7DBEEE-FCEA-4818-BED8-848F71C27FFC}"/>
                </a:ext>
              </a:extLst>
            </p:cNvPr>
            <p:cNvSpPr/>
            <p:nvPr userDrawn="1"/>
          </p:nvSpPr>
          <p:spPr>
            <a:xfrm>
              <a:off x="255782" y="5971048"/>
              <a:ext cx="847320" cy="668464"/>
            </a:xfrm>
            <a:prstGeom prst="rect">
              <a:avLst/>
            </a:prstGeom>
            <a:blipFill>
              <a:blip r:embed="rId3" cstate="print"/>
              <a:stretch>
                <a:fillRect/>
              </a:stretch>
            </a:blipFill>
          </p:spPr>
          <p:txBody>
            <a:bodyPr wrap="square" lIns="0" tIns="0" rIns="0" bIns="0" rtlCol="0"/>
            <a:lstStyle/>
            <a:p>
              <a:endParaRPr/>
            </a:p>
          </p:txBody>
        </p:sp>
        <p:sp>
          <p:nvSpPr>
            <p:cNvPr id="13" name="object 34">
              <a:extLst>
                <a:ext uri="{FF2B5EF4-FFF2-40B4-BE49-F238E27FC236}">
                  <a16:creationId xmlns:a16="http://schemas.microsoft.com/office/drawing/2014/main" id="{29D37A24-FC06-472C-9F48-5608F7CA0BDF}"/>
                </a:ext>
              </a:extLst>
            </p:cNvPr>
            <p:cNvSpPr/>
            <p:nvPr userDrawn="1"/>
          </p:nvSpPr>
          <p:spPr>
            <a:xfrm>
              <a:off x="0" y="5423116"/>
              <a:ext cx="3556635" cy="1434465"/>
            </a:xfrm>
            <a:custGeom>
              <a:avLst/>
              <a:gdLst/>
              <a:ahLst/>
              <a:cxnLst/>
              <a:rect l="l" t="t" r="r" b="b"/>
              <a:pathLst>
                <a:path w="3556635" h="1434465">
                  <a:moveTo>
                    <a:pt x="0" y="0"/>
                  </a:moveTo>
                  <a:lnTo>
                    <a:pt x="0" y="1434271"/>
                  </a:lnTo>
                  <a:lnTo>
                    <a:pt x="3556621" y="1434271"/>
                  </a:lnTo>
                  <a:lnTo>
                    <a:pt x="0" y="0"/>
                  </a:lnTo>
                  <a:close/>
                </a:path>
              </a:pathLst>
            </a:custGeom>
            <a:solidFill>
              <a:srgbClr val="000000"/>
            </a:solidFill>
          </p:spPr>
          <p:txBody>
            <a:bodyPr wrap="square" lIns="0" tIns="0" rIns="0" bIns="0" rtlCol="0"/>
            <a:lstStyle/>
            <a:p>
              <a:endParaRPr/>
            </a:p>
          </p:txBody>
        </p:sp>
        <p:sp>
          <p:nvSpPr>
            <p:cNvPr id="14" name="object 35">
              <a:extLst>
                <a:ext uri="{FF2B5EF4-FFF2-40B4-BE49-F238E27FC236}">
                  <a16:creationId xmlns:a16="http://schemas.microsoft.com/office/drawing/2014/main" id="{8E4BEAA5-EFC1-421F-BA73-D6F7651FAB87}"/>
                </a:ext>
              </a:extLst>
            </p:cNvPr>
            <p:cNvSpPr/>
            <p:nvPr userDrawn="1"/>
          </p:nvSpPr>
          <p:spPr>
            <a:xfrm>
              <a:off x="493565" y="6077496"/>
              <a:ext cx="576580" cy="563245"/>
            </a:xfrm>
            <a:custGeom>
              <a:avLst/>
              <a:gdLst/>
              <a:ahLst/>
              <a:cxnLst/>
              <a:rect l="l" t="t" r="r" b="b"/>
              <a:pathLst>
                <a:path w="576580" h="563245">
                  <a:moveTo>
                    <a:pt x="450157" y="357406"/>
                  </a:moveTo>
                  <a:lnTo>
                    <a:pt x="256345" y="357406"/>
                  </a:lnTo>
                  <a:lnTo>
                    <a:pt x="272408" y="359859"/>
                  </a:lnTo>
                  <a:lnTo>
                    <a:pt x="286207" y="367973"/>
                  </a:lnTo>
                  <a:lnTo>
                    <a:pt x="327603" y="404263"/>
                  </a:lnTo>
                  <a:lnTo>
                    <a:pt x="402971" y="467094"/>
                  </a:lnTo>
                  <a:lnTo>
                    <a:pt x="507657" y="553133"/>
                  </a:lnTo>
                  <a:lnTo>
                    <a:pt x="536513" y="562861"/>
                  </a:lnTo>
                  <a:lnTo>
                    <a:pt x="551821" y="559548"/>
                  </a:lnTo>
                  <a:lnTo>
                    <a:pt x="565368" y="550450"/>
                  </a:lnTo>
                  <a:lnTo>
                    <a:pt x="573127" y="537661"/>
                  </a:lnTo>
                  <a:lnTo>
                    <a:pt x="576105" y="522608"/>
                  </a:lnTo>
                  <a:lnTo>
                    <a:pt x="574050" y="507053"/>
                  </a:lnTo>
                  <a:lnTo>
                    <a:pt x="566710" y="492755"/>
                  </a:lnTo>
                  <a:lnTo>
                    <a:pt x="450157" y="357406"/>
                  </a:lnTo>
                  <a:close/>
                </a:path>
                <a:path w="576580" h="563245">
                  <a:moveTo>
                    <a:pt x="441222" y="0"/>
                  </a:moveTo>
                  <a:lnTo>
                    <a:pt x="11072" y="413592"/>
                  </a:lnTo>
                  <a:lnTo>
                    <a:pt x="0" y="441098"/>
                  </a:lnTo>
                  <a:lnTo>
                    <a:pt x="2768" y="455857"/>
                  </a:lnTo>
                  <a:lnTo>
                    <a:pt x="11072" y="468603"/>
                  </a:lnTo>
                  <a:lnTo>
                    <a:pt x="23864" y="476947"/>
                  </a:lnTo>
                  <a:lnTo>
                    <a:pt x="38921" y="480008"/>
                  </a:lnTo>
                  <a:lnTo>
                    <a:pt x="54481" y="478037"/>
                  </a:lnTo>
                  <a:lnTo>
                    <a:pt x="68783" y="471287"/>
                  </a:lnTo>
                  <a:lnTo>
                    <a:pt x="192216" y="389776"/>
                  </a:lnTo>
                  <a:lnTo>
                    <a:pt x="224469" y="367973"/>
                  </a:lnTo>
                  <a:lnTo>
                    <a:pt x="239778" y="360237"/>
                  </a:lnTo>
                  <a:lnTo>
                    <a:pt x="256345" y="357406"/>
                  </a:lnTo>
                  <a:lnTo>
                    <a:pt x="450157" y="357406"/>
                  </a:lnTo>
                  <a:lnTo>
                    <a:pt x="416665" y="318412"/>
                  </a:lnTo>
                  <a:lnTo>
                    <a:pt x="380155" y="275392"/>
                  </a:lnTo>
                  <a:lnTo>
                    <a:pt x="370719" y="259249"/>
                  </a:lnTo>
                  <a:lnTo>
                    <a:pt x="368076" y="242855"/>
                  </a:lnTo>
                  <a:lnTo>
                    <a:pt x="371474" y="225957"/>
                  </a:lnTo>
                  <a:lnTo>
                    <a:pt x="380155" y="208305"/>
                  </a:lnTo>
                  <a:lnTo>
                    <a:pt x="400224" y="176103"/>
                  </a:lnTo>
                  <a:lnTo>
                    <a:pt x="468735" y="67422"/>
                  </a:lnTo>
                  <a:lnTo>
                    <a:pt x="476096" y="53711"/>
                  </a:lnTo>
                  <a:lnTo>
                    <a:pt x="479305" y="39245"/>
                  </a:lnTo>
                  <a:lnTo>
                    <a:pt x="477229" y="24780"/>
                  </a:lnTo>
                  <a:lnTo>
                    <a:pt x="468735" y="11069"/>
                  </a:lnTo>
                  <a:lnTo>
                    <a:pt x="455985" y="2767"/>
                  </a:lnTo>
                  <a:lnTo>
                    <a:pt x="441222" y="0"/>
                  </a:lnTo>
                  <a:close/>
                </a:path>
              </a:pathLst>
            </a:custGeom>
            <a:solidFill>
              <a:srgbClr val="FFFFFF"/>
            </a:solidFill>
          </p:spPr>
          <p:txBody>
            <a:bodyPr wrap="square" lIns="0" tIns="0" rIns="0" bIns="0" rtlCol="0"/>
            <a:lstStyle/>
            <a:p>
              <a:endParaRPr/>
            </a:p>
          </p:txBody>
        </p:sp>
        <p:sp>
          <p:nvSpPr>
            <p:cNvPr id="15" name="object 36">
              <a:extLst>
                <a:ext uri="{FF2B5EF4-FFF2-40B4-BE49-F238E27FC236}">
                  <a16:creationId xmlns:a16="http://schemas.microsoft.com/office/drawing/2014/main" id="{A2245272-3264-40FD-BF5C-7327ADF83B58}"/>
                </a:ext>
              </a:extLst>
            </p:cNvPr>
            <p:cNvSpPr/>
            <p:nvPr userDrawn="1"/>
          </p:nvSpPr>
          <p:spPr>
            <a:xfrm>
              <a:off x="256345" y="6001352"/>
              <a:ext cx="469265" cy="276860"/>
            </a:xfrm>
            <a:custGeom>
              <a:avLst/>
              <a:gdLst/>
              <a:ahLst/>
              <a:cxnLst/>
              <a:rect l="l" t="t" r="r" b="b"/>
              <a:pathLst>
                <a:path w="469265" h="276860">
                  <a:moveTo>
                    <a:pt x="38921" y="0"/>
                  </a:moveTo>
                  <a:lnTo>
                    <a:pt x="33783" y="41"/>
                  </a:lnTo>
                  <a:lnTo>
                    <a:pt x="21977" y="3354"/>
                  </a:lnTo>
                  <a:lnTo>
                    <a:pt x="8912" y="14717"/>
                  </a:lnTo>
                  <a:lnTo>
                    <a:pt x="0" y="38910"/>
                  </a:lnTo>
                  <a:lnTo>
                    <a:pt x="608" y="44424"/>
                  </a:lnTo>
                  <a:lnTo>
                    <a:pt x="4865" y="56856"/>
                  </a:lnTo>
                  <a:lnTo>
                    <a:pt x="16420" y="70043"/>
                  </a:lnTo>
                  <a:lnTo>
                    <a:pt x="38921" y="77821"/>
                  </a:lnTo>
                  <a:lnTo>
                    <a:pt x="149793" y="77863"/>
                  </a:lnTo>
                  <a:lnTo>
                    <a:pt x="172630" y="81175"/>
                  </a:lnTo>
                  <a:lnTo>
                    <a:pt x="203771" y="92538"/>
                  </a:lnTo>
                  <a:lnTo>
                    <a:pt x="237555" y="116731"/>
                  </a:lnTo>
                  <a:lnTo>
                    <a:pt x="393241" y="272373"/>
                  </a:lnTo>
                  <a:lnTo>
                    <a:pt x="395066" y="273694"/>
                  </a:lnTo>
                  <a:lnTo>
                    <a:pt x="399784" y="275895"/>
                  </a:lnTo>
                  <a:lnTo>
                    <a:pt x="406264" y="276336"/>
                  </a:lnTo>
                  <a:lnTo>
                    <a:pt x="413373" y="272373"/>
                  </a:lnTo>
                  <a:lnTo>
                    <a:pt x="464374" y="221387"/>
                  </a:lnTo>
                  <a:lnTo>
                    <a:pt x="465883" y="220108"/>
                  </a:lnTo>
                  <a:lnTo>
                    <a:pt x="468400" y="215182"/>
                  </a:lnTo>
                  <a:lnTo>
                    <a:pt x="468903" y="207991"/>
                  </a:lnTo>
                  <a:lnTo>
                    <a:pt x="464374" y="199919"/>
                  </a:lnTo>
                  <a:lnTo>
                    <a:pt x="324793" y="60378"/>
                  </a:lnTo>
                  <a:lnTo>
                    <a:pt x="316363" y="51342"/>
                  </a:lnTo>
                  <a:lnTo>
                    <a:pt x="289562" y="31363"/>
                  </a:lnTo>
                  <a:lnTo>
                    <a:pt x="242127" y="11132"/>
                  </a:lnTo>
                  <a:lnTo>
                    <a:pt x="171791" y="1341"/>
                  </a:lnTo>
                  <a:lnTo>
                    <a:pt x="38921" y="0"/>
                  </a:lnTo>
                  <a:close/>
                </a:path>
              </a:pathLst>
            </a:custGeom>
            <a:solidFill>
              <a:srgbClr val="FFFFFF"/>
            </a:solidFill>
          </p:spPr>
          <p:txBody>
            <a:bodyPr wrap="square" lIns="0" tIns="0" rIns="0" bIns="0" rtlCol="0"/>
            <a:lstStyle/>
            <a:p>
              <a:endParaRPr/>
            </a:p>
          </p:txBody>
        </p:sp>
      </p:grpSp>
      <p:grpSp>
        <p:nvGrpSpPr>
          <p:cNvPr id="26" name="グループ化 25">
            <a:extLst>
              <a:ext uri="{FF2B5EF4-FFF2-40B4-BE49-F238E27FC236}">
                <a16:creationId xmlns:a16="http://schemas.microsoft.com/office/drawing/2014/main" id="{3C87E59A-8B48-41C7-AFCF-49C7253BD6D7}"/>
              </a:ext>
            </a:extLst>
          </p:cNvPr>
          <p:cNvGrpSpPr/>
          <p:nvPr/>
        </p:nvGrpSpPr>
        <p:grpSpPr>
          <a:xfrm>
            <a:off x="490977" y="860121"/>
            <a:ext cx="5956004" cy="369332"/>
            <a:chOff x="539552" y="750025"/>
            <a:chExt cx="5517611" cy="369332"/>
          </a:xfrm>
        </p:grpSpPr>
        <p:sp>
          <p:nvSpPr>
            <p:cNvPr id="17" name="object 3">
              <a:extLst>
                <a:ext uri="{FF2B5EF4-FFF2-40B4-BE49-F238E27FC236}">
                  <a16:creationId xmlns:a16="http://schemas.microsoft.com/office/drawing/2014/main" id="{0B8F1285-7FFD-4152-9332-27EFA5AFC0FE}"/>
                </a:ext>
              </a:extLst>
            </p:cNvPr>
            <p:cNvSpPr/>
            <p:nvPr/>
          </p:nvSpPr>
          <p:spPr>
            <a:xfrm>
              <a:off x="539552" y="780500"/>
              <a:ext cx="1872208" cy="254168"/>
            </a:xfrm>
            <a:prstGeom prst="rect">
              <a:avLst/>
            </a:prstGeom>
            <a:blipFill>
              <a:blip r:embed="rId4" cstate="print"/>
              <a:stretch>
                <a:fillRect/>
              </a:stretch>
            </a:blipFill>
          </p:spPr>
          <p:txBody>
            <a:bodyPr wrap="square" lIns="0" tIns="0" rIns="0" bIns="0" rtlCol="0"/>
            <a:lstStyle/>
            <a:p>
              <a:endParaRPr dirty="0"/>
            </a:p>
          </p:txBody>
        </p:sp>
        <p:sp>
          <p:nvSpPr>
            <p:cNvPr id="3" name="テキスト ボックス 2">
              <a:extLst>
                <a:ext uri="{FF2B5EF4-FFF2-40B4-BE49-F238E27FC236}">
                  <a16:creationId xmlns:a16="http://schemas.microsoft.com/office/drawing/2014/main" id="{0B7C3C6A-E1D7-450A-8146-49D15C47DEAB}"/>
                </a:ext>
              </a:extLst>
            </p:cNvPr>
            <p:cNvSpPr txBox="1"/>
            <p:nvPr/>
          </p:nvSpPr>
          <p:spPr>
            <a:xfrm>
              <a:off x="2411778" y="750025"/>
              <a:ext cx="3645385" cy="369332"/>
            </a:xfrm>
            <a:prstGeom prst="rect">
              <a:avLst/>
            </a:prstGeom>
            <a:noFill/>
          </p:spPr>
          <p:txBody>
            <a:bodyPr wrap="square" rtlCol="0">
              <a:spAutoFit/>
            </a:bodyPr>
            <a:lstStyle/>
            <a:p>
              <a:r>
                <a:rPr lang="ja-JP" altLang="en-US" b="1" dirty="0"/>
                <a:t>対応スマートフォン新機種続々</a:t>
              </a:r>
              <a:endParaRPr kumimoji="1" lang="ja-JP" altLang="en-US" b="1" dirty="0"/>
            </a:p>
          </p:txBody>
        </p:sp>
      </p:grpSp>
      <p:sp>
        <p:nvSpPr>
          <p:cNvPr id="27" name="object 15">
            <a:extLst>
              <a:ext uri="{FF2B5EF4-FFF2-40B4-BE49-F238E27FC236}">
                <a16:creationId xmlns:a16="http://schemas.microsoft.com/office/drawing/2014/main" id="{CB3D5582-63B9-4E9B-B623-A948EEDAA71A}"/>
              </a:ext>
            </a:extLst>
          </p:cNvPr>
          <p:cNvSpPr/>
          <p:nvPr/>
        </p:nvSpPr>
        <p:spPr>
          <a:xfrm>
            <a:off x="6971558" y="860121"/>
            <a:ext cx="2058034" cy="297424"/>
          </a:xfrm>
          <a:prstGeom prst="rect">
            <a:avLst/>
          </a:prstGeom>
          <a:blipFill>
            <a:blip r:embed="rId5" cstate="print"/>
            <a:stretch>
              <a:fillRect/>
            </a:stretch>
          </a:blipFill>
        </p:spPr>
        <p:txBody>
          <a:bodyPr wrap="square" lIns="0" tIns="0" rIns="0" bIns="0" rtlCol="0"/>
          <a:lstStyle/>
          <a:p>
            <a:endParaRPr/>
          </a:p>
        </p:txBody>
      </p:sp>
      <p:sp>
        <p:nvSpPr>
          <p:cNvPr id="2" name="正方形/長方形 1">
            <a:extLst>
              <a:ext uri="{FF2B5EF4-FFF2-40B4-BE49-F238E27FC236}">
                <a16:creationId xmlns:a16="http://schemas.microsoft.com/office/drawing/2014/main" id="{BD1FC34F-593B-4A41-9253-4D51EE799032}"/>
              </a:ext>
            </a:extLst>
          </p:cNvPr>
          <p:cNvSpPr/>
          <p:nvPr/>
        </p:nvSpPr>
        <p:spPr>
          <a:xfrm>
            <a:off x="386720" y="2031250"/>
            <a:ext cx="7270386" cy="3693319"/>
          </a:xfrm>
          <a:prstGeom prst="rect">
            <a:avLst/>
          </a:prstGeom>
        </p:spPr>
        <p:txBody>
          <a:bodyPr wrap="square">
            <a:spAutoFit/>
          </a:bodyPr>
          <a:lstStyle/>
          <a:p>
            <a:r>
              <a:rPr lang="en-US" altLang="ja-JP" sz="1200" b="1" u="sng" dirty="0">
                <a:latin typeface="GothamBook"/>
              </a:rPr>
              <a:t>Android</a:t>
            </a:r>
            <a:r>
              <a:rPr lang="ja-JP" altLang="en-US" sz="1200" b="1" u="sng" dirty="0">
                <a:latin typeface="GothamBook"/>
              </a:rPr>
              <a:t>の場合：</a:t>
            </a:r>
            <a:endParaRPr lang="ja-JP" altLang="en-US" sz="1200" b="1" dirty="0">
              <a:latin typeface="GothamBook"/>
            </a:endParaRPr>
          </a:p>
          <a:p>
            <a:pPr>
              <a:buFont typeface="Arial" panose="020B0604020202020204" pitchFamily="34" charset="0"/>
              <a:buChar char="•"/>
            </a:pPr>
            <a:r>
              <a:rPr lang="en-US" altLang="ja-JP" sz="1200" dirty="0">
                <a:solidFill>
                  <a:srgbClr val="000000"/>
                </a:solidFill>
                <a:latin typeface="GothamLight"/>
              </a:rPr>
              <a:t>Samsung S8</a:t>
            </a:r>
            <a:r>
              <a:rPr lang="ja-JP" altLang="en-US" sz="1200" dirty="0">
                <a:solidFill>
                  <a:srgbClr val="000000"/>
                </a:solidFill>
                <a:latin typeface="GothamLight"/>
              </a:rPr>
              <a:t>および</a:t>
            </a:r>
            <a:r>
              <a:rPr lang="en-US" altLang="ja-JP" sz="1200" dirty="0">
                <a:solidFill>
                  <a:srgbClr val="000000"/>
                </a:solidFill>
                <a:latin typeface="GothamLight"/>
              </a:rPr>
              <a:t>S8 +</a:t>
            </a:r>
            <a:r>
              <a:rPr lang="ja-JP" altLang="en-US" sz="1200" dirty="0">
                <a:solidFill>
                  <a:srgbClr val="000000"/>
                </a:solidFill>
                <a:latin typeface="GothamLight"/>
              </a:rPr>
              <a:t>（</a:t>
            </a:r>
            <a:r>
              <a:rPr lang="en-US" altLang="ja-JP" sz="1200" dirty="0" err="1">
                <a:solidFill>
                  <a:srgbClr val="000000"/>
                </a:solidFill>
                <a:latin typeface="GothamLight"/>
              </a:rPr>
              <a:t>DeX</a:t>
            </a:r>
            <a:r>
              <a:rPr lang="ja-JP" altLang="en-US" sz="1200" dirty="0">
                <a:solidFill>
                  <a:srgbClr val="000000"/>
                </a:solidFill>
                <a:latin typeface="GothamLight"/>
              </a:rPr>
              <a:t>）</a:t>
            </a:r>
          </a:p>
          <a:p>
            <a:pPr>
              <a:buFont typeface="Arial" panose="020B0604020202020204" pitchFamily="34" charset="0"/>
              <a:buChar char="•"/>
            </a:pPr>
            <a:r>
              <a:rPr lang="en-US" altLang="ja-JP" sz="1200" dirty="0">
                <a:solidFill>
                  <a:srgbClr val="000000"/>
                </a:solidFill>
                <a:latin typeface="GothamLight"/>
              </a:rPr>
              <a:t>Samsung Note 8</a:t>
            </a:r>
            <a:r>
              <a:rPr lang="ja-JP" altLang="en-US" sz="1200" dirty="0">
                <a:solidFill>
                  <a:srgbClr val="000000"/>
                </a:solidFill>
                <a:latin typeface="GothamLight"/>
              </a:rPr>
              <a:t>（</a:t>
            </a:r>
            <a:r>
              <a:rPr lang="en-US" altLang="ja-JP" sz="1200" dirty="0" err="1">
                <a:solidFill>
                  <a:srgbClr val="000000"/>
                </a:solidFill>
                <a:latin typeface="GothamLight"/>
              </a:rPr>
              <a:t>DeX</a:t>
            </a:r>
            <a:r>
              <a:rPr lang="ja-JP" altLang="en-US" sz="1200" dirty="0">
                <a:solidFill>
                  <a:srgbClr val="000000"/>
                </a:solidFill>
                <a:latin typeface="GothamLight"/>
              </a:rPr>
              <a:t>）</a:t>
            </a:r>
          </a:p>
          <a:p>
            <a:pPr>
              <a:buFont typeface="Arial" panose="020B0604020202020204" pitchFamily="34" charset="0"/>
              <a:buChar char="•"/>
            </a:pPr>
            <a:r>
              <a:rPr lang="en-US" altLang="ja-JP" sz="1200" b="1" dirty="0">
                <a:solidFill>
                  <a:srgbClr val="000000"/>
                </a:solidFill>
                <a:latin typeface="GothamLight"/>
              </a:rPr>
              <a:t>Samsung Galaxy S9</a:t>
            </a:r>
            <a:r>
              <a:rPr lang="ja-JP" altLang="en-US" sz="1200" b="1" dirty="0">
                <a:solidFill>
                  <a:srgbClr val="000000"/>
                </a:solidFill>
                <a:latin typeface="GothamLight"/>
              </a:rPr>
              <a:t>および</a:t>
            </a:r>
            <a:r>
              <a:rPr lang="en-US" altLang="ja-JP" sz="1200" b="1" dirty="0">
                <a:solidFill>
                  <a:srgbClr val="000000"/>
                </a:solidFill>
                <a:latin typeface="GothamLight"/>
              </a:rPr>
              <a:t>S9 +</a:t>
            </a:r>
            <a:r>
              <a:rPr lang="ja-JP" altLang="en-US" sz="1200" b="1" dirty="0">
                <a:solidFill>
                  <a:srgbClr val="000000"/>
                </a:solidFill>
                <a:latin typeface="GothamLight"/>
              </a:rPr>
              <a:t>（</a:t>
            </a:r>
            <a:r>
              <a:rPr lang="en-US" altLang="ja-JP" sz="1200" b="1" dirty="0" err="1">
                <a:solidFill>
                  <a:srgbClr val="000000"/>
                </a:solidFill>
                <a:latin typeface="GothamLight"/>
              </a:rPr>
              <a:t>DeX</a:t>
            </a:r>
            <a:r>
              <a:rPr lang="ja-JP" altLang="en-US" sz="1200" b="1" dirty="0">
                <a:solidFill>
                  <a:srgbClr val="000000"/>
                </a:solidFill>
                <a:latin typeface="GothamLight"/>
              </a:rPr>
              <a:t>）</a:t>
            </a:r>
          </a:p>
          <a:p>
            <a:pPr>
              <a:buFont typeface="Arial" panose="020B0604020202020204" pitchFamily="34" charset="0"/>
              <a:buChar char="•"/>
            </a:pPr>
            <a:r>
              <a:rPr lang="en-US" altLang="ja-JP" sz="1200" b="1" dirty="0">
                <a:solidFill>
                  <a:srgbClr val="000000"/>
                </a:solidFill>
                <a:latin typeface="GothamLight"/>
              </a:rPr>
              <a:t>Samsung Galaxy Note 9</a:t>
            </a:r>
            <a:r>
              <a:rPr lang="ja-JP" altLang="en-US" sz="1200" b="1" dirty="0">
                <a:solidFill>
                  <a:srgbClr val="000000"/>
                </a:solidFill>
                <a:latin typeface="GothamLight"/>
              </a:rPr>
              <a:t>（</a:t>
            </a:r>
            <a:r>
              <a:rPr lang="en-US" altLang="ja-JP" sz="1200" b="1" dirty="0" err="1">
                <a:solidFill>
                  <a:srgbClr val="000000"/>
                </a:solidFill>
                <a:latin typeface="GothamLight"/>
              </a:rPr>
              <a:t>DeX</a:t>
            </a:r>
            <a:r>
              <a:rPr lang="ja-JP" altLang="en-US" sz="1200" b="1" dirty="0">
                <a:solidFill>
                  <a:srgbClr val="000000"/>
                </a:solidFill>
                <a:latin typeface="GothamLight"/>
              </a:rPr>
              <a:t>）</a:t>
            </a:r>
          </a:p>
          <a:p>
            <a:pPr>
              <a:buFont typeface="Arial" panose="020B0604020202020204" pitchFamily="34" charset="0"/>
              <a:buChar char="•"/>
            </a:pPr>
            <a:r>
              <a:rPr lang="en-US" altLang="ja-JP" sz="1200" b="1" dirty="0">
                <a:solidFill>
                  <a:srgbClr val="002060"/>
                </a:solidFill>
                <a:latin typeface="GothamLight"/>
              </a:rPr>
              <a:t>Samsung Galaxy S10e</a:t>
            </a:r>
            <a:r>
              <a:rPr lang="ja-JP" altLang="en-US" sz="1200" b="1" dirty="0">
                <a:solidFill>
                  <a:srgbClr val="002060"/>
                </a:solidFill>
                <a:latin typeface="GothamLight"/>
              </a:rPr>
              <a:t>、</a:t>
            </a:r>
            <a:r>
              <a:rPr lang="en-US" altLang="ja-JP" sz="1200" b="1" dirty="0">
                <a:solidFill>
                  <a:srgbClr val="002060"/>
                </a:solidFill>
                <a:latin typeface="GothamLight"/>
              </a:rPr>
              <a:t>S10</a:t>
            </a:r>
            <a:r>
              <a:rPr lang="ja-JP" altLang="en-US" sz="1200" b="1" dirty="0">
                <a:solidFill>
                  <a:srgbClr val="002060"/>
                </a:solidFill>
                <a:latin typeface="GothamLight"/>
              </a:rPr>
              <a:t>および</a:t>
            </a:r>
            <a:r>
              <a:rPr lang="en-US" altLang="ja-JP" sz="1200" b="1" dirty="0">
                <a:solidFill>
                  <a:srgbClr val="002060"/>
                </a:solidFill>
                <a:latin typeface="GothamLight"/>
              </a:rPr>
              <a:t>S10 +</a:t>
            </a:r>
            <a:r>
              <a:rPr lang="ja-JP" altLang="en-US" sz="1200" b="1" dirty="0">
                <a:solidFill>
                  <a:srgbClr val="002060"/>
                </a:solidFill>
                <a:latin typeface="GothamLight"/>
              </a:rPr>
              <a:t>（</a:t>
            </a:r>
            <a:r>
              <a:rPr lang="en-US" altLang="ja-JP" sz="1200" b="1" dirty="0" err="1">
                <a:solidFill>
                  <a:srgbClr val="002060"/>
                </a:solidFill>
                <a:latin typeface="GothamLight"/>
              </a:rPr>
              <a:t>DeX</a:t>
            </a:r>
            <a:r>
              <a:rPr lang="ja-JP" altLang="en-US" sz="1200" b="1" dirty="0">
                <a:solidFill>
                  <a:srgbClr val="002060"/>
                </a:solidFill>
                <a:latin typeface="GothamLight"/>
              </a:rPr>
              <a:t>）</a:t>
            </a:r>
          </a:p>
          <a:p>
            <a:pPr>
              <a:buFont typeface="Arial" panose="020B0604020202020204" pitchFamily="34" charset="0"/>
              <a:buChar char="•"/>
            </a:pPr>
            <a:r>
              <a:rPr lang="en-US" altLang="ja-JP" sz="1200" b="1" dirty="0">
                <a:solidFill>
                  <a:srgbClr val="002060"/>
                </a:solidFill>
                <a:latin typeface="GothamLight"/>
              </a:rPr>
              <a:t>Samsung Galaxy Fold</a:t>
            </a:r>
            <a:r>
              <a:rPr lang="ja-JP" altLang="en-US" sz="1200" b="1" dirty="0">
                <a:solidFill>
                  <a:srgbClr val="002060"/>
                </a:solidFill>
                <a:latin typeface="GothamLight"/>
              </a:rPr>
              <a:t>（</a:t>
            </a:r>
            <a:r>
              <a:rPr lang="en-US" altLang="ja-JP" sz="1200" b="1" dirty="0" err="1">
                <a:solidFill>
                  <a:srgbClr val="002060"/>
                </a:solidFill>
                <a:latin typeface="GothamLight"/>
              </a:rPr>
              <a:t>DeX</a:t>
            </a:r>
            <a:r>
              <a:rPr lang="ja-JP" altLang="en-US" sz="1200" dirty="0">
                <a:solidFill>
                  <a:srgbClr val="000000"/>
                </a:solidFill>
                <a:latin typeface="GothamLight"/>
              </a:rPr>
              <a:t>）</a:t>
            </a:r>
          </a:p>
          <a:p>
            <a:pPr>
              <a:buFont typeface="Arial" panose="020B0604020202020204" pitchFamily="34" charset="0"/>
              <a:buChar char="•"/>
            </a:pPr>
            <a:r>
              <a:rPr lang="en-US" altLang="ja-JP" sz="1200" b="1" dirty="0">
                <a:solidFill>
                  <a:srgbClr val="000000"/>
                </a:solidFill>
                <a:latin typeface="GothamLight"/>
              </a:rPr>
              <a:t>Huawei Mate 10</a:t>
            </a:r>
            <a:r>
              <a:rPr lang="ja-JP" altLang="en-US" sz="1200" b="1" dirty="0">
                <a:solidFill>
                  <a:srgbClr val="000000"/>
                </a:solidFill>
                <a:latin typeface="GothamLight"/>
              </a:rPr>
              <a:t>および</a:t>
            </a:r>
            <a:r>
              <a:rPr lang="en-US" altLang="ja-JP" sz="1200" b="1" dirty="0">
                <a:solidFill>
                  <a:srgbClr val="000000"/>
                </a:solidFill>
                <a:latin typeface="GothamLight"/>
              </a:rPr>
              <a:t>10 Pro</a:t>
            </a:r>
            <a:r>
              <a:rPr lang="ja-JP" altLang="en-US" sz="1200" b="1" dirty="0">
                <a:solidFill>
                  <a:srgbClr val="000000"/>
                </a:solidFill>
                <a:latin typeface="GothamLight"/>
              </a:rPr>
              <a:t>（</a:t>
            </a:r>
            <a:r>
              <a:rPr lang="en-US" altLang="ja-JP" sz="1200" b="1" dirty="0">
                <a:solidFill>
                  <a:srgbClr val="000000"/>
                </a:solidFill>
                <a:latin typeface="GothamLight"/>
              </a:rPr>
              <a:t>EMUI</a:t>
            </a:r>
            <a:r>
              <a:rPr lang="ja-JP" altLang="en-US" sz="1200" b="1" dirty="0">
                <a:solidFill>
                  <a:srgbClr val="000000"/>
                </a:solidFill>
                <a:latin typeface="GothamLight"/>
              </a:rPr>
              <a:t>デスクトップ）</a:t>
            </a:r>
          </a:p>
          <a:p>
            <a:pPr>
              <a:buFont typeface="Arial" panose="020B0604020202020204" pitchFamily="34" charset="0"/>
              <a:buChar char="•"/>
            </a:pPr>
            <a:r>
              <a:rPr lang="en-US" altLang="ja-JP" sz="1200" b="1" dirty="0">
                <a:solidFill>
                  <a:srgbClr val="000000"/>
                </a:solidFill>
                <a:latin typeface="GothamLight"/>
              </a:rPr>
              <a:t>Huawei Mate 20</a:t>
            </a:r>
            <a:r>
              <a:rPr lang="ja-JP" altLang="en-US" sz="1200" b="1" dirty="0">
                <a:solidFill>
                  <a:srgbClr val="000000"/>
                </a:solidFill>
                <a:latin typeface="GothamLight"/>
              </a:rPr>
              <a:t>、</a:t>
            </a:r>
            <a:r>
              <a:rPr lang="en-US" altLang="ja-JP" sz="1200" b="1" dirty="0">
                <a:solidFill>
                  <a:srgbClr val="000000"/>
                </a:solidFill>
                <a:latin typeface="GothamLight"/>
              </a:rPr>
              <a:t>20 X</a:t>
            </a:r>
            <a:r>
              <a:rPr lang="ja-JP" altLang="en-US" sz="1200" b="1" dirty="0">
                <a:solidFill>
                  <a:srgbClr val="000000"/>
                </a:solidFill>
                <a:latin typeface="GothamLight"/>
              </a:rPr>
              <a:t>、および</a:t>
            </a:r>
            <a:r>
              <a:rPr lang="en-US" altLang="ja-JP" sz="1200" b="1" dirty="0">
                <a:solidFill>
                  <a:srgbClr val="000000"/>
                </a:solidFill>
                <a:latin typeface="GothamLight"/>
              </a:rPr>
              <a:t>20 Pro</a:t>
            </a:r>
            <a:r>
              <a:rPr lang="ja-JP" altLang="en-US" sz="1200" b="1" dirty="0">
                <a:solidFill>
                  <a:srgbClr val="000000"/>
                </a:solidFill>
                <a:latin typeface="GothamLight"/>
              </a:rPr>
              <a:t>（</a:t>
            </a:r>
            <a:r>
              <a:rPr lang="en-US" altLang="ja-JP" sz="1200" b="1" dirty="0">
                <a:solidFill>
                  <a:srgbClr val="000000"/>
                </a:solidFill>
                <a:latin typeface="GothamLight"/>
              </a:rPr>
              <a:t>EMUI</a:t>
            </a:r>
            <a:r>
              <a:rPr lang="ja-JP" altLang="en-US" sz="1200" b="1" dirty="0">
                <a:solidFill>
                  <a:srgbClr val="000000"/>
                </a:solidFill>
                <a:latin typeface="GothamLight"/>
              </a:rPr>
              <a:t>デスクトップ）</a:t>
            </a:r>
          </a:p>
          <a:p>
            <a:pPr>
              <a:buFont typeface="Arial" panose="020B0604020202020204" pitchFamily="34" charset="0"/>
              <a:buChar char="•"/>
            </a:pPr>
            <a:r>
              <a:rPr lang="en-US" altLang="ja-JP" sz="1200" b="1" dirty="0">
                <a:solidFill>
                  <a:srgbClr val="000000"/>
                </a:solidFill>
                <a:latin typeface="GothamLight"/>
              </a:rPr>
              <a:t>Huawei P20 </a:t>
            </a:r>
            <a:r>
              <a:rPr lang="ja-JP" altLang="en-US" sz="1200" b="1" dirty="0">
                <a:solidFill>
                  <a:srgbClr val="000000"/>
                </a:solidFill>
                <a:latin typeface="GothamLight"/>
              </a:rPr>
              <a:t>および</a:t>
            </a:r>
            <a:r>
              <a:rPr lang="en-US" altLang="ja-JP" sz="1200" b="1" dirty="0">
                <a:solidFill>
                  <a:srgbClr val="000000"/>
                </a:solidFill>
                <a:latin typeface="GothamLight"/>
              </a:rPr>
              <a:t>P20 Pro</a:t>
            </a:r>
            <a:r>
              <a:rPr lang="ja-JP" altLang="en-US" sz="1200" b="1" dirty="0">
                <a:solidFill>
                  <a:srgbClr val="000000"/>
                </a:solidFill>
                <a:latin typeface="GothamLight"/>
              </a:rPr>
              <a:t>（</a:t>
            </a:r>
            <a:r>
              <a:rPr lang="en-US" altLang="ja-JP" sz="1200" b="1" dirty="0">
                <a:solidFill>
                  <a:srgbClr val="000000"/>
                </a:solidFill>
                <a:latin typeface="GothamLight"/>
              </a:rPr>
              <a:t>EMUI</a:t>
            </a:r>
            <a:r>
              <a:rPr lang="ja-JP" altLang="en-US" sz="1200" b="1" dirty="0">
                <a:solidFill>
                  <a:srgbClr val="000000"/>
                </a:solidFill>
                <a:latin typeface="GothamLight"/>
              </a:rPr>
              <a:t>デスクトップ）</a:t>
            </a:r>
          </a:p>
          <a:p>
            <a:pPr>
              <a:buFont typeface="Arial" panose="020B0604020202020204" pitchFamily="34" charset="0"/>
              <a:buChar char="•"/>
            </a:pPr>
            <a:r>
              <a:rPr lang="en-US" altLang="ja-JP" sz="1200" b="1" dirty="0">
                <a:solidFill>
                  <a:srgbClr val="002060"/>
                </a:solidFill>
                <a:latin typeface="GothamLight"/>
              </a:rPr>
              <a:t>Huawei P30 </a:t>
            </a:r>
            <a:r>
              <a:rPr lang="ja-JP" altLang="en-US" sz="1200" b="1" dirty="0">
                <a:solidFill>
                  <a:srgbClr val="002060"/>
                </a:solidFill>
                <a:latin typeface="GothamLight"/>
              </a:rPr>
              <a:t>および</a:t>
            </a:r>
            <a:r>
              <a:rPr lang="en-US" altLang="ja-JP" sz="1200" b="1" dirty="0">
                <a:solidFill>
                  <a:srgbClr val="002060"/>
                </a:solidFill>
                <a:latin typeface="GothamLight"/>
              </a:rPr>
              <a:t>P30 Pro</a:t>
            </a:r>
            <a:r>
              <a:rPr lang="ja-JP" altLang="en-US" sz="1200" b="1" dirty="0">
                <a:solidFill>
                  <a:srgbClr val="002060"/>
                </a:solidFill>
                <a:latin typeface="GothamLight"/>
              </a:rPr>
              <a:t>（</a:t>
            </a:r>
            <a:r>
              <a:rPr lang="en-US" altLang="ja-JP" sz="1200" b="1" dirty="0">
                <a:solidFill>
                  <a:srgbClr val="002060"/>
                </a:solidFill>
                <a:latin typeface="GothamLight"/>
              </a:rPr>
              <a:t>EMUI</a:t>
            </a:r>
            <a:r>
              <a:rPr lang="ja-JP" altLang="en-US" sz="1200" b="1" dirty="0">
                <a:solidFill>
                  <a:srgbClr val="002060"/>
                </a:solidFill>
                <a:latin typeface="GothamLight"/>
              </a:rPr>
              <a:t>デスクトップ）</a:t>
            </a:r>
          </a:p>
          <a:p>
            <a:pPr>
              <a:buFont typeface="Arial" panose="020B0604020202020204" pitchFamily="34" charset="0"/>
              <a:buChar char="•"/>
            </a:pPr>
            <a:r>
              <a:rPr lang="en-US" altLang="ja-JP" sz="1200" dirty="0">
                <a:solidFill>
                  <a:srgbClr val="000000"/>
                </a:solidFill>
                <a:latin typeface="GothamLight"/>
              </a:rPr>
              <a:t>Huawei Honor Note 10</a:t>
            </a:r>
            <a:r>
              <a:rPr lang="ja-JP" altLang="en-US" sz="1200" dirty="0">
                <a:solidFill>
                  <a:srgbClr val="000000"/>
                </a:solidFill>
                <a:latin typeface="GothamLight"/>
              </a:rPr>
              <a:t>（</a:t>
            </a:r>
            <a:r>
              <a:rPr lang="en-US" altLang="ja-JP" sz="1200" dirty="0">
                <a:solidFill>
                  <a:srgbClr val="000000"/>
                </a:solidFill>
                <a:latin typeface="GothamLight"/>
              </a:rPr>
              <a:t>EMUI</a:t>
            </a:r>
            <a:r>
              <a:rPr lang="ja-JP" altLang="en-US" sz="1200" dirty="0">
                <a:solidFill>
                  <a:srgbClr val="000000"/>
                </a:solidFill>
                <a:latin typeface="GothamLight"/>
              </a:rPr>
              <a:t>デスクトップ）</a:t>
            </a:r>
          </a:p>
          <a:p>
            <a:pPr>
              <a:buFont typeface="Arial" panose="020B0604020202020204" pitchFamily="34" charset="0"/>
              <a:buChar char="•"/>
            </a:pPr>
            <a:r>
              <a:rPr lang="en-US" altLang="ja-JP" sz="1200" dirty="0">
                <a:solidFill>
                  <a:srgbClr val="000000"/>
                </a:solidFill>
                <a:latin typeface="GothamLight"/>
              </a:rPr>
              <a:t>Huawei Honor View 20</a:t>
            </a:r>
            <a:r>
              <a:rPr lang="ja-JP" altLang="en-US" sz="1200" dirty="0">
                <a:solidFill>
                  <a:srgbClr val="000000"/>
                </a:solidFill>
                <a:latin typeface="GothamLight"/>
              </a:rPr>
              <a:t>（</a:t>
            </a:r>
            <a:r>
              <a:rPr lang="en-US" altLang="ja-JP" sz="1200" dirty="0">
                <a:solidFill>
                  <a:srgbClr val="000000"/>
                </a:solidFill>
                <a:latin typeface="GothamLight"/>
              </a:rPr>
              <a:t>EMUI</a:t>
            </a:r>
            <a:r>
              <a:rPr lang="ja-JP" altLang="en-US" sz="1200" dirty="0">
                <a:solidFill>
                  <a:srgbClr val="000000"/>
                </a:solidFill>
                <a:latin typeface="GothamLight"/>
              </a:rPr>
              <a:t>デスクトップ）</a:t>
            </a:r>
          </a:p>
          <a:p>
            <a:pPr>
              <a:buFont typeface="Arial" panose="020B0604020202020204" pitchFamily="34" charset="0"/>
              <a:buChar char="•"/>
            </a:pPr>
            <a:r>
              <a:rPr lang="en-US" altLang="ja-JP" sz="1200" b="1" dirty="0">
                <a:solidFill>
                  <a:srgbClr val="002060"/>
                </a:solidFill>
                <a:latin typeface="GothamLight"/>
              </a:rPr>
              <a:t>Huawei Mate X </a:t>
            </a:r>
            <a:r>
              <a:rPr lang="ja-JP" altLang="en-US" sz="1200" b="1" dirty="0">
                <a:solidFill>
                  <a:srgbClr val="002060"/>
                </a:solidFill>
                <a:latin typeface="GothamLight"/>
              </a:rPr>
              <a:t>（</a:t>
            </a:r>
            <a:r>
              <a:rPr lang="en-US" altLang="ja-JP" sz="1200" b="1" dirty="0">
                <a:solidFill>
                  <a:srgbClr val="002060"/>
                </a:solidFill>
                <a:latin typeface="GothamLight"/>
              </a:rPr>
              <a:t>EMUI</a:t>
            </a:r>
            <a:r>
              <a:rPr lang="ja-JP" altLang="en-US" sz="1200" b="1" dirty="0">
                <a:solidFill>
                  <a:srgbClr val="002060"/>
                </a:solidFill>
                <a:latin typeface="GothamLight"/>
              </a:rPr>
              <a:t>デスクトップ）</a:t>
            </a:r>
          </a:p>
          <a:p>
            <a:pPr>
              <a:buFont typeface="Arial" panose="020B0604020202020204" pitchFamily="34" charset="0"/>
              <a:buChar char="•"/>
            </a:pPr>
            <a:r>
              <a:rPr lang="en-US" altLang="ja-JP" sz="1200" b="1" dirty="0">
                <a:solidFill>
                  <a:srgbClr val="002060"/>
                </a:solidFill>
                <a:latin typeface="GothamLight"/>
              </a:rPr>
              <a:t>Asus ROG Phone </a:t>
            </a:r>
            <a:r>
              <a:rPr lang="ja-JP" altLang="en-US" sz="1200" b="1" dirty="0">
                <a:solidFill>
                  <a:srgbClr val="002060"/>
                </a:solidFill>
                <a:latin typeface="GothamLight"/>
              </a:rPr>
              <a:t>（モバイルデスクトップドック、</a:t>
            </a:r>
            <a:r>
              <a:rPr lang="en-US" altLang="ja-JP" sz="1200" b="1" dirty="0" err="1">
                <a:solidFill>
                  <a:srgbClr val="002060"/>
                </a:solidFill>
                <a:latin typeface="GothamLight"/>
              </a:rPr>
              <a:t>TwinView</a:t>
            </a:r>
            <a:r>
              <a:rPr lang="ja-JP" altLang="en-US" sz="1200" b="1" dirty="0">
                <a:solidFill>
                  <a:srgbClr val="002060"/>
                </a:solidFill>
                <a:latin typeface="GothamLight"/>
              </a:rPr>
              <a:t>ドック、</a:t>
            </a:r>
            <a:r>
              <a:rPr lang="en-US" altLang="ja-JP" sz="1200" b="1" dirty="0" err="1">
                <a:solidFill>
                  <a:srgbClr val="002060"/>
                </a:solidFill>
                <a:latin typeface="GothamLight"/>
              </a:rPr>
              <a:t>WiGig</a:t>
            </a:r>
            <a:r>
              <a:rPr lang="en-US" altLang="ja-JP" sz="1200" b="1" dirty="0">
                <a:solidFill>
                  <a:srgbClr val="002060"/>
                </a:solidFill>
                <a:latin typeface="GothamLight"/>
              </a:rPr>
              <a:t>®</a:t>
            </a:r>
            <a:r>
              <a:rPr lang="ja-JP" altLang="en-US" sz="1200" b="1" dirty="0">
                <a:solidFill>
                  <a:srgbClr val="002060"/>
                </a:solidFill>
                <a:latin typeface="GothamLight"/>
              </a:rPr>
              <a:t>ドック）</a:t>
            </a:r>
          </a:p>
          <a:p>
            <a:r>
              <a:rPr lang="ja-JP" altLang="en-US" sz="1200" b="1" u="sng" dirty="0">
                <a:latin typeface="GothamBook"/>
              </a:rPr>
              <a:t>互換性（ディスプレイポート</a:t>
            </a:r>
            <a:r>
              <a:rPr lang="en-US" altLang="ja-JP" sz="1200" b="1" u="sng" dirty="0">
                <a:latin typeface="GothamBook"/>
              </a:rPr>
              <a:t>+ USB-C</a:t>
            </a:r>
            <a:r>
              <a:rPr lang="ja-JP" altLang="en-US" sz="1200" b="1" u="sng" dirty="0">
                <a:latin typeface="GothamBook"/>
              </a:rPr>
              <a:t>）、デスクトップインターフェイスなし、ミラーリングのみ：</a:t>
            </a:r>
            <a:endParaRPr lang="ja-JP" altLang="en-US" sz="1200" b="1" dirty="0">
              <a:latin typeface="GothamBook"/>
            </a:endParaRPr>
          </a:p>
          <a:p>
            <a:pPr>
              <a:buFont typeface="Arial" panose="020B0604020202020204" pitchFamily="34" charset="0"/>
              <a:buChar char="•"/>
            </a:pPr>
            <a:r>
              <a:rPr lang="en-US" altLang="ja-JP" b="1" dirty="0"/>
              <a:t>Xperia 1</a:t>
            </a:r>
            <a:endParaRPr lang="en-US" altLang="ja-JP" sz="1200" dirty="0">
              <a:solidFill>
                <a:srgbClr val="000000"/>
              </a:solidFill>
              <a:latin typeface="GothamLight"/>
            </a:endParaRPr>
          </a:p>
          <a:p>
            <a:pPr>
              <a:buFont typeface="Arial" panose="020B0604020202020204" pitchFamily="34" charset="0"/>
              <a:buChar char="•"/>
            </a:pPr>
            <a:r>
              <a:rPr lang="en-US" altLang="ja-JP" sz="1200" b="1" dirty="0">
                <a:solidFill>
                  <a:srgbClr val="000000"/>
                </a:solidFill>
                <a:latin typeface="GothamLight"/>
              </a:rPr>
              <a:t>AUOUS</a:t>
            </a:r>
            <a:r>
              <a:rPr lang="ja-JP" altLang="en-US" sz="1200" b="1" dirty="0">
                <a:solidFill>
                  <a:srgbClr val="000000"/>
                </a:solidFill>
                <a:latin typeface="GothamLight"/>
              </a:rPr>
              <a:t> </a:t>
            </a:r>
            <a:r>
              <a:rPr lang="en-US" altLang="ja-JP" sz="1200" b="1" dirty="0">
                <a:solidFill>
                  <a:srgbClr val="000000"/>
                </a:solidFill>
                <a:latin typeface="GothamLight"/>
              </a:rPr>
              <a:t>zero2</a:t>
            </a:r>
          </a:p>
          <a:p>
            <a:pPr>
              <a:buFont typeface="Arial" panose="020B0604020202020204" pitchFamily="34" charset="0"/>
              <a:buChar char="•"/>
            </a:pPr>
            <a:r>
              <a:rPr lang="en-US" altLang="ja-JP" sz="1200" b="1" dirty="0">
                <a:solidFill>
                  <a:srgbClr val="002060"/>
                </a:solidFill>
                <a:latin typeface="GothamLight"/>
              </a:rPr>
              <a:t>Razer Phone</a:t>
            </a:r>
            <a:r>
              <a:rPr lang="ja-JP" altLang="en-US" sz="1200" b="1" dirty="0">
                <a:solidFill>
                  <a:srgbClr val="002060"/>
                </a:solidFill>
                <a:latin typeface="GothamLight"/>
              </a:rPr>
              <a:t>、</a:t>
            </a:r>
            <a:r>
              <a:rPr lang="en-US" altLang="ja-JP" sz="1200" b="1" dirty="0">
                <a:solidFill>
                  <a:srgbClr val="002060"/>
                </a:solidFill>
                <a:latin typeface="GothamLight"/>
              </a:rPr>
              <a:t>Razer</a:t>
            </a:r>
            <a:r>
              <a:rPr lang="ja-JP" altLang="en-US" sz="1200" b="1" dirty="0">
                <a:solidFill>
                  <a:srgbClr val="002060"/>
                </a:solidFill>
                <a:latin typeface="GothamLight"/>
              </a:rPr>
              <a:t> </a:t>
            </a:r>
            <a:r>
              <a:rPr lang="en-US" altLang="ja-JP" sz="1200" b="1" dirty="0">
                <a:solidFill>
                  <a:srgbClr val="002060"/>
                </a:solidFill>
                <a:latin typeface="GothamLight"/>
              </a:rPr>
              <a:t>phone2</a:t>
            </a:r>
          </a:p>
        </p:txBody>
      </p:sp>
      <p:sp>
        <p:nvSpPr>
          <p:cNvPr id="5" name="正方形/長方形 4">
            <a:extLst>
              <a:ext uri="{FF2B5EF4-FFF2-40B4-BE49-F238E27FC236}">
                <a16:creationId xmlns:a16="http://schemas.microsoft.com/office/drawing/2014/main" id="{68246E58-531E-427C-BB3F-0FF0D7FF1F48}"/>
              </a:ext>
            </a:extLst>
          </p:cNvPr>
          <p:cNvSpPr/>
          <p:nvPr/>
        </p:nvSpPr>
        <p:spPr>
          <a:xfrm>
            <a:off x="4572000" y="2068762"/>
            <a:ext cx="4572000" cy="1107996"/>
          </a:xfrm>
          <a:prstGeom prst="rect">
            <a:avLst/>
          </a:prstGeom>
        </p:spPr>
        <p:txBody>
          <a:bodyPr>
            <a:spAutoFit/>
          </a:bodyPr>
          <a:lstStyle/>
          <a:p>
            <a:r>
              <a:rPr lang="en-US" altLang="ja-JP" sz="1200" b="1" u="sng" dirty="0">
                <a:latin typeface="GothamBook"/>
              </a:rPr>
              <a:t>Windows</a:t>
            </a:r>
            <a:r>
              <a:rPr lang="ja-JP" altLang="en-US" sz="1200" b="1" u="sng" dirty="0">
                <a:latin typeface="GothamBook"/>
              </a:rPr>
              <a:t>の場合：</a:t>
            </a:r>
            <a:endParaRPr lang="ja-JP" altLang="en-US" sz="1200" b="1" dirty="0">
              <a:latin typeface="GothamBook"/>
            </a:endParaRPr>
          </a:p>
          <a:p>
            <a:pPr>
              <a:buFont typeface="Arial" panose="020B0604020202020204" pitchFamily="34" charset="0"/>
              <a:buChar char="•"/>
            </a:pPr>
            <a:r>
              <a:rPr lang="en-US" altLang="ja-JP" sz="1200" dirty="0">
                <a:solidFill>
                  <a:srgbClr val="000000"/>
                </a:solidFill>
                <a:latin typeface="GothamLight"/>
              </a:rPr>
              <a:t>Microsoft Lumia 950</a:t>
            </a:r>
            <a:r>
              <a:rPr lang="ja-JP" altLang="en-US" sz="1200" dirty="0">
                <a:solidFill>
                  <a:srgbClr val="000000"/>
                </a:solidFill>
                <a:latin typeface="GothamLight"/>
              </a:rPr>
              <a:t>および</a:t>
            </a:r>
            <a:r>
              <a:rPr lang="en-US" altLang="ja-JP" sz="1200" dirty="0">
                <a:solidFill>
                  <a:srgbClr val="000000"/>
                </a:solidFill>
                <a:latin typeface="GothamLight"/>
              </a:rPr>
              <a:t>950 XL</a:t>
            </a:r>
            <a:r>
              <a:rPr lang="ja-JP" altLang="en-US" sz="1200" dirty="0">
                <a:solidFill>
                  <a:srgbClr val="000000"/>
                </a:solidFill>
                <a:latin typeface="GothamLight"/>
              </a:rPr>
              <a:t>（</a:t>
            </a:r>
            <a:r>
              <a:rPr lang="en-US" altLang="ja-JP" sz="1200" dirty="0">
                <a:solidFill>
                  <a:srgbClr val="000000"/>
                </a:solidFill>
                <a:latin typeface="GothamLight"/>
              </a:rPr>
              <a:t>Windows Continuum</a:t>
            </a:r>
            <a:r>
              <a:rPr lang="ja-JP" altLang="en-US" sz="1200" dirty="0">
                <a:solidFill>
                  <a:srgbClr val="000000"/>
                </a:solidFill>
                <a:latin typeface="GothamLight"/>
              </a:rPr>
              <a:t>）</a:t>
            </a:r>
          </a:p>
          <a:p>
            <a:pPr>
              <a:buFont typeface="Arial" panose="020B0604020202020204" pitchFamily="34" charset="0"/>
              <a:buChar char="•"/>
            </a:pPr>
            <a:r>
              <a:rPr lang="en-US" altLang="ja-JP" sz="1200" dirty="0">
                <a:solidFill>
                  <a:srgbClr val="000000"/>
                </a:solidFill>
                <a:latin typeface="GothamLight"/>
              </a:rPr>
              <a:t>Alcatel Idol 4</a:t>
            </a:r>
            <a:r>
              <a:rPr lang="ja-JP" altLang="en-US" sz="1200" dirty="0">
                <a:solidFill>
                  <a:srgbClr val="000000"/>
                </a:solidFill>
                <a:latin typeface="GothamLight"/>
              </a:rPr>
              <a:t>および</a:t>
            </a:r>
            <a:r>
              <a:rPr lang="en-US" altLang="ja-JP" sz="1200" dirty="0">
                <a:solidFill>
                  <a:srgbClr val="000000"/>
                </a:solidFill>
                <a:latin typeface="GothamLight"/>
              </a:rPr>
              <a:t>Idol Pro4</a:t>
            </a:r>
            <a:r>
              <a:rPr lang="ja-JP" altLang="en-US" sz="1200" dirty="0">
                <a:solidFill>
                  <a:srgbClr val="000000"/>
                </a:solidFill>
                <a:latin typeface="GothamLight"/>
              </a:rPr>
              <a:t>（</a:t>
            </a:r>
            <a:r>
              <a:rPr lang="en-US" altLang="ja-JP" sz="1200" dirty="0">
                <a:solidFill>
                  <a:srgbClr val="000000"/>
                </a:solidFill>
                <a:latin typeface="GothamLight"/>
              </a:rPr>
              <a:t>Windows Continuum</a:t>
            </a:r>
            <a:r>
              <a:rPr lang="ja-JP" altLang="en-US" sz="1200" dirty="0">
                <a:solidFill>
                  <a:srgbClr val="000000"/>
                </a:solidFill>
                <a:latin typeface="GothamLight"/>
              </a:rPr>
              <a:t>）</a:t>
            </a:r>
          </a:p>
          <a:p>
            <a:pPr>
              <a:buFont typeface="Arial" panose="020B0604020202020204" pitchFamily="34" charset="0"/>
              <a:buChar char="•"/>
            </a:pPr>
            <a:r>
              <a:rPr lang="en-US" altLang="ja-JP" sz="1200" dirty="0">
                <a:solidFill>
                  <a:srgbClr val="000000"/>
                </a:solidFill>
                <a:latin typeface="GothamLight"/>
              </a:rPr>
              <a:t>Acer Liquid Jade</a:t>
            </a:r>
            <a:r>
              <a:rPr lang="ja-JP" altLang="en-US" sz="1200" dirty="0">
                <a:solidFill>
                  <a:srgbClr val="000000"/>
                </a:solidFill>
                <a:latin typeface="GothamLight"/>
              </a:rPr>
              <a:t>（</a:t>
            </a:r>
            <a:r>
              <a:rPr lang="en-US" altLang="ja-JP" sz="1200" dirty="0">
                <a:solidFill>
                  <a:srgbClr val="000000"/>
                </a:solidFill>
                <a:latin typeface="GothamLight"/>
              </a:rPr>
              <a:t>Windows Continuum</a:t>
            </a:r>
            <a:r>
              <a:rPr lang="ja-JP" altLang="en-US" sz="1200" dirty="0">
                <a:solidFill>
                  <a:srgbClr val="000000"/>
                </a:solidFill>
                <a:latin typeface="GothamLight"/>
              </a:rPr>
              <a:t>）</a:t>
            </a:r>
          </a:p>
          <a:p>
            <a:pPr>
              <a:buFont typeface="Arial" panose="020B0604020202020204" pitchFamily="34" charset="0"/>
              <a:buChar char="•"/>
            </a:pPr>
            <a:r>
              <a:rPr lang="en-US" altLang="ja-JP" sz="1200" dirty="0">
                <a:solidFill>
                  <a:srgbClr val="000000"/>
                </a:solidFill>
                <a:latin typeface="GothamLight"/>
              </a:rPr>
              <a:t>HP Elite X3</a:t>
            </a:r>
            <a:r>
              <a:rPr lang="ja-JP" altLang="en-US" sz="1200" dirty="0">
                <a:solidFill>
                  <a:srgbClr val="000000"/>
                </a:solidFill>
                <a:latin typeface="GothamLight"/>
              </a:rPr>
              <a:t>（</a:t>
            </a:r>
            <a:r>
              <a:rPr lang="en-US" altLang="ja-JP" sz="1200" dirty="0">
                <a:solidFill>
                  <a:srgbClr val="000000"/>
                </a:solidFill>
                <a:latin typeface="GothamLight"/>
              </a:rPr>
              <a:t>Windows Continuum</a:t>
            </a:r>
            <a:r>
              <a:rPr lang="ja-JP" altLang="en-US" dirty="0">
                <a:solidFill>
                  <a:srgbClr val="000000"/>
                </a:solidFill>
                <a:latin typeface="GothamLight"/>
              </a:rPr>
              <a:t>）</a:t>
            </a:r>
          </a:p>
        </p:txBody>
      </p:sp>
      <p:sp>
        <p:nvSpPr>
          <p:cNvPr id="25" name="正方形/長方形 24">
            <a:extLst>
              <a:ext uri="{FF2B5EF4-FFF2-40B4-BE49-F238E27FC236}">
                <a16:creationId xmlns:a16="http://schemas.microsoft.com/office/drawing/2014/main" id="{59AAC25F-BA00-484B-87F9-C57C70B318B1}"/>
              </a:ext>
            </a:extLst>
          </p:cNvPr>
          <p:cNvSpPr/>
          <p:nvPr/>
        </p:nvSpPr>
        <p:spPr>
          <a:xfrm>
            <a:off x="2418578" y="4939453"/>
            <a:ext cx="4572000" cy="1446550"/>
          </a:xfrm>
          <a:prstGeom prst="rect">
            <a:avLst/>
          </a:prstGeom>
        </p:spPr>
        <p:txBody>
          <a:bodyPr>
            <a:spAutoFit/>
          </a:bodyPr>
          <a:lstStyle/>
          <a:p>
            <a:pPr>
              <a:buFont typeface="Arial" panose="020B0604020202020204" pitchFamily="34" charset="0"/>
              <a:buChar char="•"/>
            </a:pPr>
            <a:r>
              <a:rPr lang="en-US" altLang="ja-JP" sz="1200" dirty="0">
                <a:solidFill>
                  <a:srgbClr val="000000"/>
                </a:solidFill>
                <a:latin typeface="GothamLight"/>
              </a:rPr>
              <a:t>LG G5</a:t>
            </a:r>
            <a:r>
              <a:rPr lang="ja-JP" altLang="en-US" sz="1200" dirty="0">
                <a:solidFill>
                  <a:srgbClr val="000000"/>
                </a:solidFill>
                <a:latin typeface="GothamLight"/>
              </a:rPr>
              <a:t>　　　　　　　・</a:t>
            </a:r>
            <a:endParaRPr lang="en-US" altLang="ja-JP" sz="1200" dirty="0">
              <a:solidFill>
                <a:srgbClr val="000000"/>
              </a:solidFill>
              <a:latin typeface="GothamLight"/>
            </a:endParaRPr>
          </a:p>
          <a:p>
            <a:pPr>
              <a:buFont typeface="Arial" panose="020B0604020202020204" pitchFamily="34" charset="0"/>
              <a:buChar char="•"/>
            </a:pPr>
            <a:r>
              <a:rPr lang="en-US" altLang="ja-JP" sz="1200" dirty="0">
                <a:solidFill>
                  <a:srgbClr val="000000"/>
                </a:solidFill>
                <a:latin typeface="GothamLight"/>
              </a:rPr>
              <a:t>LG V34</a:t>
            </a:r>
          </a:p>
          <a:p>
            <a:pPr>
              <a:buFont typeface="Arial" panose="020B0604020202020204" pitchFamily="34" charset="0"/>
              <a:buChar char="•"/>
            </a:pPr>
            <a:r>
              <a:rPr lang="en-US" altLang="ja-JP" sz="1200" dirty="0">
                <a:solidFill>
                  <a:srgbClr val="000000"/>
                </a:solidFill>
                <a:latin typeface="GothamLight"/>
              </a:rPr>
              <a:t>LG V20</a:t>
            </a:r>
          </a:p>
          <a:p>
            <a:pPr>
              <a:buFont typeface="Arial" panose="020B0604020202020204" pitchFamily="34" charset="0"/>
              <a:buChar char="•"/>
            </a:pPr>
            <a:r>
              <a:rPr lang="en-US" altLang="ja-JP" sz="1200" dirty="0">
                <a:solidFill>
                  <a:srgbClr val="000000"/>
                </a:solidFill>
                <a:latin typeface="GothamLight"/>
              </a:rPr>
              <a:t>Asus </a:t>
            </a:r>
            <a:r>
              <a:rPr lang="en-US" altLang="ja-JP" sz="1200" dirty="0" err="1">
                <a:solidFill>
                  <a:srgbClr val="000000"/>
                </a:solidFill>
                <a:latin typeface="GothamLight"/>
              </a:rPr>
              <a:t>Zenphone</a:t>
            </a:r>
            <a:r>
              <a:rPr lang="en-US" altLang="ja-JP" sz="1200" dirty="0">
                <a:solidFill>
                  <a:srgbClr val="000000"/>
                </a:solidFill>
                <a:latin typeface="GothamLight"/>
              </a:rPr>
              <a:t> 3 Ultra</a:t>
            </a:r>
          </a:p>
          <a:p>
            <a:pPr>
              <a:buFont typeface="Arial" panose="020B0604020202020204" pitchFamily="34" charset="0"/>
              <a:buChar char="•"/>
            </a:pPr>
            <a:r>
              <a:rPr lang="en-US" altLang="ja-JP" sz="1200" dirty="0" err="1">
                <a:solidFill>
                  <a:srgbClr val="000000"/>
                </a:solidFill>
                <a:latin typeface="GothamLight"/>
              </a:rPr>
              <a:t>Oppo</a:t>
            </a:r>
            <a:r>
              <a:rPr lang="en-US" altLang="ja-JP" sz="1200" dirty="0">
                <a:solidFill>
                  <a:srgbClr val="000000"/>
                </a:solidFill>
                <a:latin typeface="GothamLight"/>
              </a:rPr>
              <a:t> Reno 10x</a:t>
            </a:r>
            <a:r>
              <a:rPr lang="ja-JP" altLang="en-US" sz="1200" dirty="0">
                <a:solidFill>
                  <a:srgbClr val="000000"/>
                </a:solidFill>
                <a:latin typeface="GothamLight"/>
              </a:rPr>
              <a:t>ズーム</a:t>
            </a:r>
          </a:p>
          <a:p>
            <a:pPr>
              <a:buFont typeface="Arial" panose="020B0604020202020204" pitchFamily="34" charset="0"/>
              <a:buChar char="•"/>
            </a:pPr>
            <a:r>
              <a:rPr lang="en-US" altLang="ja-JP" sz="1200" dirty="0">
                <a:solidFill>
                  <a:srgbClr val="000000"/>
                </a:solidFill>
                <a:latin typeface="GothamLight"/>
              </a:rPr>
              <a:t>O </a:t>
            </a:r>
            <a:r>
              <a:rPr lang="en-US" altLang="ja-JP" sz="1200" dirty="0" err="1">
                <a:solidFill>
                  <a:srgbClr val="000000"/>
                </a:solidFill>
                <a:latin typeface="GothamLight"/>
              </a:rPr>
              <a:t>ppo</a:t>
            </a:r>
            <a:r>
              <a:rPr lang="en-US" altLang="ja-JP" sz="1200" dirty="0">
                <a:solidFill>
                  <a:srgbClr val="000000"/>
                </a:solidFill>
                <a:latin typeface="GothamLight"/>
              </a:rPr>
              <a:t> Reno 5G</a:t>
            </a:r>
          </a:p>
          <a:p>
            <a:pPr>
              <a:buFont typeface="Arial" panose="020B0604020202020204" pitchFamily="34" charset="0"/>
              <a:buChar char="•"/>
            </a:pPr>
            <a:r>
              <a:rPr lang="en-US" altLang="ja-JP" sz="1600" b="1" dirty="0">
                <a:solidFill>
                  <a:srgbClr val="002060"/>
                </a:solidFill>
                <a:latin typeface="GothamLight"/>
              </a:rPr>
              <a:t>Black</a:t>
            </a:r>
            <a:r>
              <a:rPr lang="ja-JP" altLang="en-US" sz="1600" b="1" dirty="0">
                <a:solidFill>
                  <a:srgbClr val="002060"/>
                </a:solidFill>
                <a:latin typeface="GothamLight"/>
              </a:rPr>
              <a:t> </a:t>
            </a:r>
            <a:r>
              <a:rPr lang="en-US" altLang="ja-JP" sz="1600" b="1" dirty="0">
                <a:solidFill>
                  <a:srgbClr val="002060"/>
                </a:solidFill>
                <a:latin typeface="GothamLight"/>
              </a:rPr>
              <a:t>Shark2</a:t>
            </a:r>
          </a:p>
        </p:txBody>
      </p:sp>
      <p:sp>
        <p:nvSpPr>
          <p:cNvPr id="29" name="正方形/長方形 28">
            <a:extLst>
              <a:ext uri="{FF2B5EF4-FFF2-40B4-BE49-F238E27FC236}">
                <a16:creationId xmlns:a16="http://schemas.microsoft.com/office/drawing/2014/main" id="{A689700C-A13E-4A06-B5BA-C52A5C69C236}"/>
              </a:ext>
            </a:extLst>
          </p:cNvPr>
          <p:cNvSpPr/>
          <p:nvPr/>
        </p:nvSpPr>
        <p:spPr>
          <a:xfrm>
            <a:off x="4328351" y="5286946"/>
            <a:ext cx="4572000" cy="1354217"/>
          </a:xfrm>
          <a:prstGeom prst="rect">
            <a:avLst/>
          </a:prstGeom>
          <a:solidFill>
            <a:schemeClr val="accent1">
              <a:lumMod val="40000"/>
              <a:lumOff val="60000"/>
            </a:schemeClr>
          </a:solidFill>
        </p:spPr>
        <p:txBody>
          <a:bodyPr>
            <a:spAutoFit/>
          </a:bodyPr>
          <a:lstStyle/>
          <a:p>
            <a:r>
              <a:rPr lang="en-US" altLang="ja-JP" sz="1400" b="1" dirty="0" err="1">
                <a:solidFill>
                  <a:srgbClr val="FF0000"/>
                </a:solidFill>
                <a:latin typeface="GothamBook"/>
              </a:rPr>
              <a:t>Display-Port™over</a:t>
            </a:r>
            <a:r>
              <a:rPr lang="en-US" altLang="ja-JP" sz="1400" b="1" dirty="0">
                <a:solidFill>
                  <a:srgbClr val="FF0000"/>
                </a:solidFill>
                <a:latin typeface="GothamBook"/>
              </a:rPr>
              <a:t> USB Type-C</a:t>
            </a:r>
            <a:r>
              <a:rPr lang="ja-JP" altLang="en-US" sz="1400" b="1" dirty="0">
                <a:solidFill>
                  <a:srgbClr val="FF0000"/>
                </a:solidFill>
                <a:latin typeface="GothamBook"/>
              </a:rPr>
              <a:t>とは何ですか？</a:t>
            </a:r>
          </a:p>
          <a:p>
            <a:r>
              <a:rPr lang="en-US" altLang="ja-JP" sz="1100" b="1" dirty="0">
                <a:solidFill>
                  <a:srgbClr val="000000"/>
                </a:solidFill>
                <a:latin typeface="GothamLight"/>
              </a:rPr>
              <a:t>USB Type-C</a:t>
            </a:r>
            <a:r>
              <a:rPr lang="ja-JP" altLang="en-US" sz="1100" b="1" dirty="0">
                <a:solidFill>
                  <a:srgbClr val="000000"/>
                </a:solidFill>
                <a:latin typeface="GothamLight"/>
              </a:rPr>
              <a:t>を介した</a:t>
            </a:r>
            <a:r>
              <a:rPr lang="en-US" altLang="ja-JP" sz="1100" b="1" dirty="0">
                <a:solidFill>
                  <a:srgbClr val="000000"/>
                </a:solidFill>
                <a:latin typeface="GothamLight"/>
              </a:rPr>
              <a:t>Display-Port™</a:t>
            </a:r>
            <a:r>
              <a:rPr lang="ja-JP" altLang="en-US" sz="1100" b="1" dirty="0">
                <a:solidFill>
                  <a:srgbClr val="000000"/>
                </a:solidFill>
                <a:latin typeface="GothamLight"/>
              </a:rPr>
              <a:t>により、完全な</a:t>
            </a:r>
            <a:r>
              <a:rPr lang="en-US" altLang="ja-JP" sz="1100" b="1" dirty="0">
                <a:solidFill>
                  <a:srgbClr val="000000"/>
                </a:solidFill>
                <a:latin typeface="GothamLight"/>
              </a:rPr>
              <a:t>Display-Port A / V</a:t>
            </a:r>
            <a:r>
              <a:rPr lang="ja-JP" altLang="en-US" sz="1100" b="1" dirty="0">
                <a:solidFill>
                  <a:srgbClr val="000000"/>
                </a:solidFill>
                <a:latin typeface="GothamLight"/>
              </a:rPr>
              <a:t>パフォーマンス（</a:t>
            </a:r>
            <a:r>
              <a:rPr lang="en-US" altLang="ja-JP" sz="1100" b="1" dirty="0">
                <a:solidFill>
                  <a:srgbClr val="000000"/>
                </a:solidFill>
                <a:latin typeface="GothamLight"/>
              </a:rPr>
              <a:t>4K</a:t>
            </a:r>
            <a:r>
              <a:rPr lang="ja-JP" altLang="en-US" sz="1100" b="1" dirty="0">
                <a:solidFill>
                  <a:srgbClr val="000000"/>
                </a:solidFill>
                <a:latin typeface="GothamLight"/>
              </a:rPr>
              <a:t>以上のモニター解像度を駆動）、超高速</a:t>
            </a:r>
            <a:r>
              <a:rPr lang="en-US" altLang="ja-JP" sz="1100" b="1" dirty="0">
                <a:solidFill>
                  <a:srgbClr val="000000"/>
                </a:solidFill>
                <a:latin typeface="GothamLight"/>
              </a:rPr>
              <a:t>USB</a:t>
            </a:r>
            <a:r>
              <a:rPr lang="ja-JP" altLang="en-US" sz="1100" b="1" dirty="0">
                <a:solidFill>
                  <a:srgbClr val="000000"/>
                </a:solidFill>
                <a:latin typeface="GothamLight"/>
              </a:rPr>
              <a:t>（</a:t>
            </a:r>
            <a:r>
              <a:rPr lang="en-US" altLang="ja-JP" sz="1100" b="1" dirty="0">
                <a:solidFill>
                  <a:srgbClr val="000000"/>
                </a:solidFill>
                <a:latin typeface="GothamLight"/>
              </a:rPr>
              <a:t>USB 3.1</a:t>
            </a:r>
            <a:r>
              <a:rPr lang="ja-JP" altLang="en-US" sz="1100" b="1" dirty="0">
                <a:solidFill>
                  <a:srgbClr val="000000"/>
                </a:solidFill>
                <a:latin typeface="GothamLight"/>
              </a:rPr>
              <a:t>）データ、および最大</a:t>
            </a:r>
            <a:r>
              <a:rPr lang="en-US" altLang="ja-JP" sz="1100" b="1" dirty="0">
                <a:solidFill>
                  <a:srgbClr val="000000"/>
                </a:solidFill>
                <a:latin typeface="GothamLight"/>
              </a:rPr>
              <a:t>100</a:t>
            </a:r>
            <a:r>
              <a:rPr lang="ja-JP" altLang="en-US" sz="1100" b="1" dirty="0">
                <a:solidFill>
                  <a:srgbClr val="000000"/>
                </a:solidFill>
                <a:latin typeface="GothamLight"/>
              </a:rPr>
              <a:t>ワットの電力を便利に配信できます。リバーシブルプラグの向きとケーブルの方向。 </a:t>
            </a:r>
            <a:r>
              <a:rPr lang="en-US" altLang="ja-JP" sz="1100" b="1" dirty="0">
                <a:solidFill>
                  <a:srgbClr val="000000"/>
                </a:solidFill>
                <a:latin typeface="GothamLight"/>
              </a:rPr>
              <a:t>Display Port™</a:t>
            </a:r>
            <a:r>
              <a:rPr lang="ja-JP" altLang="en-US" sz="1100" b="1" dirty="0">
                <a:solidFill>
                  <a:srgbClr val="000000"/>
                </a:solidFill>
                <a:latin typeface="GothamLight"/>
              </a:rPr>
              <a:t>は、</a:t>
            </a:r>
            <a:r>
              <a:rPr lang="en-US" altLang="ja-JP" sz="1100" b="1" dirty="0">
                <a:solidFill>
                  <a:srgbClr val="000000"/>
                </a:solidFill>
                <a:latin typeface="GothamLight"/>
              </a:rPr>
              <a:t>USB Type-C</a:t>
            </a:r>
            <a:r>
              <a:rPr lang="ja-JP" altLang="en-US" sz="1100" b="1" dirty="0">
                <a:solidFill>
                  <a:srgbClr val="000000"/>
                </a:solidFill>
                <a:latin typeface="GothamLight"/>
              </a:rPr>
              <a:t>で伝送するのに最適な</a:t>
            </a:r>
            <a:r>
              <a:rPr lang="en-US" altLang="ja-JP" sz="1100" b="1" dirty="0">
                <a:solidFill>
                  <a:srgbClr val="000000"/>
                </a:solidFill>
                <a:latin typeface="GothamLight"/>
              </a:rPr>
              <a:t>A / V</a:t>
            </a:r>
            <a:r>
              <a:rPr lang="ja-JP" altLang="en-US" sz="1100" b="1" dirty="0">
                <a:solidFill>
                  <a:srgbClr val="000000"/>
                </a:solidFill>
                <a:latin typeface="GothamLight"/>
              </a:rPr>
              <a:t>プロトコルです</a:t>
            </a:r>
            <a:r>
              <a:rPr lang="ja-JP" altLang="en-US" sz="1200" dirty="0">
                <a:solidFill>
                  <a:srgbClr val="000000"/>
                </a:solidFill>
                <a:latin typeface="GothamLight"/>
              </a:rPr>
              <a:t>。</a:t>
            </a:r>
            <a:endParaRPr lang="en-US" altLang="ja-JP" sz="1200" dirty="0">
              <a:solidFill>
                <a:srgbClr val="000000"/>
              </a:solidFill>
              <a:latin typeface="GothamLight"/>
            </a:endParaRPr>
          </a:p>
          <a:p>
            <a:r>
              <a:rPr lang="ja-JP" altLang="en-US" sz="1200" b="1" u="sng" dirty="0">
                <a:solidFill>
                  <a:srgbClr val="002060"/>
                </a:solidFill>
                <a:latin typeface="GothamLight"/>
              </a:rPr>
              <a:t>ゲームスマホはこの規格のモデルが主流です</a:t>
            </a:r>
            <a:endParaRPr lang="en-US" altLang="ja-JP" sz="1200" b="1" i="0" u="sng" dirty="0">
              <a:solidFill>
                <a:srgbClr val="002060"/>
              </a:solidFill>
              <a:effectLst/>
              <a:latin typeface="GothamLight"/>
            </a:endParaRPr>
          </a:p>
        </p:txBody>
      </p:sp>
    </p:spTree>
    <p:extLst>
      <p:ext uri="{BB962C8B-B14F-4D97-AF65-F5344CB8AC3E}">
        <p14:creationId xmlns:p14="http://schemas.microsoft.com/office/powerpoint/2010/main" val="1570861126"/>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2.jpg"/></Relationships>
</file>

<file path=ppt/theme/theme1.xml><?xml version="1.0" encoding="utf-8"?>
<a:theme xmlns:a="http://schemas.openxmlformats.org/drawingml/2006/main" name="4_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0">
      <a:majorFont>
        <a:latin typeface="Arial"/>
        <a:ea typeface="HGP創英角ｺﾞｼｯｸUB"/>
        <a:cs typeface=""/>
      </a:majorFont>
      <a:minorFont>
        <a:latin typeface="Arial"/>
        <a:ea typeface="HGPｺﾞｼｯｸ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CCFFCC"/>
        </a:solidFill>
        <a:ln w="9525">
          <a:noFill/>
          <a:miter lim="800000"/>
          <a:headEnd/>
          <a:tailEnd/>
        </a:ln>
      </a:spPr>
      <a:bodyPr vert="eaVert" wrap="none" anchor="ctr"/>
      <a:lstStyle>
        <a:defPPr algn="ctr">
          <a:defRPr sz="1200" dirty="0" smtClean="0">
            <a:solidFill>
              <a:schemeClr val="tx1"/>
            </a:solidFill>
            <a:latin typeface="Arial" charset="0"/>
          </a:defRPr>
        </a:defPPr>
      </a:lstStyle>
    </a:spDef>
    <a:lnDef>
      <a:spPr bwMode="auto">
        <a:noFill/>
        <a:ln w="9525" algn="ctr">
          <a:solidFill>
            <a:schemeClr val="tx1"/>
          </a:solidFill>
          <a:round/>
          <a:headEnd type="none" w="med" len="med"/>
          <a:tailEnd type="none" w="med" len="med"/>
        </a:ln>
      </a:spPr>
      <a:bodyPr/>
      <a:lstStyle/>
    </a:lnDef>
    <a:txDef>
      <a:spPr bwMode="auto">
        <a:noFill/>
        <a:ln w="6350">
          <a:noFill/>
          <a:miter lim="800000"/>
          <a:headEnd/>
          <a:tailEnd/>
        </a:ln>
      </a:spPr>
      <a:bodyPr wrap="square" lIns="0" tIns="0" rIns="0" bIns="10800">
        <a:spAutoFit/>
      </a:bodyPr>
      <a:lstStyle>
        <a:defPPr algn="l">
          <a:lnSpc>
            <a:spcPct val="90000"/>
          </a:lnSpc>
          <a:defRPr sz="600" dirty="0" smtClean="0"/>
        </a:defPPr>
      </a:lstStyle>
    </a:tx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ファセット">
  <a:themeElements>
    <a:clrScheme name="ファセット">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spDef>
      <a:spPr>
        <a:blipFill>
          <a:blip xmlns:r="http://schemas.openxmlformats.org/officeDocument/2006/relationships" r:embed="rId1" cstate="print"/>
          <a:stretch>
            <a:fillRect/>
          </a:stretch>
        </a:blipFill>
      </a:spPr>
      <a:bodyPr wrap="square" lIns="0" tIns="0" rIns="0" bIns="0" rtlCol="0"/>
      <a:lstStyle>
        <a:defPPr algn="l">
          <a:defRPr sz="1539" dirty="0"/>
        </a:defPPr>
      </a:lstStyle>
    </a:spDef>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FA43A3A4570733478ED25C471F442AF6" ma:contentTypeVersion="11" ma:contentTypeDescription="新しいドキュメントを作成します。" ma:contentTypeScope="" ma:versionID="312717e324ee4d4f0128cbe7c73cfd6a">
  <xsd:schema xmlns:xsd="http://www.w3.org/2001/XMLSchema" xmlns:xs="http://www.w3.org/2001/XMLSchema" xmlns:p="http://schemas.microsoft.com/office/2006/metadata/properties" xmlns:ns3="9e717376-177a-441c-b294-7bbeade9c1e4" xmlns:ns4="6367ddf1-9508-420f-aed4-5c3bb9a19130" targetNamespace="http://schemas.microsoft.com/office/2006/metadata/properties" ma:root="true" ma:fieldsID="b9becc864d32421ce8b375c633e675f8" ns3:_="" ns4:_="">
    <xsd:import namespace="9e717376-177a-441c-b294-7bbeade9c1e4"/>
    <xsd:import namespace="6367ddf1-9508-420f-aed4-5c3bb9a19130"/>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4:SharedWithUsers" minOccurs="0"/>
                <xsd:element ref="ns4:SharedWithDetails" minOccurs="0"/>
                <xsd:element ref="ns4:SharingHintHash"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e717376-177a-441c-b294-7bbeade9c1e4"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367ddf1-9508-420f-aed4-5c3bb9a19130" elementFormDefault="qualified">
    <xsd:import namespace="http://schemas.microsoft.com/office/2006/documentManagement/types"/>
    <xsd:import namespace="http://schemas.microsoft.com/office/infopath/2007/PartnerControls"/>
    <xsd:element name="SharedWithUsers" ma:index="14"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共有相手の詳細情報" ma:internalName="SharedWithDetails" ma:readOnly="true">
      <xsd:simpleType>
        <xsd:restriction base="dms:Note">
          <xsd:maxLength value="255"/>
        </xsd:restriction>
      </xsd:simpleType>
    </xsd:element>
    <xsd:element name="SharingHintHash" ma:index="16" nillable="true" ma:displayName="共有のヒントのハッシュ"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67F74CB-112A-4025-A82F-C4EB774A392B}">
  <ds:schemaRefs>
    <ds:schemaRef ds:uri="http://schemas.microsoft.com/office/2006/metadata/properties"/>
    <ds:schemaRef ds:uri="http://www.w3.org/2000/xmlns/"/>
    <ds:schemaRef ds:uri="http://schemas.microsoft.com/office/infopath/2007/PartnerControls"/>
  </ds:schemaRefs>
</ds:datastoreItem>
</file>

<file path=customXml/itemProps2.xml><?xml version="1.0" encoding="utf-8"?>
<ds:datastoreItem xmlns:ds="http://schemas.openxmlformats.org/officeDocument/2006/customXml" ds:itemID="{2A53D91E-35FE-4D56-8E3E-D2E2ED90DA93}">
  <ds:schemaRefs>
    <ds:schemaRef ds:uri="http://schemas.microsoft.com/sharepoint/v3/contenttype/forms"/>
  </ds:schemaRefs>
</ds:datastoreItem>
</file>

<file path=customXml/itemProps3.xml><?xml version="1.0" encoding="utf-8"?>
<ds:datastoreItem xmlns:ds="http://schemas.openxmlformats.org/officeDocument/2006/customXml" ds:itemID="{26C82E2B-18DF-47EF-BE7A-A4C18298C125}">
  <ds:schemaRefs>
    <ds:schemaRef ds:uri="http://schemas.microsoft.com/office/2006/metadata/contentType"/>
    <ds:schemaRef ds:uri="http://schemas.microsoft.com/office/2006/metadata/properties/metaAttributes"/>
    <ds:schemaRef ds:uri="http://www.w3.org/2000/xmlns/"/>
    <ds:schemaRef ds:uri="http://www.w3.org/2001/XMLSchema"/>
    <ds:schemaRef ds:uri="9e717376-177a-441c-b294-7bbeade9c1e4"/>
    <ds:schemaRef ds:uri="6367ddf1-9508-420f-aed4-5c3bb9a19130"/>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278</TotalTime>
  <Words>198</Words>
  <Application>Microsoft Office PowerPoint</Application>
  <PresentationFormat>画面に合わせる (4:3)</PresentationFormat>
  <Paragraphs>40</Paragraphs>
  <Slides>1</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2</vt:i4>
      </vt:variant>
      <vt:variant>
        <vt:lpstr>スライド タイトル</vt:lpstr>
      </vt:variant>
      <vt:variant>
        <vt:i4>1</vt:i4>
      </vt:variant>
    </vt:vector>
  </HeadingPairs>
  <TitlesOfParts>
    <vt:vector size="11" baseType="lpstr">
      <vt:lpstr>GothamBook</vt:lpstr>
      <vt:lpstr>GothamLight</vt:lpstr>
      <vt:lpstr>HGPｺﾞｼｯｸE</vt:lpstr>
      <vt:lpstr>HGP創英角ｺﾞｼｯｸUB</vt:lpstr>
      <vt:lpstr>Arial</vt:lpstr>
      <vt:lpstr>Calibri</vt:lpstr>
      <vt:lpstr>Trebuchet MS</vt:lpstr>
      <vt:lpstr>Wingdings 3</vt:lpstr>
      <vt:lpstr>4_標準デザイン</vt:lpstr>
      <vt:lpstr>ファセット</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吉川良一</dc:creator>
  <cp:lastModifiedBy>吉川良一</cp:lastModifiedBy>
  <cp:revision>13</cp:revision>
  <dcterms:created xsi:type="dcterms:W3CDTF">2019-11-05T05:07:57Z</dcterms:created>
  <dcterms:modified xsi:type="dcterms:W3CDTF">2019-12-12T04:37:29Z</dcterms:modified>
</cp:coreProperties>
</file>