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654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198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85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304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86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2452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269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878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081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56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795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1F851-5F0B-4337-AB16-19F6FE34D6D1}" type="datetimeFigureOut">
              <a:rPr kumimoji="1" lang="ja-JP" altLang="en-US" smtClean="0"/>
              <a:t>2020/2/25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6BDAD-90D2-4292-9028-4BEC3D1C7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52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xmlns="" id="{DB8BEE06-4FF5-4699-8F40-1756E6B8C8F6}"/>
              </a:ext>
            </a:extLst>
          </p:cNvPr>
          <p:cNvSpPr/>
          <p:nvPr/>
        </p:nvSpPr>
        <p:spPr>
          <a:xfrm>
            <a:off x="0" y="-86987"/>
            <a:ext cx="6882544" cy="2825813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xmlns="" id="{B2099062-1473-4C92-B200-D73637B3BC5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085" y="634765"/>
            <a:ext cx="2294393" cy="1530789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xmlns="" id="{5A72CFE6-E38B-444B-953F-89332643F88C}"/>
              </a:ext>
            </a:extLst>
          </p:cNvPr>
          <p:cNvSpPr txBox="1"/>
          <p:nvPr/>
        </p:nvSpPr>
        <p:spPr>
          <a:xfrm>
            <a:off x="731692" y="2932409"/>
            <a:ext cx="584677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/>
              <a:t>アンケート結果から見る新型コロナウィルス感染対策</a:t>
            </a:r>
            <a:endParaRPr lang="en-US" altLang="ja-JP" b="1" dirty="0"/>
          </a:p>
          <a:p>
            <a:pPr algn="ctr"/>
            <a:r>
              <a:rPr lang="ja-JP" altLang="en-US" sz="2400" b="1" dirty="0" smtClean="0"/>
              <a:t>対岸の火事ではありません。</a:t>
            </a:r>
            <a:endParaRPr lang="en-US" altLang="ja-JP" sz="2400" b="1" dirty="0" smtClean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xmlns="" id="{27D5A30D-CA0D-4FE0-89A8-9824C0B15C0A}"/>
              </a:ext>
            </a:extLst>
          </p:cNvPr>
          <p:cNvSpPr txBox="1"/>
          <p:nvPr/>
        </p:nvSpPr>
        <p:spPr>
          <a:xfrm>
            <a:off x="679115" y="6698385"/>
            <a:ext cx="5474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/>
              <a:t>わたしたちに今、できること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xmlns="" id="{EFEE1F24-49A5-477B-9C8C-BC71856C26D1}"/>
              </a:ext>
            </a:extLst>
          </p:cNvPr>
          <p:cNvSpPr txBox="1"/>
          <p:nvPr/>
        </p:nvSpPr>
        <p:spPr>
          <a:xfrm>
            <a:off x="152639" y="7777857"/>
            <a:ext cx="54749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①こまめな手洗い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xmlns="" id="{36A70C61-3B51-4E09-AD99-0C0FB942D2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010" y="8154256"/>
            <a:ext cx="1556083" cy="1167062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xmlns="" id="{A245F6AC-429E-4609-9F7D-48F6D7775519}"/>
              </a:ext>
            </a:extLst>
          </p:cNvPr>
          <p:cNvSpPr txBox="1"/>
          <p:nvPr/>
        </p:nvSpPr>
        <p:spPr>
          <a:xfrm>
            <a:off x="2531361" y="7796780"/>
            <a:ext cx="4305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②マスクの着用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xmlns="" id="{75D9A366-6ACD-4B67-BE36-8BFA0837B5F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414" y="8138214"/>
            <a:ext cx="1664368" cy="1248276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xmlns="" id="{45948A33-41E5-403E-86F5-6513A66F5F5E}"/>
              </a:ext>
            </a:extLst>
          </p:cNvPr>
          <p:cNvSpPr txBox="1"/>
          <p:nvPr/>
        </p:nvSpPr>
        <p:spPr>
          <a:xfrm>
            <a:off x="4846795" y="7791559"/>
            <a:ext cx="20357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chemeClr val="accent2">
                    <a:lumMod val="75000"/>
                  </a:schemeClr>
                </a:solidFill>
              </a:rPr>
              <a:t>③アルコール消毒</a:t>
            </a:r>
          </a:p>
        </p:txBody>
      </p:sp>
      <p:sp>
        <p:nvSpPr>
          <p:cNvPr id="18" name="フローチャート: 結合子 17">
            <a:extLst>
              <a:ext uri="{FF2B5EF4-FFF2-40B4-BE49-F238E27FC236}">
                <a16:creationId xmlns:a16="http://schemas.microsoft.com/office/drawing/2014/main" xmlns="" id="{5A4D6537-BCAF-4099-A80A-197B1261F52C}"/>
              </a:ext>
            </a:extLst>
          </p:cNvPr>
          <p:cNvSpPr/>
          <p:nvPr/>
        </p:nvSpPr>
        <p:spPr>
          <a:xfrm>
            <a:off x="197852" y="6669501"/>
            <a:ext cx="497305" cy="414764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❕</a:t>
            </a: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xmlns="" id="{B9CF7C09-FE1E-4698-BDA1-976826095F6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6795" y="8088412"/>
            <a:ext cx="1731667" cy="1298750"/>
          </a:xfrm>
          <a:prstGeom prst="rect">
            <a:avLst/>
          </a:prstGeom>
        </p:spPr>
      </p:pic>
      <p:sp>
        <p:nvSpPr>
          <p:cNvPr id="22" name="フローチャート: 結合子 21">
            <a:extLst>
              <a:ext uri="{FF2B5EF4-FFF2-40B4-BE49-F238E27FC236}">
                <a16:creationId xmlns:a16="http://schemas.microsoft.com/office/drawing/2014/main" xmlns="" id="{65E1162D-53C1-43DC-AD0A-3C501EA64787}"/>
              </a:ext>
            </a:extLst>
          </p:cNvPr>
          <p:cNvSpPr/>
          <p:nvPr/>
        </p:nvSpPr>
        <p:spPr>
          <a:xfrm>
            <a:off x="181810" y="2932409"/>
            <a:ext cx="497305" cy="414764"/>
          </a:xfrm>
          <a:prstGeom prst="flowChartConnector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❕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xmlns="" id="{B57E6D11-3DF3-4784-833D-7C9684BBC545}"/>
              </a:ext>
            </a:extLst>
          </p:cNvPr>
          <p:cNvSpPr txBox="1"/>
          <p:nvPr/>
        </p:nvSpPr>
        <p:spPr>
          <a:xfrm>
            <a:off x="1096683" y="9643186"/>
            <a:ext cx="5054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 smtClean="0"/>
              <a:t>資料提供：ユナイテッド</a:t>
            </a:r>
            <a:r>
              <a:rPr lang="ja-JP" altLang="en-US" sz="1200" dirty="0"/>
              <a:t>・ヘルスコミュニケーション株式会社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xmlns="" id="{F181C9E2-2F53-4242-A41A-36A0124036C9}"/>
              </a:ext>
            </a:extLst>
          </p:cNvPr>
          <p:cNvSpPr txBox="1"/>
          <p:nvPr/>
        </p:nvSpPr>
        <p:spPr>
          <a:xfrm>
            <a:off x="83914" y="7175048"/>
            <a:ext cx="663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新型コロナウイルスは、飛沫および接触でヒト−ヒト感染を起こすと考えられています</a:t>
            </a:r>
            <a:r>
              <a:rPr lang="ja-JP" altLang="en-US" sz="1400" dirty="0" smtClean="0"/>
              <a:t>。しっかりと感染予防に取り組みましょう。</a:t>
            </a:r>
            <a:endParaRPr lang="ja-JP" altLang="en-US" sz="1400" dirty="0"/>
          </a:p>
        </p:txBody>
      </p:sp>
      <p:pic>
        <p:nvPicPr>
          <p:cNvPr id="1026" name="Picture 2" descr="「ユナイテッドヘルスコミュニケーション」の画像検索結果">
            <a:extLst>
              <a:ext uri="{FF2B5EF4-FFF2-40B4-BE49-F238E27FC236}">
                <a16:creationId xmlns:a16="http://schemas.microsoft.com/office/drawing/2014/main" xmlns="" id="{0A9601BE-57A1-4760-86AD-163B76B8E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4430" y="9495403"/>
            <a:ext cx="790025" cy="44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xmlns="" id="{26619114-A98F-42B5-BBF2-B6AA8EF4C493}"/>
              </a:ext>
            </a:extLst>
          </p:cNvPr>
          <p:cNvSpPr txBox="1"/>
          <p:nvPr/>
        </p:nvSpPr>
        <p:spPr>
          <a:xfrm>
            <a:off x="-170440" y="522997"/>
            <a:ext cx="4713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 smtClean="0">
                <a:solidFill>
                  <a:schemeClr val="bg1"/>
                </a:solidFill>
              </a:rPr>
              <a:t>オフィスに入る時</a:t>
            </a:r>
            <a:r>
              <a:rPr lang="ja-JP" altLang="en-US" sz="3600" b="1" dirty="0">
                <a:solidFill>
                  <a:schemeClr val="bg1"/>
                </a:solidFill>
              </a:rPr>
              <a:t>に</a:t>
            </a:r>
            <a:r>
              <a:rPr lang="ja-JP" altLang="en-US" sz="3600" b="1" dirty="0" smtClean="0">
                <a:solidFill>
                  <a:schemeClr val="bg1"/>
                </a:solidFill>
              </a:rPr>
              <a:t>は手洗い</a:t>
            </a:r>
            <a:r>
              <a:rPr lang="ja-JP" altLang="en-US" sz="3600" b="1" dirty="0">
                <a:solidFill>
                  <a:schemeClr val="bg1"/>
                </a:solidFill>
              </a:rPr>
              <a:t>・うがいの</a:t>
            </a:r>
            <a:endParaRPr lang="en-US" altLang="ja-JP" sz="3600" b="1" dirty="0">
              <a:solidFill>
                <a:schemeClr val="bg1"/>
              </a:solidFill>
            </a:endParaRPr>
          </a:p>
          <a:p>
            <a:pPr algn="ctr"/>
            <a:r>
              <a:rPr lang="ja-JP" altLang="en-US" sz="3600" b="1" dirty="0">
                <a:solidFill>
                  <a:schemeClr val="bg1"/>
                </a:solidFill>
              </a:rPr>
              <a:t>徹底を！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 rotWithShape="1">
          <a:blip r:embed="rId7"/>
          <a:srcRect t="6125"/>
          <a:stretch/>
        </p:blipFill>
        <p:spPr>
          <a:xfrm>
            <a:off x="534787" y="3867150"/>
            <a:ext cx="5697622" cy="2916740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524340" y="3688051"/>
            <a:ext cx="583386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首都圏で混雑した電車で毎日通勤している人に対するインターネット調査結果（抜粋）</a:t>
            </a:r>
            <a:endParaRPr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23967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822</TotalTime>
  <Words>99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ＭＳ 明朝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白瀧 康人</dc:creator>
  <cp:lastModifiedBy>白瀧 康人</cp:lastModifiedBy>
  <cp:revision>15</cp:revision>
  <cp:lastPrinted>2020-02-25T04:08:40Z</cp:lastPrinted>
  <dcterms:created xsi:type="dcterms:W3CDTF">2020-02-19T07:20:04Z</dcterms:created>
  <dcterms:modified xsi:type="dcterms:W3CDTF">2020-02-25T04:10:38Z</dcterms:modified>
</cp:coreProperties>
</file>