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531" r:id="rId5"/>
    <p:sldId id="619" r:id="rId6"/>
    <p:sldId id="618" r:id="rId7"/>
    <p:sldId id="2439" r:id="rId8"/>
    <p:sldId id="623" r:id="rId9"/>
    <p:sldId id="2440" r:id="rId10"/>
    <p:sldId id="2441" r:id="rId11"/>
    <p:sldId id="624" r:id="rId12"/>
    <p:sldId id="541" r:id="rId13"/>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B9E44-D864-4B23-B59B-453B71FECE72}" v="11" dt="2020-03-05T05:00:18.985"/>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2" autoAdjust="0"/>
  </p:normalViewPr>
  <p:slideViewPr>
    <p:cSldViewPr snapToGrid="0" showGuides="1">
      <p:cViewPr varScale="1">
        <p:scale>
          <a:sx n="62" d="100"/>
          <a:sy n="62" d="100"/>
        </p:scale>
        <p:origin x="42" y="1002"/>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291D7B9-1F1D-4F9B-BCD4-0B6893C41A5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528E9C5F-6D0D-49E8-B424-BF1D9D05C653}" type="datetime1">
              <a:rPr lang="ja-JP" altLang="en-US" smtClean="0">
                <a:latin typeface="Meiryo UI" panose="020B0604030504040204" pitchFamily="50" charset="-128"/>
                <a:ea typeface="Meiryo UI" panose="020B0604030504040204" pitchFamily="50" charset="-128"/>
              </a:rPr>
              <a:t>2020/3/5</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A075128-B596-47B1-BE57-1C5A71A36E8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E17B0F1-FE0D-44CC-BCF0-1CC4C91125A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3BDEF39B-AF2A-4EFA-AE7E-EC1FF3735F5A}"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5E39195-E898-45BD-AE70-00FB547E1FC4}" type="datetime1">
              <a:rPr lang="ja-JP" altLang="en-US" noProof="0" smtClean="0"/>
              <a:t>2020/3/5</a:t>
            </a:fld>
            <a:endParaRPr lang="ja-JP" altLang="en-US" noProof="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C22109BC-39F4-43B1-850C-D5EB0E6480C8}" type="slidenum">
              <a:rPr lang="en-US" altLang="ja-JP" noProof="0" smtClean="0"/>
              <a:pPr/>
              <a:t>‹#›</a:t>
            </a:fld>
            <a:endParaRPr lang="ja-JP" altLang="en-US" noProof="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1</a:t>
            </a:fld>
            <a:endParaRPr lang="ja-JP" altLang="en-US"/>
          </a:p>
        </p:txBody>
      </p:sp>
    </p:spTree>
    <p:extLst>
      <p:ext uri="{BB962C8B-B14F-4D97-AF65-F5344CB8AC3E}">
        <p14:creationId xmlns:p14="http://schemas.microsoft.com/office/powerpoint/2010/main" val="66499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35EFD187-7D74-4BFC-B925-AD91EFADB35C}" type="slidenum">
              <a:rPr lang="en-US" altLang="ja-JP" smtClean="0"/>
              <a:t>2</a:t>
            </a:fld>
            <a:endParaRPr lang="ja-JP" altLang="en-US"/>
          </a:p>
        </p:txBody>
      </p:sp>
    </p:spTree>
    <p:extLst>
      <p:ext uri="{BB962C8B-B14F-4D97-AF65-F5344CB8AC3E}">
        <p14:creationId xmlns:p14="http://schemas.microsoft.com/office/powerpoint/2010/main" val="207645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3</a:t>
            </a:fld>
            <a:endParaRPr lang="ja-JP" altLang="en-US"/>
          </a:p>
        </p:txBody>
      </p:sp>
    </p:spTree>
    <p:extLst>
      <p:ext uri="{BB962C8B-B14F-4D97-AF65-F5344CB8AC3E}">
        <p14:creationId xmlns:p14="http://schemas.microsoft.com/office/powerpoint/2010/main" val="333739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5</a:t>
            </a:fld>
            <a:endParaRPr lang="ja-JP" altLang="en-US"/>
          </a:p>
        </p:txBody>
      </p:sp>
    </p:spTree>
    <p:extLst>
      <p:ext uri="{BB962C8B-B14F-4D97-AF65-F5344CB8AC3E}">
        <p14:creationId xmlns:p14="http://schemas.microsoft.com/office/powerpoint/2010/main" val="291424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8</a:t>
            </a:fld>
            <a:endParaRPr lang="ja-JP" altLang="en-US"/>
          </a:p>
        </p:txBody>
      </p:sp>
    </p:spTree>
    <p:extLst>
      <p:ext uri="{BB962C8B-B14F-4D97-AF65-F5344CB8AC3E}">
        <p14:creationId xmlns:p14="http://schemas.microsoft.com/office/powerpoint/2010/main" val="14480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C22109BC-39F4-43B1-850C-D5EB0E6480C8}" type="slidenum">
              <a:rPr lang="en-US" altLang="ja-JP" smtClean="0"/>
              <a:t>9</a:t>
            </a:fld>
            <a:endParaRPr lang="ja-JP" altLang="en-US"/>
          </a:p>
        </p:txBody>
      </p:sp>
    </p:spTree>
    <p:extLst>
      <p:ext uri="{BB962C8B-B14F-4D97-AF65-F5344CB8AC3E}">
        <p14:creationId xmlns:p14="http://schemas.microsoft.com/office/powerpoint/2010/main" val="126420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円/楕円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7" name="タイトル 2"/>
          <p:cNvSpPr>
            <a:spLocks noGrp="1"/>
          </p:cNvSpPr>
          <p:nvPr>
            <p:ph type="title" hasCustomPrompt="1"/>
          </p:nvPr>
        </p:nvSpPr>
        <p:spPr>
          <a:xfrm>
            <a:off x="1104900" y="1979630"/>
            <a:ext cx="10668000" cy="2969443"/>
          </a:xfrm>
          <a:prstGeom prst="rect">
            <a:avLst/>
          </a:prstGeom>
          <a:effectLst/>
        </p:spPr>
        <p:txBody>
          <a:bodyPr tIns="0" bIns="91440" rtlCol="0" anchor="ctr" anchorCtr="0"/>
          <a:lstStyle>
            <a:lvl1pPr algn="ctr">
              <a:lnSpc>
                <a:spcPct val="150000"/>
              </a:lnSpc>
              <a:defRPr sz="11499" kern="3000" spc="2000" baseline="0">
                <a:latin typeface="Meiryo UI" panose="020B0604030504040204" pitchFamily="50" charset="-128"/>
                <a:ea typeface="Meiryo UI" panose="020B0604030504040204" pitchFamily="50" charset="-128"/>
              </a:defRPr>
            </a:lvl1pPr>
          </a:lstStyle>
          <a:p>
            <a:pPr rtl="0"/>
            <a:r>
              <a:rPr lang="en-US" altLang="ja-JP" noProof="0" dirty="0"/>
              <a:t>Girls Leap</a:t>
            </a:r>
            <a:endParaRPr lang="ja-JP" altLang="en-US" noProof="0" dirty="0"/>
          </a:p>
        </p:txBody>
      </p:sp>
      <p:sp>
        <p:nvSpPr>
          <p:cNvPr id="10" name="円/楕円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2" name="円/楕円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3" name="サブタイトル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baseline="0">
                <a:solidFill>
                  <a:srgbClr val="2F3342"/>
                </a:solidFill>
                <a:latin typeface="Meiryo UI" panose="020B0604030504040204" pitchFamily="50" charset="-128"/>
                <a:ea typeface="Meiryo UI" panose="020B0604030504040204" pitchFamily="50" charset="-128"/>
              </a:defRPr>
            </a:lvl1pPr>
          </a:lstStyle>
          <a:p>
            <a:pPr marL="228600" lvl="0" indent="-228600" algn="ctr" rtl="0"/>
            <a:r>
              <a:rPr lang="en-US" altLang="ja-JP" noProof="0" dirty="0"/>
              <a:t>	</a:t>
            </a:r>
            <a:r>
              <a:rPr lang="ja-JP" altLang="en-US" noProof="0" dirty="0"/>
              <a:t>女の子の元気</a:t>
            </a:r>
          </a:p>
        </p:txBody>
      </p:sp>
    </p:spTree>
    <p:extLst>
      <p:ext uri="{BB962C8B-B14F-4D97-AF65-F5344CB8AC3E}">
        <p14:creationId xmlns:p14="http://schemas.microsoft.com/office/powerpoint/2010/main" val="229666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6" name="テキスト プレースホルダー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rtlCol="0" anchor="b"/>
          <a:lstStyle>
            <a:lvl1pPr marL="0" indent="0">
              <a:buNone/>
              <a:defRPr sz="2400" b="1"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7" name="コンテンツ プレースホルダー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rtlCol="0">
            <a:normAutofit/>
          </a:bodyPr>
          <a:lstStyle>
            <a:lvl1pPr>
              <a:defRPr sz="2400" baseline="0">
                <a:latin typeface="Meiryo UI" panose="020B0604030504040204" pitchFamily="50" charset="-128"/>
                <a:ea typeface="Meiryo UI" panose="020B0604030504040204" pitchFamily="50" charset="-128"/>
              </a:defRPr>
            </a:lvl1pPr>
            <a:lvl2pPr>
              <a:defRPr sz="2000" baseline="0">
                <a:latin typeface="Meiryo UI" panose="020B0604030504040204" pitchFamily="50" charset="-128"/>
                <a:ea typeface="Meiryo UI" panose="020B0604030504040204" pitchFamily="50" charset="-128"/>
              </a:defRPr>
            </a:lvl2pPr>
            <a:lvl3pPr>
              <a:defRPr sz="1800" baseline="0">
                <a:latin typeface="Meiryo UI" panose="020B0604030504040204" pitchFamily="50" charset="-128"/>
                <a:ea typeface="Meiryo UI" panose="020B0604030504040204" pitchFamily="50" charset="-128"/>
              </a:defRPr>
            </a:lvl3pPr>
            <a:lvl4pPr>
              <a:defRPr sz="1600" baseline="0">
                <a:latin typeface="Meiryo UI" panose="020B0604030504040204" pitchFamily="50" charset="-128"/>
                <a:ea typeface="Meiryo UI" panose="020B0604030504040204" pitchFamily="50" charset="-128"/>
              </a:defRPr>
            </a:lvl4pPr>
            <a:lvl5pPr>
              <a:defRPr sz="16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8" name="テキスト プレースホルダー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rtlCol="0" anchor="b"/>
          <a:lstStyle>
            <a:lvl1pPr marL="0" indent="0">
              <a:buNone/>
              <a:defRPr sz="2400" b="1" baseline="0">
                <a:solidFill>
                  <a:schemeClr val="accent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9" name="コンテンツ プレースホルダー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rtlCol="0">
            <a:normAutofit/>
          </a:bodyPr>
          <a:lstStyle>
            <a:lvl1pPr>
              <a:defRPr sz="2400" baseline="0">
                <a:latin typeface="Meiryo UI" panose="020B0604030504040204" pitchFamily="50" charset="-128"/>
                <a:ea typeface="Meiryo UI" panose="020B0604030504040204" pitchFamily="50" charset="-128"/>
              </a:defRPr>
            </a:lvl1pPr>
            <a:lvl2pPr>
              <a:defRPr sz="2000" baseline="0">
                <a:latin typeface="Meiryo UI" panose="020B0604030504040204" pitchFamily="50" charset="-128"/>
                <a:ea typeface="Meiryo UI" panose="020B0604030504040204" pitchFamily="50" charset="-128"/>
              </a:defRPr>
            </a:lvl2pPr>
            <a:lvl3pPr>
              <a:defRPr sz="1800" baseline="0">
                <a:latin typeface="Meiryo UI" panose="020B0604030504040204" pitchFamily="50" charset="-128"/>
                <a:ea typeface="Meiryo UI" panose="020B0604030504040204" pitchFamily="50" charset="-128"/>
              </a:defRPr>
            </a:lvl3pPr>
            <a:lvl4pPr>
              <a:defRPr sz="1600" baseline="0">
                <a:latin typeface="Meiryo UI" panose="020B0604030504040204" pitchFamily="50" charset="-128"/>
                <a:ea typeface="Meiryo UI" panose="020B0604030504040204" pitchFamily="50" charset="-128"/>
              </a:defRPr>
            </a:lvl4pPr>
            <a:lvl5pPr>
              <a:defRPr sz="1600"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6796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rtlCol="0" anchor="b"/>
          <a:lstStyle>
            <a:lvl1pPr>
              <a:defRPr sz="32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5" name="テキスト プレースホルダー 3">
            <a:extLst>
              <a:ext uri="{FF2B5EF4-FFF2-40B4-BE49-F238E27FC236}">
                <a16:creationId xmlns:a16="http://schemas.microsoft.com/office/drawing/2014/main" id="{02638390-43F5-47D5-BE57-D060C6E9EBD1}"/>
              </a:ext>
            </a:extLst>
          </p:cNvPr>
          <p:cNvSpPr>
            <a:spLocks noGrp="1"/>
          </p:cNvSpPr>
          <p:nvPr>
            <p:ph type="body" sz="half" idx="2" hasCustomPrompt="1"/>
          </p:nvPr>
        </p:nvSpPr>
        <p:spPr>
          <a:xfrm>
            <a:off x="1104900" y="2057400"/>
            <a:ext cx="3667125" cy="3811588"/>
          </a:xfrm>
        </p:spPr>
        <p:txBody>
          <a:bodyPr rtlCol="0"/>
          <a:lstStyle>
            <a:lvl1pPr marL="0" indent="0">
              <a:buNone/>
              <a:defRPr sz="16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16" name="コンテンツ プレースホルダー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rtlCol="0"/>
          <a:lstStyle>
            <a:lvl1pPr>
              <a:defRPr sz="3200" baseline="0">
                <a:latin typeface="Meiryo UI" panose="020B0604030504040204" pitchFamily="50" charset="-128"/>
                <a:ea typeface="Meiryo UI" panose="020B0604030504040204" pitchFamily="50" charset="-128"/>
              </a:defRPr>
            </a:lvl1pPr>
            <a:lvl2pPr>
              <a:defRPr sz="2800" baseline="0">
                <a:latin typeface="Meiryo UI" panose="020B0604030504040204" pitchFamily="50" charset="-128"/>
                <a:ea typeface="Meiryo UI" panose="020B0604030504040204" pitchFamily="50" charset="-128"/>
              </a:defRPr>
            </a:lvl2pPr>
            <a:lvl3pPr>
              <a:defRPr sz="2400" baseline="0">
                <a:latin typeface="Meiryo UI" panose="020B0604030504040204" pitchFamily="50" charset="-128"/>
                <a:ea typeface="Meiryo UI" panose="020B0604030504040204" pitchFamily="50" charset="-128"/>
              </a:defRPr>
            </a:lvl3pPr>
            <a:lvl4pPr>
              <a:defRPr sz="2000" baseline="0">
                <a:latin typeface="Meiryo UI" panose="020B0604030504040204" pitchFamily="50" charset="-128"/>
                <a:ea typeface="Meiryo UI" panose="020B0604030504040204" pitchFamily="50" charset="-128"/>
              </a:defRPr>
            </a:lvl4pPr>
            <a:lvl5pPr>
              <a:defRPr sz="2000" baseline="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80359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CBD8003D-13A7-4986-AB10-F4984336278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endParaRPr lang="ja-JP" altLang="en-US" noProof="0"/>
          </a:p>
        </p:txBody>
      </p:sp>
    </p:spTree>
    <p:extLst>
      <p:ext uri="{BB962C8B-B14F-4D97-AF65-F5344CB8AC3E}">
        <p14:creationId xmlns:p14="http://schemas.microsoft.com/office/powerpoint/2010/main" val="86716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834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296687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キャプション付きの図">
    <p:spTree>
      <p:nvGrpSpPr>
        <p:cNvPr id="1" name=""/>
        <p:cNvGrpSpPr/>
        <p:nvPr/>
      </p:nvGrpSpPr>
      <p:grpSpPr>
        <a:xfrm>
          <a:off x="0" y="0"/>
          <a:ext cx="0" cy="0"/>
          <a:chOff x="0" y="0"/>
          <a:chExt cx="0" cy="0"/>
        </a:xfrm>
      </p:grpSpPr>
      <p:sp>
        <p:nvSpPr>
          <p:cNvPr id="23" name="円/楕円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35" name="円/楕円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lvl="0" indent="0" rtl="0">
              <a:lnSpc>
                <a:spcPct val="100000"/>
              </a:lnSpc>
              <a:spcBef>
                <a:spcPts val="0"/>
              </a:spcBef>
              <a:buFont typeface="Arial" panose="020B0604020202020204" pitchFamily="34" charset="0"/>
            </a:pPr>
            <a:r>
              <a:rPr lang="ja-JP" altLang="en-US" noProof="0"/>
              <a:t>マスター タイトルの書式設定</a:t>
            </a:r>
          </a:p>
        </p:txBody>
      </p:sp>
      <p:sp>
        <p:nvSpPr>
          <p:cNvPr id="10" name="テキスト プレースホルダー 3">
            <a:extLst>
              <a:ext uri="{FF2B5EF4-FFF2-40B4-BE49-F238E27FC236}">
                <a16:creationId xmlns:a16="http://schemas.microsoft.com/office/drawing/2014/main" id="{DBFA191B-5E25-41C1-B950-BB8F10AC1D3B}"/>
              </a:ext>
            </a:extLst>
          </p:cNvPr>
          <p:cNvSpPr>
            <a:spLocks noGrp="1"/>
          </p:cNvSpPr>
          <p:nvPr>
            <p:ph type="body" sz="half" idx="2" hasCustomPrompt="1"/>
          </p:nvPr>
        </p:nvSpPr>
        <p:spPr>
          <a:xfrm>
            <a:off x="1533144" y="2888790"/>
            <a:ext cx="4562856" cy="2980197"/>
          </a:xfrm>
        </p:spPr>
        <p:txBody>
          <a:bodyPr rtlCol="0"/>
          <a:lstStyle>
            <a:lvl1pPr marL="0" indent="0">
              <a:buNone/>
              <a:defRPr sz="16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12" name="図プレースホルダー 11">
            <a:extLst>
              <a:ext uri="{FF2B5EF4-FFF2-40B4-BE49-F238E27FC236}">
                <a16:creationId xmlns:a16="http://schemas.microsoft.com/office/drawing/2014/main" id="{43AA0A46-EB51-4095-97DD-ED4081CF5A06}"/>
              </a:ext>
            </a:extLst>
          </p:cNvPr>
          <p:cNvSpPr>
            <a:spLocks noGrp="1"/>
          </p:cNvSpPr>
          <p:nvPr>
            <p:ph type="pic" idx="1" hasCustomPrompt="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rtlCol="0" anchor="ctr">
            <a:noAutofit/>
          </a:bodyPr>
          <a:lstStyle>
            <a:lvl1pPr marL="0" indent="0" algn="ctr">
              <a:buNone/>
              <a:defRPr sz="2000" baseline="0">
                <a:solidFill>
                  <a:schemeClr val="bg1">
                    <a:lumMod val="85000"/>
                  </a:schemeClr>
                </a:solidFill>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Tree>
    <p:extLst>
      <p:ext uri="{BB962C8B-B14F-4D97-AF65-F5344CB8AC3E}">
        <p14:creationId xmlns:p14="http://schemas.microsoft.com/office/powerpoint/2010/main" val="22670918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区切り線スライド">
    <p:spTree>
      <p:nvGrpSpPr>
        <p:cNvPr id="1" name=""/>
        <p:cNvGrpSpPr/>
        <p:nvPr/>
      </p:nvGrpSpPr>
      <p:grpSpPr>
        <a:xfrm>
          <a:off x="0" y="0"/>
          <a:ext cx="0" cy="0"/>
          <a:chOff x="0" y="0"/>
          <a:chExt cx="0" cy="0"/>
        </a:xfrm>
      </p:grpSpPr>
      <p:sp>
        <p:nvSpPr>
          <p:cNvPr id="16" name="図プレースホルダー 15"/>
          <p:cNvSpPr>
            <a:spLocks noGrp="1"/>
          </p:cNvSpPr>
          <p:nvPr>
            <p:ph type="pic" sz="quarter" idx="13" hasCustomPrompt="1"/>
          </p:nvPr>
        </p:nvSpPr>
        <p:spPr>
          <a:xfrm>
            <a:off x="1104900" y="1"/>
            <a:ext cx="7583700"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latin typeface="Meiryo UI" panose="020B0604030504040204" pitchFamily="50" charset="-128"/>
                <a:ea typeface="Meiryo UI" panose="020B0604030504040204" pitchFamily="50" charset="-128"/>
              </a:defRPr>
            </a:lvl1pPr>
          </a:lstStyle>
          <a:p>
            <a:pPr rtl="0"/>
            <a:r>
              <a:rPr lang="ja-JP" altLang="en-US" noProof="0"/>
              <a:t>ドラッグ アンド ドロップ </a:t>
            </a:r>
          </a:p>
          <a:p>
            <a:pPr rtl="0"/>
            <a:r>
              <a:rPr lang="ja-JP" altLang="en-US" noProof="0"/>
              <a:t>画像をここに挿入</a:t>
            </a:r>
          </a:p>
        </p:txBody>
      </p:sp>
      <p:sp>
        <p:nvSpPr>
          <p:cNvPr id="7" name="フリーフォーム(F) 27">
            <a:extLst>
              <a:ext uri="{FF2B5EF4-FFF2-40B4-BE49-F238E27FC236}">
                <a16:creationId xmlns:a16="http://schemas.microsoft.com/office/drawing/2014/main" id="{1F9BD45B-C63D-416A-B4BE-874469C7A33E}"/>
              </a:ext>
            </a:extLst>
          </p:cNvPr>
          <p:cNvSpPr/>
          <p:nvPr userDrawn="1"/>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94EBA745-0612-4E63-904D-28C1814173B3}"/>
              </a:ext>
            </a:extLst>
          </p:cNvPr>
          <p:cNvSpPr/>
          <p:nvPr userDrawn="1"/>
        </p:nvSpPr>
        <p:spPr>
          <a:xfrm rot="10800000">
            <a:off x="9680853" y="6171304"/>
            <a:ext cx="2511147" cy="686695"/>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3341AF09-FA4B-42FD-B2E1-9CE324444D10}"/>
              </a:ext>
            </a:extLst>
          </p:cNvPr>
          <p:cNvSpPr/>
          <p:nvPr userDrawn="1"/>
        </p:nvSpPr>
        <p:spPr>
          <a:xfrm>
            <a:off x="883443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EDF14A51-F696-4A12-9467-1EE825414B5E}"/>
              </a:ext>
            </a:extLst>
          </p:cNvPr>
          <p:cNvSpPr>
            <a:spLocks noGrp="1"/>
          </p:cNvSpPr>
          <p:nvPr>
            <p:ph type="body" idx="71" hasCustomPrompt="1"/>
          </p:nvPr>
        </p:nvSpPr>
        <p:spPr>
          <a:xfrm>
            <a:off x="7239001" y="2280573"/>
            <a:ext cx="4393295" cy="465997"/>
          </a:xfrm>
        </p:spPr>
        <p:txBody>
          <a:bodyPr rtlCol="0">
            <a:noAutofit/>
          </a:bodyPr>
          <a:lstStyle>
            <a:lvl1pPr marL="0" indent="0" algn="ctr">
              <a:buNone/>
              <a:defRPr sz="1800" spc="600" baseline="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a:t>
            </a:r>
          </a:p>
        </p:txBody>
      </p:sp>
      <p:sp>
        <p:nvSpPr>
          <p:cNvPr id="3" name="タイトル 2">
            <a:extLst>
              <a:ext uri="{FF2B5EF4-FFF2-40B4-BE49-F238E27FC236}">
                <a16:creationId xmlns:a16="http://schemas.microsoft.com/office/drawing/2014/main" id="{6A57A924-A6D5-4ACD-B1F0-01BED4BF9DF6}"/>
              </a:ext>
            </a:extLst>
          </p:cNvPr>
          <p:cNvSpPr>
            <a:spLocks noGrp="1"/>
          </p:cNvSpPr>
          <p:nvPr>
            <p:ph type="title"/>
          </p:nvPr>
        </p:nvSpPr>
        <p:spPr>
          <a:xfrm>
            <a:off x="7239000" y="931169"/>
            <a:ext cx="4393296" cy="1338061"/>
          </a:xfrm>
        </p:spPr>
        <p:txBody>
          <a:bodyPr vert="horz" lIns="91440" tIns="0" rIns="91440" bIns="0" rtlCol="0" anchor="b" anchorCtr="0">
            <a:noAutofit/>
          </a:bodyPr>
          <a:lstStyle>
            <a:lvl1pPr algn="ctr">
              <a:defRPr lang="en-US" sz="3600" b="0" baseline="0" dirty="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lvl="0" indent="0" algn="ctr" rtl="0">
              <a:lnSpc>
                <a:spcPct val="100000"/>
              </a:lnSpc>
              <a:spcBef>
                <a:spcPts val="0"/>
              </a:spcBef>
              <a:buFont typeface="Arial" panose="020B0604020202020204" pitchFamily="34" charset="0"/>
            </a:pPr>
            <a:r>
              <a:rPr lang="ja-JP" altLang="en-US" noProof="0"/>
              <a:t>マスター タイトルの書式設定</a:t>
            </a:r>
          </a:p>
        </p:txBody>
      </p:sp>
    </p:spTree>
    <p:extLst>
      <p:ext uri="{BB962C8B-B14F-4D97-AF65-F5344CB8AC3E}">
        <p14:creationId xmlns:p14="http://schemas.microsoft.com/office/powerpoint/2010/main" val="10007007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画像とコンテンツ">
    <p:spTree>
      <p:nvGrpSpPr>
        <p:cNvPr id="1" name=""/>
        <p:cNvGrpSpPr/>
        <p:nvPr/>
      </p:nvGrpSpPr>
      <p:grpSpPr>
        <a:xfrm>
          <a:off x="0" y="0"/>
          <a:ext cx="0" cy="0"/>
          <a:chOff x="0" y="0"/>
          <a:chExt cx="0" cy="0"/>
        </a:xfrm>
      </p:grpSpPr>
      <p:sp>
        <p:nvSpPr>
          <p:cNvPr id="10" name="円/楕円 9"/>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2" name="円/楕円 11"/>
          <p:cNvSpPr/>
          <p:nvPr/>
        </p:nvSpPr>
        <p:spPr>
          <a:xfrm>
            <a:off x="1486227" y="5671415"/>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3" name="円/楕円 12"/>
          <p:cNvSpPr/>
          <p:nvPr/>
        </p:nvSpPr>
        <p:spPr>
          <a:xfrm>
            <a:off x="1890628" y="1947676"/>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4" name="円/楕円 13"/>
          <p:cNvSpPr/>
          <p:nvPr/>
        </p:nvSpPr>
        <p:spPr>
          <a:xfrm>
            <a:off x="2765121" y="685800"/>
            <a:ext cx="5578882" cy="5549523"/>
          </a:xfrm>
          <a:prstGeom prst="ellipse">
            <a:avLst/>
          </a:prstGeom>
          <a:noFill/>
          <a:ln w="3175">
            <a:solidFill>
              <a:schemeClr val="tx1">
                <a:alpha val="1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49" name="円/楕円 48"/>
          <p:cNvSpPr/>
          <p:nvPr userDrawn="1"/>
        </p:nvSpPr>
        <p:spPr>
          <a:xfrm>
            <a:off x="11574658" y="6192906"/>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50" name="円/楕円 49"/>
          <p:cNvSpPr/>
          <p:nvPr/>
        </p:nvSpPr>
        <p:spPr>
          <a:xfrm>
            <a:off x="5310052" y="667885"/>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20" name="図プレースホルダー 19"/>
          <p:cNvSpPr>
            <a:spLocks noGrp="1"/>
          </p:cNvSpPr>
          <p:nvPr>
            <p:ph type="pic" sz="quarter" idx="56" hasCustomPrompt="1"/>
          </p:nvPr>
        </p:nvSpPr>
        <p:spPr>
          <a:xfrm>
            <a:off x="1104765" y="-1579"/>
            <a:ext cx="3816695" cy="6858000"/>
          </a:xfrm>
          <a:custGeom>
            <a:avLst/>
            <a:gdLst>
              <a:gd name="connsiteX0" fmla="*/ 0 w 3816695"/>
              <a:gd name="connsiteY0" fmla="*/ 0 h 6858000"/>
              <a:gd name="connsiteX1" fmla="*/ 1779016 w 3816695"/>
              <a:gd name="connsiteY1" fmla="*/ 0 h 6858000"/>
              <a:gd name="connsiteX2" fmla="*/ 2081372 w 3816695"/>
              <a:gd name="connsiteY2" fmla="*/ 182719 h 6858000"/>
              <a:gd name="connsiteX3" fmla="*/ 3816695 w 3816695"/>
              <a:gd name="connsiteY3" fmla="*/ 3429297 h 6858000"/>
              <a:gd name="connsiteX4" fmla="*/ 2081372 w 3816695"/>
              <a:gd name="connsiteY4" fmla="*/ 6675876 h 6858000"/>
              <a:gd name="connsiteX5" fmla="*/ 1779999 w 3816695"/>
              <a:gd name="connsiteY5" fmla="*/ 6858000 h 6858000"/>
              <a:gd name="connsiteX6" fmla="*/ 0 w 38166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695" h="6858000">
                <a:moveTo>
                  <a:pt x="0" y="0"/>
                </a:moveTo>
                <a:lnTo>
                  <a:pt x="1779016" y="0"/>
                </a:lnTo>
                <a:lnTo>
                  <a:pt x="2081372" y="182719"/>
                </a:lnTo>
                <a:cubicBezTo>
                  <a:pt x="3128342" y="886316"/>
                  <a:pt x="3816695" y="2077842"/>
                  <a:pt x="3816695" y="3429297"/>
                </a:cubicBezTo>
                <a:cubicBezTo>
                  <a:pt x="3816695" y="4780752"/>
                  <a:pt x="3128342" y="5972279"/>
                  <a:pt x="2081372" y="6675876"/>
                </a:cubicBezTo>
                <a:lnTo>
                  <a:pt x="1779999" y="6858000"/>
                </a:lnTo>
                <a:lnTo>
                  <a:pt x="0" y="6858000"/>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latin typeface="Meiryo UI" panose="020B0604030504040204" pitchFamily="50" charset="-128"/>
                <a:ea typeface="Meiryo UI" panose="020B0604030504040204" pitchFamily="50" charset="-128"/>
              </a:defRPr>
            </a:lvl1pPr>
          </a:lstStyle>
          <a:p>
            <a:pPr rtl="0"/>
            <a:r>
              <a:rPr lang="ja-JP" altLang="en-US" noProof="0"/>
              <a:t>ドラッグ アンド ドロップ </a:t>
            </a:r>
          </a:p>
          <a:p>
            <a:pPr rtl="0"/>
            <a:r>
              <a:rPr lang="ja-JP" altLang="en-US" noProof="0"/>
              <a:t>画像をここに挿入</a:t>
            </a:r>
          </a:p>
        </p:txBody>
      </p:sp>
      <p:sp>
        <p:nvSpPr>
          <p:cNvPr id="19" name="図プレースホルダー 18"/>
          <p:cNvSpPr>
            <a:spLocks noGrp="1"/>
          </p:cNvSpPr>
          <p:nvPr>
            <p:ph type="pic" sz="quarter" idx="87" hasCustomPrompt="1"/>
          </p:nvPr>
        </p:nvSpPr>
        <p:spPr>
          <a:xfrm>
            <a:off x="11003946" y="2043400"/>
            <a:ext cx="1188054" cy="2768041"/>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latin typeface="Meiryo UI" panose="020B0604030504040204" pitchFamily="50" charset="-128"/>
                <a:ea typeface="Meiryo UI" panose="020B0604030504040204" pitchFamily="50" charset="-128"/>
              </a:defRPr>
            </a:lvl1pPr>
          </a:lstStyle>
          <a:p>
            <a:pPr rtl="0"/>
            <a:r>
              <a:rPr lang="ja-JP" altLang="en-US" noProof="0"/>
              <a:t>ドラッグ アンド ドロップ </a:t>
            </a:r>
          </a:p>
          <a:p>
            <a:pPr rtl="0"/>
            <a:r>
              <a:rPr lang="ja-JP" altLang="en-US" noProof="0"/>
              <a:t>画像をここに挿入</a:t>
            </a:r>
          </a:p>
        </p:txBody>
      </p:sp>
      <p:sp>
        <p:nvSpPr>
          <p:cNvPr id="16" name="タイトル 7">
            <a:extLst>
              <a:ext uri="{FF2B5EF4-FFF2-40B4-BE49-F238E27FC236}">
                <a16:creationId xmlns:a16="http://schemas.microsoft.com/office/drawing/2014/main" id="{0E95E1C1-C3CC-4989-9ABC-178293BB83E0}"/>
              </a:ext>
            </a:extLst>
          </p:cNvPr>
          <p:cNvSpPr>
            <a:spLocks noGrp="1"/>
          </p:cNvSpPr>
          <p:nvPr>
            <p:ph type="body" sz="quarter" idx="39" hasCustomPrompt="1"/>
          </p:nvPr>
        </p:nvSpPr>
        <p:spPr>
          <a:xfrm>
            <a:off x="5224938" y="2622012"/>
            <a:ext cx="5578882" cy="3550187"/>
          </a:xfrm>
        </p:spPr>
        <p:txBody>
          <a:bodyPr tIns="73152" rtlCol="0">
            <a:noAutofit/>
          </a:bodyPr>
          <a:lstStyle>
            <a:lvl1pPr algn="l">
              <a:lnSpc>
                <a:spcPct val="145000"/>
              </a:lnSpc>
              <a:spcBef>
                <a:spcPts val="0"/>
              </a:spcBef>
              <a:defRPr lang="en-US" sz="1400" b="0" i="0" baseline="0" smtClean="0">
                <a:effectLst/>
                <a:latin typeface="Meiryo UI" panose="020B0604030504040204" pitchFamily="50" charset="-128"/>
                <a:ea typeface="Meiryo UI" panose="020B0604030504040204" pitchFamily="50" charset="-128"/>
              </a:defRPr>
            </a:lvl1pPr>
            <a:lvl2pPr algn="ctr">
              <a:defRPr/>
            </a:lvl2pPr>
            <a:lvl3pPr algn="ctr">
              <a:defRPr/>
            </a:lvl3pPr>
            <a:lvl4pPr algn="ctr">
              <a:lnSpc>
                <a:spcPct val="150000"/>
              </a:lnSpc>
              <a:defRPr/>
            </a:lvl4pPr>
            <a:lvl5pPr algn="ctr">
              <a:defRPr/>
            </a:lvl5pPr>
          </a:lstStyle>
          <a:p>
            <a:pPr lvl="0" rtl="0"/>
            <a:r>
              <a:rPr lang="ja-JP" altLang="en-US" noProof="0"/>
              <a:t>クリックしてマスター テキストのスタイルを編集</a:t>
            </a:r>
          </a:p>
        </p:txBody>
      </p:sp>
      <p:sp>
        <p:nvSpPr>
          <p:cNvPr id="23" name="フリーフォーム:図形 22">
            <a:extLst>
              <a:ext uri="{FF2B5EF4-FFF2-40B4-BE49-F238E27FC236}">
                <a16:creationId xmlns:a16="http://schemas.microsoft.com/office/drawing/2014/main" id="{B6064CAB-1057-41AD-A199-A6E8A7026465}"/>
              </a:ext>
            </a:extLst>
          </p:cNvPr>
          <p:cNvSpPr/>
          <p:nvPr userDrawn="1"/>
        </p:nvSpPr>
        <p:spPr>
          <a:xfrm>
            <a:off x="8524888" y="-1578"/>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61F670D-DDAE-4842-9FA1-6B3293DA6A19}"/>
              </a:ext>
            </a:extLst>
          </p:cNvPr>
          <p:cNvSpPr>
            <a:spLocks noGrp="1"/>
          </p:cNvSpPr>
          <p:nvPr>
            <p:ph type="title"/>
          </p:nvPr>
        </p:nvSpPr>
        <p:spPr>
          <a:xfrm>
            <a:off x="5220597" y="1254264"/>
            <a:ext cx="5568696" cy="1335024"/>
          </a:xfrm>
        </p:spPr>
        <p:txBody>
          <a:bodyPr vert="horz" lIns="91440" tIns="0" rIns="91440" bIns="0" rtlCol="0" anchor="b" anchorCtr="0">
            <a:noAutofit/>
          </a:bodyPr>
          <a:lstStyle>
            <a:lvl1pPr>
              <a:defRPr lang="en-US" sz="3600" b="0" baseline="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lvl="0" indent="0" rtl="0">
              <a:lnSpc>
                <a:spcPct val="100000"/>
              </a:lnSpc>
              <a:spcBef>
                <a:spcPts val="0"/>
              </a:spcBef>
              <a:buFont typeface="Arial" panose="020B0604020202020204" pitchFamily="34" charset="0"/>
            </a:pPr>
            <a:r>
              <a:rPr lang="ja-JP" altLang="en-US" noProof="0"/>
              <a:t>マスター タイトルの書式設定</a:t>
            </a:r>
          </a:p>
        </p:txBody>
      </p:sp>
    </p:spTree>
    <p:extLst>
      <p:ext uri="{BB962C8B-B14F-4D97-AF65-F5344CB8AC3E}">
        <p14:creationId xmlns:p14="http://schemas.microsoft.com/office/powerpoint/2010/main" val="354078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画像と比較">
    <p:spTree>
      <p:nvGrpSpPr>
        <p:cNvPr id="1" name=""/>
        <p:cNvGrpSpPr/>
        <p:nvPr/>
      </p:nvGrpSpPr>
      <p:grpSpPr>
        <a:xfrm>
          <a:off x="0" y="0"/>
          <a:ext cx="0" cy="0"/>
          <a:chOff x="0" y="0"/>
          <a:chExt cx="0" cy="0"/>
        </a:xfrm>
      </p:grpSpPr>
      <p:sp>
        <p:nvSpPr>
          <p:cNvPr id="38" name="図プレースホルダー 24">
            <a:extLst>
              <a:ext uri="{FF2B5EF4-FFF2-40B4-BE49-F238E27FC236}">
                <a16:creationId xmlns:a16="http://schemas.microsoft.com/office/drawing/2014/main" id="{099F6EE0-0ECC-4BF4-81EC-F8B712B6FA8C}"/>
              </a:ext>
            </a:extLst>
          </p:cNvPr>
          <p:cNvSpPr>
            <a:spLocks noGrp="1"/>
          </p:cNvSpPr>
          <p:nvPr>
            <p:ph type="pic" sz="quarter" idx="105" hasCustomPrompt="1"/>
          </p:nvPr>
        </p:nvSpPr>
        <p:spPr>
          <a:xfrm>
            <a:off x="7968655"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latin typeface="Meiryo UI" panose="020B0604030504040204" pitchFamily="50" charset="-128"/>
                <a:ea typeface="Meiryo UI" panose="020B0604030504040204" pitchFamily="50" charset="-128"/>
              </a:defRPr>
            </a:lvl1pPr>
          </a:lstStyle>
          <a:p>
            <a:pPr rtl="0"/>
            <a:r>
              <a:rPr lang="ja-JP" altLang="en-US" noProof="0"/>
              <a:t>ドラッグ アンド ドロップ </a:t>
            </a:r>
          </a:p>
          <a:p>
            <a:pPr rtl="0"/>
            <a:r>
              <a:rPr lang="ja-JP" altLang="en-US" noProof="0"/>
              <a:t>画像をここに挿入</a:t>
            </a:r>
          </a:p>
        </p:txBody>
      </p:sp>
      <p:sp>
        <p:nvSpPr>
          <p:cNvPr id="47" name="円/楕円 46"/>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48" name="円/楕円 47"/>
          <p:cNvSpPr/>
          <p:nvPr/>
        </p:nvSpPr>
        <p:spPr>
          <a:xfrm>
            <a:off x="1099631"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50" name="円/楕円 49"/>
          <p:cNvSpPr/>
          <p:nvPr/>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6" name="図プレースホルダー 24"/>
          <p:cNvSpPr>
            <a:spLocks noGrp="1"/>
          </p:cNvSpPr>
          <p:nvPr>
            <p:ph type="pic" sz="quarter" idx="104" hasCustomPrompt="1"/>
          </p:nvPr>
        </p:nvSpPr>
        <p:spPr>
          <a:xfrm>
            <a:off x="2455922"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latin typeface="Meiryo UI" panose="020B0604030504040204" pitchFamily="50" charset="-128"/>
                <a:ea typeface="Meiryo UI" panose="020B0604030504040204" pitchFamily="50" charset="-128"/>
              </a:defRPr>
            </a:lvl1pPr>
          </a:lstStyle>
          <a:p>
            <a:pPr rtl="0"/>
            <a:r>
              <a:rPr lang="ja-JP" altLang="en-US" noProof="0"/>
              <a:t>ドラッグ アンド ドロップ </a:t>
            </a:r>
          </a:p>
          <a:p>
            <a:pPr rtl="0"/>
            <a:r>
              <a:rPr lang="ja-JP" altLang="en-US" noProof="0"/>
              <a:t>画像をここに挿入</a:t>
            </a:r>
          </a:p>
        </p:txBody>
      </p:sp>
      <p:sp>
        <p:nvSpPr>
          <p:cNvPr id="31" name="テキスト プレースホルダー 3">
            <a:extLst>
              <a:ext uri="{FF2B5EF4-FFF2-40B4-BE49-F238E27FC236}">
                <a16:creationId xmlns:a16="http://schemas.microsoft.com/office/drawing/2014/main" id="{9E7F9AFC-1AA3-41EE-B9CF-8C208FD278B8}"/>
              </a:ext>
            </a:extLst>
          </p:cNvPr>
          <p:cNvSpPr>
            <a:spLocks noGrp="1"/>
          </p:cNvSpPr>
          <p:nvPr>
            <p:ph type="body" sz="half" idx="2" hasCustomPrompt="1"/>
          </p:nvPr>
        </p:nvSpPr>
        <p:spPr>
          <a:xfrm>
            <a:off x="1099632" y="3462109"/>
            <a:ext cx="4979928" cy="3262853"/>
          </a:xfrm>
        </p:spPr>
        <p:txBody>
          <a:bodyPr rtlCol="0">
            <a:normAutofit/>
          </a:bodyPr>
          <a:lstStyle>
            <a:lvl1pPr marL="0" indent="0">
              <a:lnSpc>
                <a:spcPct val="150000"/>
              </a:lnSpc>
              <a:buNone/>
              <a:defRPr sz="14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39" name="タイトル 7">
            <a:extLst>
              <a:ext uri="{FF2B5EF4-FFF2-40B4-BE49-F238E27FC236}">
                <a16:creationId xmlns:a16="http://schemas.microsoft.com/office/drawing/2014/main" id="{3914CF55-8C39-482F-A85C-6686F1BF80D0}"/>
              </a:ext>
            </a:extLst>
          </p:cNvPr>
          <p:cNvSpPr>
            <a:spLocks noGrp="1"/>
          </p:cNvSpPr>
          <p:nvPr>
            <p:ph type="body" sz="quarter" idx="106" hasCustomPrompt="1"/>
          </p:nvPr>
        </p:nvSpPr>
        <p:spPr>
          <a:xfrm>
            <a:off x="6612364" y="2823082"/>
            <a:ext cx="4979928" cy="605918"/>
          </a:xfrm>
        </p:spPr>
        <p:txBody>
          <a:bodyPr tIns="0" bIns="0" rtlCol="0" anchor="ctr" anchorCtr="0">
            <a:noAutofit/>
          </a:bodyPr>
          <a:lstStyle>
            <a:lvl1pPr marL="0" indent="0" algn="ctr">
              <a:lnSpc>
                <a:spcPct val="100000"/>
              </a:lnSpc>
              <a:spcBef>
                <a:spcPts val="0"/>
              </a:spcBef>
              <a:buFont typeface="Arial" panose="020B0604020202020204" pitchFamily="34" charset="0"/>
              <a:buNone/>
              <a:defRPr sz="1800" b="1" cap="all" baseline="0">
                <a:solidFill>
                  <a:schemeClr val="tx1">
                    <a:lumMod val="85000"/>
                    <a:lumOff val="15000"/>
                  </a:schemeClr>
                </a:solidFill>
                <a:latin typeface="Meiryo UI" panose="020B0604030504040204" pitchFamily="50" charset="-128"/>
                <a:ea typeface="Meiryo UI" panose="020B0604030504040204" pitchFamily="50" charset="-128"/>
              </a:defRPr>
            </a:lvl1pPr>
            <a:lvl2pPr algn="ctr">
              <a:defRPr/>
            </a:lvl2pPr>
            <a:lvl3pPr algn="ctr">
              <a:defRPr/>
            </a:lvl3pPr>
            <a:lvl4pPr algn="ctr">
              <a:lnSpc>
                <a:spcPct val="150000"/>
              </a:lnSpc>
              <a:defRPr/>
            </a:lvl4pPr>
            <a:lvl5pPr algn="ctr">
              <a:defRPr/>
            </a:lvl5pPr>
          </a:lstStyle>
          <a:p>
            <a:pPr lvl="0" rtl="0"/>
            <a:r>
              <a:rPr lang="ja-JP" altLang="en-US" noProof="0"/>
              <a:t>タイトルをここに記入</a:t>
            </a:r>
          </a:p>
        </p:txBody>
      </p:sp>
      <p:sp>
        <p:nvSpPr>
          <p:cNvPr id="41" name="テキスト プレースホルダー 3">
            <a:extLst>
              <a:ext uri="{FF2B5EF4-FFF2-40B4-BE49-F238E27FC236}">
                <a16:creationId xmlns:a16="http://schemas.microsoft.com/office/drawing/2014/main" id="{7D73FC3A-EB30-4FD3-B2A9-9E6A7F62BB97}"/>
              </a:ext>
            </a:extLst>
          </p:cNvPr>
          <p:cNvSpPr>
            <a:spLocks noGrp="1"/>
          </p:cNvSpPr>
          <p:nvPr>
            <p:ph type="body" sz="half" idx="107" hasCustomPrompt="1"/>
          </p:nvPr>
        </p:nvSpPr>
        <p:spPr>
          <a:xfrm>
            <a:off x="6612365" y="3462109"/>
            <a:ext cx="4979928" cy="3262853"/>
          </a:xfrm>
        </p:spPr>
        <p:txBody>
          <a:bodyPr rtlCol="0">
            <a:normAutofit/>
          </a:bodyPr>
          <a:lstStyle>
            <a:lvl1pPr marL="0" indent="0">
              <a:lnSpc>
                <a:spcPct val="150000"/>
              </a:lnSpc>
              <a:buNone/>
              <a:defRPr sz="1400" baseline="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42" name="フリーフォーム:図形 41">
            <a:extLst>
              <a:ext uri="{FF2B5EF4-FFF2-40B4-BE49-F238E27FC236}">
                <a16:creationId xmlns:a16="http://schemas.microsoft.com/office/drawing/2014/main" id="{07C33C9A-D7E8-4C10-B4DD-F1B8B3CAF4D7}"/>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44" name="フリーフォーム:図形 43">
            <a:extLst>
              <a:ext uri="{FF2B5EF4-FFF2-40B4-BE49-F238E27FC236}">
                <a16:creationId xmlns:a16="http://schemas.microsoft.com/office/drawing/2014/main" id="{6669BDAC-80FA-43B7-AF04-AC360CBD9C8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6CB0A3E-9615-4403-8894-873513E49039}"/>
              </a:ext>
            </a:extLst>
          </p:cNvPr>
          <p:cNvSpPr>
            <a:spLocks noGrp="1"/>
          </p:cNvSpPr>
          <p:nvPr>
            <p:ph type="title" hasCustomPrompt="1"/>
          </p:nvPr>
        </p:nvSpPr>
        <p:spPr>
          <a:xfrm>
            <a:off x="1099631" y="2825496"/>
            <a:ext cx="4983480" cy="603504"/>
          </a:xfrm>
        </p:spPr>
        <p:txBody>
          <a:bodyPr vert="horz" lIns="91440" tIns="0" rIns="91440" bIns="0" rtlCol="0" anchor="ctr" anchorCtr="0">
            <a:noAutofit/>
          </a:bodyPr>
          <a:lstStyle>
            <a:lvl1pPr marL="0" indent="0" algn="ctr">
              <a:buFont typeface="+mj-lt"/>
              <a:buNone/>
              <a:defRPr lang="en-US" sz="1800" b="1" cap="all" baseline="0" dirty="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342900" lvl="0" indent="-342900" algn="ctr" rtl="0">
              <a:lnSpc>
                <a:spcPct val="100000"/>
              </a:lnSpc>
              <a:spcBef>
                <a:spcPts val="0"/>
              </a:spcBef>
            </a:pPr>
            <a:r>
              <a:rPr lang="ja-JP" altLang="en-US" noProof="0"/>
              <a:t>タイトルをここに記入</a:t>
            </a:r>
          </a:p>
        </p:txBody>
      </p:sp>
    </p:spTree>
    <p:extLst>
      <p:ext uri="{BB962C8B-B14F-4D97-AF65-F5344CB8AC3E}">
        <p14:creationId xmlns:p14="http://schemas.microsoft.com/office/powerpoint/2010/main" val="23759549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区切り線スライド 2">
    <p:spTree>
      <p:nvGrpSpPr>
        <p:cNvPr id="1" name=""/>
        <p:cNvGrpSpPr/>
        <p:nvPr/>
      </p:nvGrpSpPr>
      <p:grpSpPr>
        <a:xfrm>
          <a:off x="0" y="0"/>
          <a:ext cx="0" cy="0"/>
          <a:chOff x="0" y="0"/>
          <a:chExt cx="0" cy="0"/>
        </a:xfrm>
      </p:grpSpPr>
      <p:sp>
        <p:nvSpPr>
          <p:cNvPr id="25" name="図プレースホルダー 24">
            <a:extLst>
              <a:ext uri="{FF2B5EF4-FFF2-40B4-BE49-F238E27FC236}">
                <a16:creationId xmlns:a16="http://schemas.microsoft.com/office/drawing/2014/main" id="{F234FF3D-DFA8-484F-A7A7-95C7BF99FEF3}"/>
              </a:ext>
            </a:extLst>
          </p:cNvPr>
          <p:cNvSpPr>
            <a:spLocks noGrp="1"/>
          </p:cNvSpPr>
          <p:nvPr>
            <p:ph type="pic" sz="quarter" idx="71" hasCustomPrompt="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rtlCol="0">
            <a:noAutofit/>
          </a:bodyPr>
          <a:lstStyle>
            <a:lvl1pPr>
              <a:defRPr baseline="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35" name="円/楕円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n-US" sz="2700" baseline="0" noProof="0" dirty="0">
              <a:latin typeface="Meiryo UI" panose="020B0604030504040204" pitchFamily="50" charset="-128"/>
              <a:ea typeface="Meiryo UI" panose="020B0604030504040204" pitchFamily="50" charset="-128"/>
            </a:endParaRPr>
          </a:p>
        </p:txBody>
      </p:sp>
      <p:sp>
        <p:nvSpPr>
          <p:cNvPr id="22" name="円/楕円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rtl="0"/>
            <a:endParaRPr lang="en-US" sz="2700" baseline="0" noProof="0" dirty="0">
              <a:latin typeface="Meiryo UI" panose="020B0604030504040204" pitchFamily="50" charset="-128"/>
              <a:ea typeface="Meiryo UI" panose="020B0604030504040204" pitchFamily="50" charset="-128"/>
            </a:endParaRPr>
          </a:p>
        </p:txBody>
      </p:sp>
      <p:sp>
        <p:nvSpPr>
          <p:cNvPr id="23" name="テキスト プレースホルダー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rtlCol="0">
            <a:noAutofit/>
          </a:bodyPr>
          <a:lstStyle>
            <a:lvl1pPr marL="0" indent="0">
              <a:buNone/>
              <a:defRPr sz="1800" spc="600" baseline="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 noProof="0"/>
              <a:t>マスター テキストのスタイルを編集</a:t>
            </a:r>
          </a:p>
        </p:txBody>
      </p:sp>
      <p:sp>
        <p:nvSpPr>
          <p:cNvPr id="24" name="フリーフォーム:図形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aseline="0"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lvl="0" indent="0" rtl="0">
              <a:lnSpc>
                <a:spcPct val="100000"/>
              </a:lnSpc>
              <a:spcBef>
                <a:spcPts val="0"/>
              </a:spcBef>
              <a:buFont typeface="Arial" panose="020B0604020202020204" pitchFamily="34" charset="0"/>
            </a:pPr>
            <a:r>
              <a:rPr lang="ja-JP" altLang="en-US" noProof="0"/>
              <a:t>マスター タイトルの書式設定</a:t>
            </a:r>
            <a:endParaRPr lang="ja" noProof="0"/>
          </a:p>
        </p:txBody>
      </p:sp>
    </p:spTree>
    <p:extLst>
      <p:ext uri="{BB962C8B-B14F-4D97-AF65-F5344CB8AC3E}">
        <p14:creationId xmlns:p14="http://schemas.microsoft.com/office/powerpoint/2010/main" val="329873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pic>
        <p:nvPicPr>
          <p:cNvPr id="14" name="画像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円/楕円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66" name="円/楕円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35" name="円/楕円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latin typeface="Meiryo UI" panose="020B0604030504040204" pitchFamily="50" charset="-128"/>
                <a:ea typeface="Meiryo UI" panose="020B0604030504040204" pitchFamily="50" charset="-128"/>
                <a:cs typeface="+mn-cs"/>
              </a:defRPr>
            </a:lvl1pPr>
          </a:lstStyle>
          <a:p>
            <a:pPr marL="0" lvl="0" indent="0" rtl="0">
              <a:lnSpc>
                <a:spcPct val="100000"/>
              </a:lnSpc>
              <a:spcBef>
                <a:spcPts val="0"/>
              </a:spcBef>
              <a:buFont typeface="Arial" panose="020B0604020202020204" pitchFamily="34" charset="0"/>
            </a:pPr>
            <a:r>
              <a:rPr lang="ja-JP" altLang="en-US" noProof="0"/>
              <a:t>マスター タイトルの書式設定</a:t>
            </a:r>
          </a:p>
        </p:txBody>
      </p:sp>
      <p:sp>
        <p:nvSpPr>
          <p:cNvPr id="6" name="長方形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1" name="テキスト プレースホルダー 2">
            <a:extLst>
              <a:ext uri="{FF2B5EF4-FFF2-40B4-BE49-F238E27FC236}">
                <a16:creationId xmlns:a16="http://schemas.microsoft.com/office/drawing/2014/main" id="{89F459E6-70DE-4FF8-AD0C-1B49B34CF781}"/>
              </a:ext>
            </a:extLst>
          </p:cNvPr>
          <p:cNvSpPr>
            <a:spLocks noGrp="1"/>
          </p:cNvSpPr>
          <p:nvPr>
            <p:ph type="body" idx="1" hasCustomPrompt="1"/>
          </p:nvPr>
        </p:nvSpPr>
        <p:spPr>
          <a:xfrm>
            <a:off x="1533143" y="2888791"/>
            <a:ext cx="4562856" cy="2410459"/>
          </a:xfrm>
        </p:spPr>
        <p:txBody>
          <a:bodyPr vert="horz" lIns="91440" tIns="73152" rIns="91440" bIns="45720" rtlCol="0">
            <a:noAutofit/>
          </a:bodyPr>
          <a:lstStyle>
            <a:lvl1pPr marL="0" indent="0" algn="l">
              <a:buNone/>
              <a:defRPr lang="en-US" sz="1400" b="0" i="0" baseline="0">
                <a:effectLst/>
                <a:latin typeface="Meiryo UI" panose="020B0604030504040204" pitchFamily="50" charset="-128"/>
                <a:ea typeface="Meiryo UI" panose="020B0604030504040204" pitchFamily="50" charset="-128"/>
              </a:defRPr>
            </a:lvl1pPr>
          </a:lstStyle>
          <a:p>
            <a:pPr marL="228600" lvl="0" indent="-228600" rtl="0">
              <a:lnSpc>
                <a:spcPct val="145000"/>
              </a:lnSpc>
              <a:spcBef>
                <a:spcPts val="0"/>
              </a:spcBef>
            </a:pPr>
            <a:r>
              <a:rPr lang="ja-JP" altLang="en-US" noProof="0"/>
              <a:t>クリックしてマスター テキストのスタイルを編集</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7" name="円/楕円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baseline="0" noProof="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3" name="コンテンツ プレースホルダー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5" name="コンテンツ プレースホルダー 3">
            <a:extLst>
              <a:ext uri="{FF2B5EF4-FFF2-40B4-BE49-F238E27FC236}">
                <a16:creationId xmlns:a16="http://schemas.microsoft.com/office/drawing/2014/main" id="{69E53391-9670-4404-BC42-063A6EC48EAA}"/>
              </a:ext>
            </a:extLst>
          </p:cNvPr>
          <p:cNvSpPr>
            <a:spLocks noGrp="1"/>
          </p:cNvSpPr>
          <p:nvPr>
            <p:ph sz="half" idx="2"/>
          </p:nvPr>
        </p:nvSpPr>
        <p:spPr>
          <a:xfrm>
            <a:off x="6741966" y="1340377"/>
            <a:ext cx="5181598" cy="4838357"/>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5075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noProof="0"/>
          </a:p>
        </p:txBody>
      </p:sp>
      <p:cxnSp>
        <p:nvCxnSpPr>
          <p:cNvPr id="13" name="直線​​コネクタ(S)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図形 61">
            <a:extLst>
              <a:ext uri="{FF2B5EF4-FFF2-40B4-BE49-F238E27FC236}">
                <a16:creationId xmlns:a16="http://schemas.microsoft.com/office/drawing/2014/main" id="{9DA099E0-27DA-42BD-9D42-E4CA07B78FDD}"/>
              </a:ext>
            </a:extLst>
          </p:cNvPr>
          <p:cNvSpPr/>
          <p:nvPr userDrawn="1"/>
        </p:nvSpPr>
        <p:spPr>
          <a:xfrm rot="16200000">
            <a:off x="-1548506"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rtlCol="0" anchor="ctr">
            <a:spAutoFit/>
          </a:bodyPr>
          <a:lstStyle/>
          <a:p>
            <a:pPr marL="0" indent="0" algn="ctr" rtl="0">
              <a:buFont typeface="Arial" panose="020B0604020202020204" pitchFamily="34" charset="0"/>
              <a:buNone/>
              <a:defRPr sz="3000">
                <a:solidFill>
                  <a:srgbClr val="3A3B39"/>
                </a:solidFill>
                <a:latin typeface="Bebas"/>
                <a:ea typeface="Bebas"/>
                <a:cs typeface="Bebas"/>
                <a:sym typeface="Bebas"/>
              </a:defRPr>
            </a:pPr>
            <a:endParaRPr lang="ja-JP" altLang="en-US" sz="2400" b="1" i="0" spc="600" noProof="0" dirty="0">
              <a:solidFill>
                <a:schemeClr val="accent6">
                  <a:lumMod val="60000"/>
                  <a:lumOff val="40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9" name="スライド番号プレースホルダー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en-US" altLang="ja-JP" sz="1000" noProof="0" smtClean="0">
                <a:latin typeface="Meiryo UI" panose="020B0604030504040204" pitchFamily="50" charset="-128"/>
                <a:ea typeface="Meiryo UI" panose="020B0604030504040204" pitchFamily="50" charset="-128"/>
              </a:rPr>
              <a:pPr/>
              <a:t>‹#›</a:t>
            </a:fld>
            <a:endParaRPr lang="ja-JP" altLang="en-US" sz="1000" noProof="0">
              <a:latin typeface="Meiryo UI" panose="020B0604030504040204" pitchFamily="50" charset="-128"/>
              <a:ea typeface="Meiryo UI" panose="020B0604030504040204" pitchFamily="50" charset="-128"/>
            </a:endParaRPr>
          </a:p>
        </p:txBody>
      </p:sp>
      <p:cxnSp>
        <p:nvCxnSpPr>
          <p:cNvPr id="20" name="直線​​コネクタ(S)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15"/>
          <a:stretch>
            <a:fillRect/>
          </a:stretch>
        </p:blipFill>
        <p:spPr>
          <a:xfrm rot="16200000">
            <a:off x="-848681" y="2660047"/>
            <a:ext cx="2930093" cy="635775"/>
          </a:xfrm>
          <a:prstGeom prst="rect">
            <a:avLst/>
          </a:prstGeom>
        </p:spPr>
      </p:pic>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0" r:id="rId3"/>
    <p:sldLayoutId id="2147483663" r:id="rId4"/>
    <p:sldLayoutId id="2147483661" r:id="rId5"/>
    <p:sldLayoutId id="2147483662" r:id="rId6"/>
    <p:sldLayoutId id="2147483665" r:id="rId7"/>
    <p:sldLayoutId id="2147483677" r:id="rId8"/>
    <p:sldLayoutId id="2147483673" r:id="rId9"/>
    <p:sldLayoutId id="2147483674" r:id="rId10"/>
    <p:sldLayoutId id="2147483680"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ltLang="ja-JP" dirty="0"/>
              <a:t>Girls Leap</a:t>
            </a:r>
            <a:endParaRPr lang="ja-JP" altLang="en-US" dirty="0"/>
          </a:p>
        </p:txBody>
      </p:sp>
      <p:sp>
        <p:nvSpPr>
          <p:cNvPr id="10" name="テキスト プレースホルダー 9"/>
          <p:cNvSpPr>
            <a:spLocks noGrp="1"/>
          </p:cNvSpPr>
          <p:nvPr>
            <p:ph type="body" idx="1"/>
          </p:nvPr>
        </p:nvSpPr>
        <p:spPr/>
        <p:txBody>
          <a:bodyPr rtlCol="0"/>
          <a:lstStyle/>
          <a:p>
            <a:pPr rtl="0"/>
            <a:r>
              <a:rPr lang="en-US" altLang="ja-JP" dirty="0"/>
              <a:t>www.girls-leap.com</a:t>
            </a:r>
            <a:endParaRPr lang="ja-JP" altLang="en-US" dirty="0"/>
          </a:p>
        </p:txBody>
      </p:sp>
    </p:spTree>
    <p:extLst>
      <p:ext uri="{BB962C8B-B14F-4D97-AF65-F5344CB8AC3E}">
        <p14:creationId xmlns:p14="http://schemas.microsoft.com/office/powerpoint/2010/main" val="387664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4312565-5F29-4C96-B5A2-E1EAE5CB5138}"/>
              </a:ext>
            </a:extLst>
          </p:cNvPr>
          <p:cNvSpPr>
            <a:spLocks noGrp="1"/>
          </p:cNvSpPr>
          <p:nvPr>
            <p:ph type="title"/>
          </p:nvPr>
        </p:nvSpPr>
        <p:spPr/>
        <p:txBody>
          <a:bodyPr rtlCol="0"/>
          <a:lstStyle/>
          <a:p>
            <a:pPr rtl="0"/>
            <a:r>
              <a:rPr lang="en-US" altLang="ja-JP" dirty="0"/>
              <a:t>Girls Leap</a:t>
            </a:r>
            <a:endParaRPr lang="ja-JP" altLang="en-US" dirty="0"/>
          </a:p>
        </p:txBody>
      </p:sp>
      <p:sp>
        <p:nvSpPr>
          <p:cNvPr id="20" name="テキスト プレースホルダー 19">
            <a:extLst>
              <a:ext uri="{FF2B5EF4-FFF2-40B4-BE49-F238E27FC236}">
                <a16:creationId xmlns:a16="http://schemas.microsoft.com/office/drawing/2014/main" id="{1A5AD738-856D-4A85-B701-C986789D9E82}"/>
              </a:ext>
            </a:extLst>
          </p:cNvPr>
          <p:cNvSpPr>
            <a:spLocks noGrp="1"/>
          </p:cNvSpPr>
          <p:nvPr>
            <p:ph type="body" idx="71"/>
          </p:nvPr>
        </p:nvSpPr>
        <p:spPr>
          <a:xfrm>
            <a:off x="7239000" y="2280573"/>
            <a:ext cx="4838699" cy="1881852"/>
          </a:xfrm>
        </p:spPr>
        <p:txBody>
          <a:bodyPr rtlCol="0"/>
          <a:lstStyle/>
          <a:p>
            <a:pPr rtl="0"/>
            <a:r>
              <a:rPr lang="ja-JP" altLang="en-US" dirty="0"/>
              <a:t>学校で生理用品を出す</a:t>
            </a:r>
            <a:endParaRPr lang="en-US" altLang="ja-JP" dirty="0"/>
          </a:p>
          <a:p>
            <a:pPr rtl="0"/>
            <a:r>
              <a:rPr lang="ja-JP" altLang="en-US" dirty="0"/>
              <a:t>コソコソ・ドキドキから</a:t>
            </a:r>
            <a:endParaRPr lang="en-US" altLang="ja-JP" dirty="0"/>
          </a:p>
          <a:p>
            <a:pPr rtl="0"/>
            <a:r>
              <a:rPr lang="ja-JP" altLang="en-US" dirty="0"/>
              <a:t>女の子を守りたい</a:t>
            </a:r>
            <a:endParaRPr lang="en-US" altLang="ja-JP" dirty="0"/>
          </a:p>
          <a:p>
            <a:pPr rtl="0"/>
            <a:r>
              <a:rPr lang="ja-JP" altLang="en-US" dirty="0"/>
              <a:t>そんな思いからできた</a:t>
            </a:r>
            <a:endParaRPr lang="en-US" altLang="ja-JP" dirty="0"/>
          </a:p>
          <a:p>
            <a:pPr rtl="0"/>
            <a:r>
              <a:rPr lang="ja-JP" altLang="en-US" dirty="0"/>
              <a:t>新しいサニタリーショーツ</a:t>
            </a:r>
          </a:p>
        </p:txBody>
      </p:sp>
      <p:sp>
        <p:nvSpPr>
          <p:cNvPr id="14" name="フリーフォーム(F) 27">
            <a:extLst>
              <a:ext uri="{FF2B5EF4-FFF2-40B4-BE49-F238E27FC236}">
                <a16:creationId xmlns:a16="http://schemas.microsoft.com/office/drawing/2014/main" id="{944C982A-D694-43A6-9330-50F554BC24A2}"/>
              </a:ext>
              <a:ext uri="{C183D7F6-B498-43B3-948B-1728B52AA6E4}">
                <adec:decorative xmlns:adec="http://schemas.microsoft.com/office/drawing/2017/decorative" val="1"/>
              </a:ext>
            </a:extLst>
          </p:cNvPr>
          <p:cNvSpPr/>
          <p:nvPr/>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ja-JP" altLang="en-US" sz="2700">
              <a:latin typeface="Meiryo UI" panose="020B0604030504040204" pitchFamily="50" charset="-128"/>
              <a:ea typeface="Meiryo UI" panose="020B0604030504040204" pitchFamily="50" charset="-128"/>
            </a:endParaRPr>
          </a:p>
        </p:txBody>
      </p:sp>
      <p:pic>
        <p:nvPicPr>
          <p:cNvPr id="4" name="図プレースホルダー 3"/>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13140" r="13140"/>
          <a:stretch>
            <a:fillRect/>
          </a:stretch>
        </p:blipFill>
        <p:spPr>
          <a:xfrm>
            <a:off x="1104900" y="528"/>
            <a:ext cx="7583700" cy="6858001"/>
          </a:xfrm>
        </p:spPr>
      </p:pic>
    </p:spTree>
    <p:extLst>
      <p:ext uri="{BB962C8B-B14F-4D97-AF65-F5344CB8AC3E}">
        <p14:creationId xmlns:p14="http://schemas.microsoft.com/office/powerpoint/2010/main" val="38125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8CC151D-3E87-49F8-947C-F3CD2D5C3781}"/>
              </a:ext>
            </a:extLst>
          </p:cNvPr>
          <p:cNvSpPr>
            <a:spLocks noGrp="1"/>
          </p:cNvSpPr>
          <p:nvPr>
            <p:ph type="title"/>
          </p:nvPr>
        </p:nvSpPr>
        <p:spPr>
          <a:xfrm>
            <a:off x="6270714" y="707980"/>
            <a:ext cx="4562856" cy="1059272"/>
          </a:xfrm>
        </p:spPr>
        <p:txBody>
          <a:bodyPr rtlCol="0"/>
          <a:lstStyle/>
          <a:p>
            <a:pPr algn="ctr" rtl="0"/>
            <a:r>
              <a:rPr lang="ja-JP" altLang="en-US" dirty="0"/>
              <a:t>悪いことしていないのに</a:t>
            </a:r>
            <a:br>
              <a:rPr lang="en-US" altLang="ja-JP" dirty="0"/>
            </a:br>
            <a:r>
              <a:rPr lang="ja-JP" altLang="en-US" dirty="0"/>
              <a:t>コソコソ・ドキドキ</a:t>
            </a:r>
          </a:p>
        </p:txBody>
      </p:sp>
      <p:sp>
        <p:nvSpPr>
          <p:cNvPr id="4" name="テキスト プレースホルダー 3"/>
          <p:cNvSpPr>
            <a:spLocks noGrp="1"/>
          </p:cNvSpPr>
          <p:nvPr>
            <p:ph type="body" idx="13"/>
          </p:nvPr>
        </p:nvSpPr>
        <p:spPr>
          <a:xfrm>
            <a:off x="6273475" y="2009234"/>
            <a:ext cx="5185099" cy="3839115"/>
          </a:xfrm>
        </p:spPr>
        <p:txBody>
          <a:bodyPr rtlCol="0"/>
          <a:lstStyle/>
          <a:p>
            <a:pPr rtl="0"/>
            <a:r>
              <a:rPr lang="ja-JP" altLang="en-US" dirty="0"/>
              <a:t>何も悪いことしていないのにバッグから</a:t>
            </a:r>
            <a:endParaRPr lang="en-US" altLang="ja-JP" dirty="0"/>
          </a:p>
          <a:p>
            <a:pPr rtl="0"/>
            <a:r>
              <a:rPr lang="ja-JP" altLang="en-US" dirty="0"/>
              <a:t>生理用品を出すときコソコソ・ドキドキ</a:t>
            </a:r>
            <a:endParaRPr lang="en-US" altLang="ja-JP" dirty="0"/>
          </a:p>
          <a:p>
            <a:pPr rtl="0"/>
            <a:endParaRPr lang="en-US" altLang="ja-JP" dirty="0"/>
          </a:p>
          <a:p>
            <a:pPr rtl="0"/>
            <a:r>
              <a:rPr lang="ja-JP" altLang="en-US" dirty="0"/>
              <a:t>「みんなに見られたらどうしよう」</a:t>
            </a:r>
            <a:endParaRPr lang="en-US" altLang="ja-JP" dirty="0"/>
          </a:p>
          <a:p>
            <a:pPr rtl="0"/>
            <a:r>
              <a:rPr lang="ja-JP" altLang="en-US" dirty="0"/>
              <a:t>「失敗して漏れたらどうしよう」</a:t>
            </a:r>
            <a:endParaRPr lang="en-US" altLang="ja-JP" dirty="0"/>
          </a:p>
          <a:p>
            <a:pPr rtl="0"/>
            <a:r>
              <a:rPr lang="ja-JP" altLang="en-US" dirty="0"/>
              <a:t>「１人だけポーチ持ってトイレに行くのが嫌だ」</a:t>
            </a:r>
            <a:endParaRPr lang="en-US" altLang="ja-JP" dirty="0"/>
          </a:p>
          <a:p>
            <a:pPr rtl="0"/>
            <a:r>
              <a:rPr lang="ja-JP" altLang="en-US" dirty="0"/>
              <a:t>「ズレが気になって思いっきり動けない」</a:t>
            </a:r>
            <a:endParaRPr lang="en-US" altLang="ja-JP" dirty="0"/>
          </a:p>
          <a:p>
            <a:pPr rtl="0"/>
            <a:endParaRPr lang="en-US" altLang="ja-JP" dirty="0"/>
          </a:p>
          <a:p>
            <a:pPr rtl="0"/>
            <a:r>
              <a:rPr lang="ja-JP" altLang="en-US" dirty="0"/>
              <a:t>じゃあ生理用品とショーツが一緒になれば良いんじゃない？</a:t>
            </a:r>
          </a:p>
        </p:txBody>
      </p:sp>
      <p:pic>
        <p:nvPicPr>
          <p:cNvPr id="3" name="図プレースホルダー 2"/>
          <p:cNvPicPr>
            <a:picLocks noGrp="1" noChangeAspect="1"/>
          </p:cNvPicPr>
          <p:nvPr>
            <p:ph type="pic" sz="quarter" idx="71"/>
          </p:nvPr>
        </p:nvPicPr>
        <p:blipFill>
          <a:blip r:embed="rId3">
            <a:extLst>
              <a:ext uri="{28A0092B-C50C-407E-A947-70E740481C1C}">
                <a14:useLocalDpi xmlns:a14="http://schemas.microsoft.com/office/drawing/2010/main"/>
              </a:ext>
            </a:extLst>
          </a:blip>
          <a:srcRect l="33271" r="33271"/>
          <a:stretch>
            <a:fillRect/>
          </a:stretch>
        </p:blipFill>
        <p:spPr/>
      </p:pic>
    </p:spTree>
    <p:extLst>
      <p:ext uri="{BB962C8B-B14F-4D97-AF65-F5344CB8AC3E}">
        <p14:creationId xmlns:p14="http://schemas.microsoft.com/office/powerpoint/2010/main" val="399406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3D2EFC74-8111-4841-A13C-F16AEF72FE67}"/>
              </a:ext>
            </a:extLst>
          </p:cNvPr>
          <p:cNvPicPr>
            <a:picLocks noGrp="1" noChangeAspect="1"/>
          </p:cNvPicPr>
          <p:nvPr>
            <p:ph idx="1"/>
          </p:nvPr>
        </p:nvPicPr>
        <p:blipFill rotWithShape="1">
          <a:blip r:embed="rId2"/>
          <a:srcRect l="17789" t="20917" r="42498" b="43722"/>
          <a:stretch/>
        </p:blipFill>
        <p:spPr>
          <a:xfrm>
            <a:off x="914400" y="1209173"/>
            <a:ext cx="6232357" cy="4439653"/>
          </a:xfrm>
          <a:prstGeom prst="rect">
            <a:avLst/>
          </a:prstGeom>
        </p:spPr>
      </p:pic>
      <p:sp>
        <p:nvSpPr>
          <p:cNvPr id="3" name="タイトル 2">
            <a:extLst>
              <a:ext uri="{FF2B5EF4-FFF2-40B4-BE49-F238E27FC236}">
                <a16:creationId xmlns:a16="http://schemas.microsoft.com/office/drawing/2014/main" id="{ED45F253-097C-4F59-8500-2C68EFFA4B28}"/>
              </a:ext>
            </a:extLst>
          </p:cNvPr>
          <p:cNvSpPr>
            <a:spLocks noGrp="1"/>
          </p:cNvSpPr>
          <p:nvPr>
            <p:ph type="title"/>
          </p:nvPr>
        </p:nvSpPr>
        <p:spPr/>
        <p:txBody>
          <a:bodyPr/>
          <a:lstStyle/>
          <a:p>
            <a:r>
              <a:rPr kumimoji="1" lang="ja-JP" altLang="en-US"/>
              <a:t>現状</a:t>
            </a:r>
          </a:p>
        </p:txBody>
      </p:sp>
      <p:sp>
        <p:nvSpPr>
          <p:cNvPr id="5" name="テキスト ボックス 4">
            <a:extLst>
              <a:ext uri="{FF2B5EF4-FFF2-40B4-BE49-F238E27FC236}">
                <a16:creationId xmlns:a16="http://schemas.microsoft.com/office/drawing/2014/main" id="{1901B963-F4BF-493E-ABC1-8C01FF51252D}"/>
              </a:ext>
            </a:extLst>
          </p:cNvPr>
          <p:cNvSpPr txBox="1"/>
          <p:nvPr/>
        </p:nvSpPr>
        <p:spPr>
          <a:xfrm>
            <a:off x="914400" y="5789595"/>
            <a:ext cx="4991100" cy="600164"/>
          </a:xfrm>
          <a:prstGeom prst="rect">
            <a:avLst/>
          </a:prstGeom>
          <a:noFill/>
        </p:spPr>
        <p:txBody>
          <a:bodyPr wrap="square" rtlCol="0">
            <a:spAutoFit/>
          </a:bodyPr>
          <a:lstStyle/>
          <a:p>
            <a:r>
              <a:rPr kumimoji="1" lang="ja-JP" altLang="en-US" sz="1100" dirty="0"/>
              <a:t>出所：</a:t>
            </a:r>
            <a:r>
              <a:rPr kumimoji="1" lang="en-US" altLang="ja-JP" sz="1100" dirty="0"/>
              <a:t>DIMSDRIVE</a:t>
            </a:r>
            <a:r>
              <a:rPr kumimoji="1" lang="ja-JP" altLang="en-US" sz="1100" dirty="0"/>
              <a:t> 公開アンケート</a:t>
            </a:r>
            <a:endParaRPr kumimoji="1" lang="en-US" altLang="ja-JP" sz="1100" dirty="0"/>
          </a:p>
          <a:p>
            <a:r>
              <a:rPr kumimoji="1" lang="ja-JP" altLang="en-US" sz="1100" dirty="0"/>
              <a:t>調査は</a:t>
            </a:r>
            <a:r>
              <a:rPr kumimoji="1" lang="en-US" altLang="ja-JP" sz="1100" dirty="0"/>
              <a:t>2013</a:t>
            </a:r>
            <a:r>
              <a:rPr kumimoji="1" lang="ja-JP" altLang="en-US" sz="1100" dirty="0"/>
              <a:t>年</a:t>
            </a:r>
            <a:r>
              <a:rPr kumimoji="1" lang="en-US" altLang="ja-JP" sz="1100" dirty="0"/>
              <a:t>10</a:t>
            </a:r>
            <a:r>
              <a:rPr kumimoji="1" lang="ja-JP" altLang="en-US" sz="1100" dirty="0"/>
              <a:t>月</a:t>
            </a:r>
            <a:r>
              <a:rPr kumimoji="1" lang="en-US" altLang="ja-JP" sz="1100" dirty="0"/>
              <a:t>18</a:t>
            </a:r>
            <a:r>
              <a:rPr kumimoji="1" lang="ja-JP" altLang="en-US" sz="1100" dirty="0"/>
              <a:t>日（金）～</a:t>
            </a:r>
            <a:r>
              <a:rPr kumimoji="1" lang="en-US" altLang="ja-JP" sz="1100" dirty="0"/>
              <a:t>10</a:t>
            </a:r>
            <a:r>
              <a:rPr kumimoji="1" lang="ja-JP" altLang="en-US" sz="1100" dirty="0"/>
              <a:t>月</a:t>
            </a:r>
            <a:r>
              <a:rPr kumimoji="1" lang="en-US" altLang="ja-JP" sz="1100" dirty="0"/>
              <a:t>30</a:t>
            </a:r>
            <a:r>
              <a:rPr kumimoji="1" lang="ja-JP" altLang="en-US" sz="1100" dirty="0"/>
              <a:t>日（水）にかけて実施し、</a:t>
            </a:r>
          </a:p>
          <a:p>
            <a:r>
              <a:rPr kumimoji="1" lang="en-US" altLang="ja-JP" sz="1100" dirty="0"/>
              <a:t>DIMSDRIVE</a:t>
            </a:r>
            <a:r>
              <a:rPr kumimoji="1" lang="ja-JP" altLang="en-US" sz="1100" dirty="0"/>
              <a:t>モニター</a:t>
            </a:r>
            <a:r>
              <a:rPr kumimoji="1" lang="en-US" altLang="ja-JP" sz="1100" dirty="0"/>
              <a:t>7,919</a:t>
            </a:r>
            <a:r>
              <a:rPr kumimoji="1" lang="ja-JP" altLang="en-US" sz="1100" dirty="0"/>
              <a:t>人から回答を得ています。</a:t>
            </a:r>
          </a:p>
        </p:txBody>
      </p:sp>
      <p:sp>
        <p:nvSpPr>
          <p:cNvPr id="6" name="テキスト ボックス 5">
            <a:extLst>
              <a:ext uri="{FF2B5EF4-FFF2-40B4-BE49-F238E27FC236}">
                <a16:creationId xmlns:a16="http://schemas.microsoft.com/office/drawing/2014/main" id="{AEF31127-DD21-48A0-BF91-1C13559F7067}"/>
              </a:ext>
            </a:extLst>
          </p:cNvPr>
          <p:cNvSpPr txBox="1"/>
          <p:nvPr/>
        </p:nvSpPr>
        <p:spPr>
          <a:xfrm>
            <a:off x="7603956" y="1209173"/>
            <a:ext cx="3994485" cy="4247317"/>
          </a:xfrm>
          <a:prstGeom prst="rect">
            <a:avLst/>
          </a:prstGeom>
          <a:noFill/>
        </p:spPr>
        <p:txBody>
          <a:bodyPr wrap="square" rtlCol="0">
            <a:spAutoFit/>
          </a:bodyPr>
          <a:lstStyle/>
          <a:p>
            <a:r>
              <a:rPr kumimoji="1" lang="ja-JP" altLang="en-US" dirty="0"/>
              <a:t>２０１６年雑誌</a:t>
            </a:r>
            <a:r>
              <a:rPr kumimoji="1" lang="en-US" altLang="ja-JP" dirty="0" err="1"/>
              <a:t>anan</a:t>
            </a:r>
            <a:r>
              <a:rPr kumimoji="1" lang="ja-JP" altLang="en-US" dirty="0"/>
              <a:t>の調査によると</a:t>
            </a:r>
            <a:endParaRPr kumimoji="1" lang="en-US" altLang="ja-JP" dirty="0"/>
          </a:p>
          <a:p>
            <a:r>
              <a:rPr kumimoji="1" lang="ja-JP" altLang="en-US" dirty="0"/>
              <a:t>１日の使用枚数は約３．８枚</a:t>
            </a:r>
            <a:endParaRPr kumimoji="1" lang="en-US" altLang="ja-JP" dirty="0"/>
          </a:p>
          <a:p>
            <a:r>
              <a:rPr kumimoji="1" lang="ja-JP" altLang="en-US" dirty="0"/>
              <a:t>１回の生理での使用は約２０枚</a:t>
            </a:r>
            <a:endParaRPr kumimoji="1" lang="en-US" altLang="ja-JP" dirty="0"/>
          </a:p>
          <a:p>
            <a:endParaRPr kumimoji="1" lang="en-US" altLang="ja-JP" dirty="0"/>
          </a:p>
          <a:p>
            <a:r>
              <a:rPr kumimoji="1" lang="ja-JP" altLang="en-US" dirty="0"/>
              <a:t>１１歳初潮、５０歳閉経想定</a:t>
            </a:r>
            <a:endParaRPr kumimoji="1" lang="en-US" altLang="ja-JP" dirty="0"/>
          </a:p>
          <a:p>
            <a:r>
              <a:rPr kumimoji="1" lang="ja-JP" altLang="en-US" dirty="0">
                <a:solidFill>
                  <a:srgbClr val="FF0000"/>
                </a:solidFill>
              </a:rPr>
              <a:t>１人当たり使用量９，６００枚</a:t>
            </a:r>
            <a:endParaRPr kumimoji="1" lang="en-US" altLang="ja-JP" dirty="0">
              <a:solidFill>
                <a:srgbClr val="FF0000"/>
              </a:solidFill>
            </a:endParaRPr>
          </a:p>
          <a:p>
            <a:endParaRPr kumimoji="1" lang="en-US" altLang="ja-JP" dirty="0"/>
          </a:p>
          <a:p>
            <a:r>
              <a:rPr kumimoji="1" lang="ja-JP" altLang="en-US" dirty="0"/>
              <a:t>１個１０ｇ</a:t>
            </a:r>
            <a:r>
              <a:rPr kumimoji="1" lang="en-US" altLang="ja-JP" dirty="0"/>
              <a:t>X</a:t>
            </a:r>
            <a:r>
              <a:rPr kumimoji="1" lang="ja-JP" altLang="en-US" dirty="0"/>
              <a:t>９６００枚</a:t>
            </a:r>
            <a:endParaRPr kumimoji="1" lang="en-US" altLang="ja-JP" dirty="0"/>
          </a:p>
          <a:p>
            <a:r>
              <a:rPr kumimoji="1" lang="ja-JP" altLang="en-US" dirty="0"/>
              <a:t>＝９６ｋｇ</a:t>
            </a:r>
            <a:r>
              <a:rPr kumimoji="1" lang="en-US" altLang="ja-JP" dirty="0"/>
              <a:t>/</a:t>
            </a:r>
            <a:r>
              <a:rPr kumimoji="1" lang="ja-JP" altLang="en-US" dirty="0"/>
              <a:t>人のゴミを排出</a:t>
            </a:r>
            <a:endParaRPr kumimoji="1" lang="en-US" altLang="ja-JP" dirty="0"/>
          </a:p>
          <a:p>
            <a:endParaRPr kumimoji="1" lang="en-US" altLang="ja-JP" dirty="0"/>
          </a:p>
          <a:p>
            <a:r>
              <a:rPr kumimoji="1" lang="ja-JP" altLang="en-US" dirty="0"/>
              <a:t>日本人女性の８５％が使用</a:t>
            </a:r>
            <a:endParaRPr kumimoji="1" lang="en-US" altLang="ja-JP" dirty="0"/>
          </a:p>
          <a:p>
            <a:r>
              <a:rPr kumimoji="1" lang="ja-JP" altLang="en-US" dirty="0"/>
              <a:t>約２５００万人の利用者</a:t>
            </a:r>
            <a:endParaRPr kumimoji="1" lang="en-US" altLang="ja-JP" dirty="0"/>
          </a:p>
          <a:p>
            <a:r>
              <a:rPr kumimoji="1" lang="ja-JP" altLang="en-US" dirty="0">
                <a:solidFill>
                  <a:srgbClr val="FF0000"/>
                </a:solidFill>
              </a:rPr>
              <a:t>１年で６０，０００トン</a:t>
            </a:r>
            <a:r>
              <a:rPr kumimoji="1" lang="ja-JP" altLang="en-US" dirty="0"/>
              <a:t>のゴミ</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00084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11E0449-C335-46DB-B971-B68D8522B501}"/>
              </a:ext>
            </a:extLst>
          </p:cNvPr>
          <p:cNvSpPr>
            <a:spLocks noGrp="1"/>
          </p:cNvSpPr>
          <p:nvPr>
            <p:ph type="title"/>
          </p:nvPr>
        </p:nvSpPr>
        <p:spPr/>
        <p:txBody>
          <a:bodyPr rtlCol="0"/>
          <a:lstStyle/>
          <a:p>
            <a:pPr rtl="0"/>
            <a:r>
              <a:rPr lang="ja-JP" altLang="en-US" dirty="0"/>
              <a:t>本当にこのままで快適なの？</a:t>
            </a:r>
            <a:endParaRPr lang="en-US" altLang="ja-JP" dirty="0"/>
          </a:p>
        </p:txBody>
      </p:sp>
      <p:sp>
        <p:nvSpPr>
          <p:cNvPr id="11" name="テキスト プレースホルダー 10"/>
          <p:cNvSpPr>
            <a:spLocks noGrp="1"/>
          </p:cNvSpPr>
          <p:nvPr>
            <p:ph type="body" sz="quarter" idx="39"/>
          </p:nvPr>
        </p:nvSpPr>
        <p:spPr>
          <a:xfrm>
            <a:off x="5224938" y="2622012"/>
            <a:ext cx="5578882" cy="2688219"/>
          </a:xfrm>
        </p:spPr>
        <p:txBody>
          <a:bodyPr rtlCol="0"/>
          <a:lstStyle/>
          <a:p>
            <a:pPr marL="0" indent="0" rtl="0">
              <a:buNone/>
            </a:pPr>
            <a:r>
              <a:rPr lang="ja-JP" altLang="en-US" dirty="0"/>
              <a:t>コソコソしながら持ち歩き。漏れやズレを気にして自由に動けない。</a:t>
            </a:r>
            <a:endParaRPr lang="en-US" altLang="ja-JP" dirty="0"/>
          </a:p>
          <a:p>
            <a:pPr marL="0" indent="0" rtl="0">
              <a:buNone/>
            </a:pPr>
            <a:r>
              <a:rPr lang="ja-JP" altLang="en-US" dirty="0"/>
              <a:t>１年間に６万トンものごみを出して本当にこのままで快適なのだろうか？</a:t>
            </a:r>
            <a:endParaRPr lang="en-US" altLang="ja-JP" dirty="0"/>
          </a:p>
          <a:p>
            <a:pPr marL="0" indent="0" rtl="0">
              <a:buNone/>
            </a:pPr>
            <a:r>
              <a:rPr lang="ja-JP" altLang="en-US" dirty="0"/>
              <a:t>「私たちの娘にはそんな将来は与えたくない」</a:t>
            </a:r>
            <a:endParaRPr lang="en-US" altLang="ja-JP" dirty="0"/>
          </a:p>
          <a:p>
            <a:pPr marL="0" indent="0" rtl="0">
              <a:buNone/>
            </a:pPr>
            <a:endParaRPr lang="en-US" altLang="ja-JP" dirty="0"/>
          </a:p>
          <a:p>
            <a:pPr marL="0" indent="0" rtl="0">
              <a:buNone/>
            </a:pPr>
            <a:r>
              <a:rPr lang="ja-JP" altLang="en-US" dirty="0"/>
              <a:t>今まで使ってきたものを新しいものに変えるとき不安が付きまとう。</a:t>
            </a:r>
            <a:endParaRPr lang="en-US" altLang="ja-JP" dirty="0"/>
          </a:p>
          <a:p>
            <a:pPr marL="0" indent="0" rtl="0">
              <a:buNone/>
            </a:pPr>
            <a:r>
              <a:rPr lang="ja-JP" altLang="en-US" dirty="0"/>
              <a:t>でも　今１歩</a:t>
            </a:r>
            <a:r>
              <a:rPr lang="en-US" altLang="ja-JP" dirty="0"/>
              <a:t>LEAP</a:t>
            </a:r>
            <a:r>
              <a:rPr lang="ja-JP" altLang="en-US" dirty="0"/>
              <a:t>（飛躍）して欲しい。</a:t>
            </a:r>
            <a:endParaRPr lang="en-US" altLang="ja-JP" dirty="0"/>
          </a:p>
          <a:p>
            <a:pPr marL="0" indent="0" rtl="0">
              <a:buNone/>
            </a:pPr>
            <a:endParaRPr lang="en-US" altLang="ja-JP" dirty="0"/>
          </a:p>
          <a:p>
            <a:pPr marL="0" indent="0" rtl="0">
              <a:buNone/>
            </a:pPr>
            <a:r>
              <a:rPr lang="ja-JP" altLang="en-US" dirty="0"/>
              <a:t>「女の子たち　新しいサニタリー習慣へ　飛び出そう」</a:t>
            </a:r>
            <a:endParaRPr lang="en-US" altLang="ja-JP" dirty="0"/>
          </a:p>
          <a:p>
            <a:pPr marL="0" indent="0" rtl="0">
              <a:buNone/>
            </a:pPr>
            <a:endParaRPr lang="en-US" altLang="ja-JP" dirty="0"/>
          </a:p>
          <a:p>
            <a:pPr marL="0" indent="0" rtl="0">
              <a:buNone/>
            </a:pPr>
            <a:endParaRPr lang="en-US" altLang="ja-JP" dirty="0"/>
          </a:p>
          <a:p>
            <a:pPr marL="0" indent="0" rtl="0">
              <a:buNone/>
            </a:pPr>
            <a:endParaRPr lang="ja-JP" altLang="en-US" dirty="0"/>
          </a:p>
        </p:txBody>
      </p:sp>
      <p:pic>
        <p:nvPicPr>
          <p:cNvPr id="4" name="図プレースホルダー 3"/>
          <p:cNvPicPr>
            <a:picLocks noGrp="1" noChangeAspect="1"/>
          </p:cNvPicPr>
          <p:nvPr>
            <p:ph type="pic" sz="quarter" idx="56"/>
          </p:nvPr>
        </p:nvPicPr>
        <p:blipFill>
          <a:blip r:embed="rId3" cstate="print">
            <a:extLst>
              <a:ext uri="{28A0092B-C50C-407E-A947-70E740481C1C}">
                <a14:useLocalDpi xmlns:a14="http://schemas.microsoft.com/office/drawing/2010/main"/>
              </a:ext>
            </a:extLst>
          </a:blip>
          <a:srcRect l="7991" r="7991"/>
          <a:stretch>
            <a:fillRect/>
          </a:stretch>
        </p:blipFill>
        <p:spPr/>
      </p:pic>
      <p:pic>
        <p:nvPicPr>
          <p:cNvPr id="7" name="図プレースホルダー 6"/>
          <p:cNvPicPr>
            <a:picLocks noGrp="1" noChangeAspect="1"/>
          </p:cNvPicPr>
          <p:nvPr>
            <p:ph type="pic" sz="quarter" idx="87"/>
          </p:nvPr>
        </p:nvPicPr>
        <p:blipFill>
          <a:blip r:embed="rId4" cstate="print">
            <a:extLst>
              <a:ext uri="{28A0092B-C50C-407E-A947-70E740481C1C}">
                <a14:useLocalDpi xmlns:a14="http://schemas.microsoft.com/office/drawing/2010/main"/>
              </a:ext>
            </a:extLst>
          </a:blip>
          <a:srcRect l="17962" r="17962"/>
          <a:stretch>
            <a:fillRect/>
          </a:stretch>
        </p:blipFill>
        <p:spPr/>
      </p:pic>
      <p:pic>
        <p:nvPicPr>
          <p:cNvPr id="6" name="図 5"/>
          <p:cNvPicPr>
            <a:picLocks noChangeAspect="1"/>
          </p:cNvPicPr>
          <p:nvPr/>
        </p:nvPicPr>
        <p:blipFill>
          <a:blip r:embed="rId5"/>
          <a:stretch>
            <a:fillRect/>
          </a:stretch>
        </p:blipFill>
        <p:spPr>
          <a:xfrm>
            <a:off x="5573022" y="5310231"/>
            <a:ext cx="3809103" cy="826504"/>
          </a:xfrm>
          <a:prstGeom prst="rect">
            <a:avLst/>
          </a:prstGeom>
        </p:spPr>
      </p:pic>
    </p:spTree>
    <p:extLst>
      <p:ext uri="{BB962C8B-B14F-4D97-AF65-F5344CB8AC3E}">
        <p14:creationId xmlns:p14="http://schemas.microsoft.com/office/powerpoint/2010/main" val="227145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4900" y="365125"/>
            <a:ext cx="10248899" cy="703279"/>
          </a:xfrm>
          <a:prstGeom prst="rect">
            <a:avLst/>
          </a:prstGeom>
        </p:spPr>
        <p:txBody>
          <a:bodyPr anchor="ctr">
            <a:normAutofit/>
          </a:bodyPr>
          <a:lstStyle/>
          <a:p>
            <a:r>
              <a:rPr kumimoji="1" lang="en-US" altLang="ja-JP" dirty="0"/>
              <a:t>Girls Leap</a:t>
            </a:r>
            <a:endParaRPr kumimoji="1" lang="ja-JP" altLang="en-US" dirty="0"/>
          </a:p>
        </p:txBody>
      </p:sp>
      <p:sp>
        <p:nvSpPr>
          <p:cNvPr id="3" name="テキスト プレースホルダー 2"/>
          <p:cNvSpPr>
            <a:spLocks noGrp="1"/>
          </p:cNvSpPr>
          <p:nvPr>
            <p:ph sz="half" idx="1"/>
          </p:nvPr>
        </p:nvSpPr>
        <p:spPr>
          <a:xfrm>
            <a:off x="1104900" y="1338606"/>
            <a:ext cx="4914900" cy="4838357"/>
          </a:xfrm>
          <a:prstGeom prst="rect">
            <a:avLst/>
          </a:prstGeom>
        </p:spPr>
        <p:txBody>
          <a:bodyPr>
            <a:normAutofit/>
          </a:bodyPr>
          <a:lstStyle/>
          <a:p>
            <a:r>
              <a:rPr lang="ja-JP" altLang="en-US" sz="2400" dirty="0"/>
              <a:t>販売価格　３９００円</a:t>
            </a:r>
            <a:endParaRPr lang="en-US" altLang="ja-JP" sz="2400" dirty="0"/>
          </a:p>
          <a:p>
            <a:r>
              <a:rPr kumimoji="1" lang="en-US" altLang="ja-JP" sz="2400" dirty="0"/>
              <a:t>Color: Black</a:t>
            </a:r>
          </a:p>
          <a:p>
            <a:r>
              <a:rPr lang="en-US" altLang="ja-JP" sz="2400" dirty="0"/>
              <a:t>Size:</a:t>
            </a:r>
            <a:r>
              <a:rPr lang="ja-JP" altLang="en-US" sz="2400" dirty="0"/>
              <a:t>３</a:t>
            </a:r>
            <a:r>
              <a:rPr lang="en-US" altLang="ja-JP" sz="2400" dirty="0"/>
              <a:t>Size (</a:t>
            </a:r>
            <a:r>
              <a:rPr lang="ja-JP" altLang="en-US" sz="2400" dirty="0"/>
              <a:t>ジュニア</a:t>
            </a:r>
            <a:r>
              <a:rPr lang="en-US" altLang="ja-JP" sz="2400" dirty="0"/>
              <a:t>, M, L)</a:t>
            </a:r>
          </a:p>
          <a:p>
            <a:endParaRPr lang="en-US" altLang="ja-JP" sz="2400" dirty="0"/>
          </a:p>
          <a:p>
            <a:r>
              <a:rPr lang="en-US" altLang="ja-JP" sz="2400" dirty="0"/>
              <a:t>Fabric: </a:t>
            </a:r>
          </a:p>
          <a:p>
            <a:pPr marL="0" indent="0">
              <a:buNone/>
            </a:pPr>
            <a:r>
              <a:rPr lang="ja-JP" altLang="en-US" sz="2400" dirty="0"/>
              <a:t>ショーツ部分：ナイロン・ポリウレタン</a:t>
            </a:r>
            <a:endParaRPr lang="en-US" altLang="ja-JP" sz="2400" dirty="0"/>
          </a:p>
          <a:p>
            <a:pPr marL="0" indent="0">
              <a:buNone/>
            </a:pPr>
            <a:r>
              <a:rPr lang="en-US" altLang="ja-JP" sz="2400" dirty="0"/>
              <a:t> </a:t>
            </a:r>
            <a:r>
              <a:rPr lang="ja-JP" altLang="en-US" sz="2400" dirty="0"/>
              <a:t>肌面：ポリエステル</a:t>
            </a:r>
            <a:r>
              <a:rPr lang="en-US" altLang="ja-JP" sz="2400" dirty="0"/>
              <a:t>(</a:t>
            </a:r>
            <a:r>
              <a:rPr lang="ja-JP" altLang="en-US" sz="2400" dirty="0"/>
              <a:t>吸水速乾）</a:t>
            </a:r>
            <a:endParaRPr lang="en-US" altLang="ja-JP" sz="2400" dirty="0"/>
          </a:p>
          <a:p>
            <a:pPr marL="0" indent="0">
              <a:buNone/>
            </a:pPr>
            <a:r>
              <a:rPr lang="ja-JP" altLang="en-US" sz="2400" dirty="0"/>
              <a:t>吸水布：綿・ポリウレタン</a:t>
            </a:r>
            <a:endParaRPr lang="en-US" altLang="ja-JP" sz="2400" dirty="0"/>
          </a:p>
          <a:p>
            <a:pPr marL="0" indent="0">
              <a:buNone/>
            </a:pPr>
            <a:r>
              <a:rPr lang="ja-JP" altLang="en-US" sz="2400" dirty="0"/>
              <a:t>防水布：特殊繊維</a:t>
            </a:r>
            <a:endParaRPr lang="en-US" altLang="ja-JP" sz="2400" dirty="0"/>
          </a:p>
        </p:txBody>
      </p:sp>
      <p:pic>
        <p:nvPicPr>
          <p:cNvPr id="5" name="図プレースホルダー 4"/>
          <p:cNvPicPr>
            <a:picLocks noGrp="1" noChangeAspect="1"/>
          </p:cNvPicPr>
          <p:nvPr>
            <p:ph sz="half" idx="2"/>
          </p:nvPr>
        </p:nvPicPr>
        <p:blipFill rotWithShape="1">
          <a:blip r:embed="rId2"/>
          <a:srcRect l="3003" r="1417" b="1"/>
          <a:stretch/>
        </p:blipFill>
        <p:spPr>
          <a:xfrm>
            <a:off x="6710969" y="1068404"/>
            <a:ext cx="5181598" cy="4838357"/>
          </a:xfrm>
          <a:prstGeom prst="rect">
            <a:avLst/>
          </a:prstGeom>
          <a:noFill/>
        </p:spPr>
      </p:pic>
    </p:spTree>
    <p:extLst>
      <p:ext uri="{BB962C8B-B14F-4D97-AF65-F5344CB8AC3E}">
        <p14:creationId xmlns:p14="http://schemas.microsoft.com/office/powerpoint/2010/main" val="367590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3D01064D-8D60-4BDF-B3E2-FC2A6CBF1446}"/>
              </a:ext>
            </a:extLst>
          </p:cNvPr>
          <p:cNvPicPr>
            <a:picLocks noGrp="1" noChangeAspect="1"/>
          </p:cNvPicPr>
          <p:nvPr>
            <p:ph idx="1"/>
          </p:nvPr>
        </p:nvPicPr>
        <p:blipFill>
          <a:blip r:embed="rId2"/>
          <a:stretch>
            <a:fillRect/>
          </a:stretch>
        </p:blipFill>
        <p:spPr>
          <a:xfrm>
            <a:off x="870185" y="1352550"/>
            <a:ext cx="6771972" cy="4824413"/>
          </a:xfrm>
          <a:prstGeom prst="rect">
            <a:avLst/>
          </a:prstGeom>
        </p:spPr>
      </p:pic>
      <p:sp>
        <p:nvSpPr>
          <p:cNvPr id="3" name="タイトル 2">
            <a:extLst>
              <a:ext uri="{FF2B5EF4-FFF2-40B4-BE49-F238E27FC236}">
                <a16:creationId xmlns:a16="http://schemas.microsoft.com/office/drawing/2014/main" id="{F30C770B-3D19-4A26-B02E-7DCDD7C7B2F5}"/>
              </a:ext>
            </a:extLst>
          </p:cNvPr>
          <p:cNvSpPr>
            <a:spLocks noGrp="1"/>
          </p:cNvSpPr>
          <p:nvPr>
            <p:ph type="title"/>
          </p:nvPr>
        </p:nvSpPr>
        <p:spPr/>
        <p:txBody>
          <a:bodyPr/>
          <a:lstStyle/>
          <a:p>
            <a:r>
              <a:rPr kumimoji="1" lang="en-US" altLang="ja-JP" dirty="0"/>
              <a:t>Girls</a:t>
            </a:r>
            <a:r>
              <a:rPr kumimoji="1" lang="ja-JP" altLang="en-US" dirty="0"/>
              <a:t> </a:t>
            </a:r>
            <a:r>
              <a:rPr kumimoji="1" lang="en-US" altLang="ja-JP" dirty="0"/>
              <a:t>Leap</a:t>
            </a:r>
            <a:r>
              <a:rPr kumimoji="1" lang="ja-JP" altLang="en-US" dirty="0"/>
              <a:t>の構造</a:t>
            </a:r>
          </a:p>
        </p:txBody>
      </p:sp>
      <p:sp>
        <p:nvSpPr>
          <p:cNvPr id="5" name="テキスト ボックス 4">
            <a:extLst>
              <a:ext uri="{FF2B5EF4-FFF2-40B4-BE49-F238E27FC236}">
                <a16:creationId xmlns:a16="http://schemas.microsoft.com/office/drawing/2014/main" id="{055E203A-5F34-41A1-B8D8-4E8A2F11478F}"/>
              </a:ext>
            </a:extLst>
          </p:cNvPr>
          <p:cNvSpPr txBox="1"/>
          <p:nvPr/>
        </p:nvSpPr>
        <p:spPr>
          <a:xfrm>
            <a:off x="7928812" y="1515979"/>
            <a:ext cx="3645568" cy="4247317"/>
          </a:xfrm>
          <a:prstGeom prst="rect">
            <a:avLst/>
          </a:prstGeom>
          <a:noFill/>
        </p:spPr>
        <p:txBody>
          <a:bodyPr wrap="square" rtlCol="0">
            <a:spAutoFit/>
          </a:bodyPr>
          <a:lstStyle/>
          <a:p>
            <a:r>
              <a:rPr kumimoji="1" lang="ja-JP" altLang="en-US" dirty="0"/>
              <a:t>肌側は　肌にやさしいコットン</a:t>
            </a:r>
            <a:endParaRPr kumimoji="1" lang="en-US" altLang="ja-JP" dirty="0"/>
          </a:p>
          <a:p>
            <a:endParaRPr kumimoji="1" lang="en-US" altLang="ja-JP" dirty="0"/>
          </a:p>
          <a:p>
            <a:r>
              <a:rPr kumimoji="1" lang="ja-JP" altLang="en-US" dirty="0"/>
              <a:t>吸水布もコットンを使用</a:t>
            </a:r>
            <a:endParaRPr kumimoji="1" lang="en-US" altLang="ja-JP" dirty="0"/>
          </a:p>
          <a:p>
            <a:endParaRPr kumimoji="1" lang="en-US" altLang="ja-JP" dirty="0"/>
          </a:p>
          <a:p>
            <a:r>
              <a:rPr kumimoji="1" lang="ja-JP" altLang="en-US" dirty="0"/>
              <a:t>防水布は特殊繊維を使用し、</a:t>
            </a:r>
            <a:endParaRPr kumimoji="1" lang="en-US" altLang="ja-JP" dirty="0"/>
          </a:p>
          <a:p>
            <a:r>
              <a:rPr kumimoji="1" lang="ja-JP" altLang="en-US" dirty="0"/>
              <a:t>表に一切もれません</a:t>
            </a:r>
            <a:endParaRPr kumimoji="1" lang="en-US" altLang="ja-JP" dirty="0"/>
          </a:p>
          <a:p>
            <a:endParaRPr kumimoji="1" lang="en-US" altLang="ja-JP" dirty="0"/>
          </a:p>
          <a:p>
            <a:r>
              <a:rPr kumimoji="1" lang="ja-JP" altLang="en-US" dirty="0"/>
              <a:t>ショーツの生地は伸びの良い</a:t>
            </a:r>
            <a:endParaRPr kumimoji="1" lang="en-US" altLang="ja-JP" dirty="0"/>
          </a:p>
          <a:p>
            <a:r>
              <a:rPr kumimoji="1" lang="ja-JP" altLang="en-US" dirty="0"/>
              <a:t>ナイロンポリウレタンを使用</a:t>
            </a:r>
            <a:endParaRPr kumimoji="1" lang="en-US" altLang="ja-JP" dirty="0"/>
          </a:p>
          <a:p>
            <a:endParaRPr kumimoji="1" lang="en-US" altLang="ja-JP" dirty="0"/>
          </a:p>
          <a:p>
            <a:r>
              <a:rPr kumimoji="1" lang="ja-JP" altLang="en-US" dirty="0"/>
              <a:t>縫製はフラットシーマで仕上げ</a:t>
            </a:r>
            <a:endParaRPr kumimoji="1" lang="en-US" altLang="ja-JP" dirty="0"/>
          </a:p>
          <a:p>
            <a:r>
              <a:rPr kumimoji="1" lang="ja-JP" altLang="en-US" dirty="0"/>
              <a:t>縫い目から漏れにくい構造に</a:t>
            </a:r>
            <a:endParaRPr kumimoji="1" lang="en-US" altLang="ja-JP" dirty="0"/>
          </a:p>
          <a:p>
            <a:r>
              <a:rPr kumimoji="1" lang="ja-JP" altLang="en-US" dirty="0"/>
              <a:t>なっています</a:t>
            </a:r>
            <a:endParaRPr kumimoji="1" lang="en-US" altLang="ja-JP"/>
          </a:p>
          <a:p>
            <a:endParaRPr kumimoji="1" lang="en-US" altLang="ja-JP" dirty="0"/>
          </a:p>
          <a:p>
            <a:endParaRPr kumimoji="1" lang="ja-JP" altLang="en-US" dirty="0"/>
          </a:p>
        </p:txBody>
      </p:sp>
    </p:spTree>
    <p:extLst>
      <p:ext uri="{BB962C8B-B14F-4D97-AF65-F5344CB8AC3E}">
        <p14:creationId xmlns:p14="http://schemas.microsoft.com/office/powerpoint/2010/main" val="273206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39">
            <a:extLst>
              <a:ext uri="{FF2B5EF4-FFF2-40B4-BE49-F238E27FC236}">
                <a16:creationId xmlns:a16="http://schemas.microsoft.com/office/drawing/2014/main" id="{65A5376C-613D-4FB8-8667-427E0D7DFDAB}"/>
              </a:ext>
            </a:extLst>
          </p:cNvPr>
          <p:cNvSpPr>
            <a:spLocks noGrp="1"/>
          </p:cNvSpPr>
          <p:nvPr>
            <p:ph type="title"/>
          </p:nvPr>
        </p:nvSpPr>
        <p:spPr/>
        <p:txBody>
          <a:bodyPr rtlCol="0"/>
          <a:lstStyle/>
          <a:p>
            <a:pPr rtl="0"/>
            <a:r>
              <a:rPr lang="en-US" altLang="ja-JP" b="0" dirty="0"/>
              <a:t>Girls</a:t>
            </a:r>
            <a:r>
              <a:rPr lang="ja-JP" altLang="en-US" b="0" dirty="0"/>
              <a:t>　</a:t>
            </a:r>
            <a:r>
              <a:rPr lang="en-US" altLang="ja-JP" b="0" dirty="0"/>
              <a:t>Leap</a:t>
            </a:r>
          </a:p>
        </p:txBody>
      </p:sp>
      <p:sp>
        <p:nvSpPr>
          <p:cNvPr id="5" name="テキスト プレースホルダー 4">
            <a:extLst>
              <a:ext uri="{FF2B5EF4-FFF2-40B4-BE49-F238E27FC236}">
                <a16:creationId xmlns:a16="http://schemas.microsoft.com/office/drawing/2014/main" id="{E8238801-5FA2-45D0-8DCD-2CE63F6A7809}"/>
              </a:ext>
            </a:extLst>
          </p:cNvPr>
          <p:cNvSpPr>
            <a:spLocks noGrp="1"/>
          </p:cNvSpPr>
          <p:nvPr>
            <p:ph type="body" sz="half" idx="2"/>
          </p:nvPr>
        </p:nvSpPr>
        <p:spPr>
          <a:xfrm>
            <a:off x="1099631" y="3462109"/>
            <a:ext cx="5156789" cy="3262853"/>
          </a:xfrm>
        </p:spPr>
        <p:txBody>
          <a:bodyPr rtlCol="0">
            <a:normAutofit/>
          </a:bodyPr>
          <a:lstStyle/>
          <a:p>
            <a:pPr rtl="0">
              <a:lnSpc>
                <a:spcPct val="100000"/>
              </a:lnSpc>
            </a:pPr>
            <a:r>
              <a:rPr lang="ja-JP" altLang="en-US" sz="1600" dirty="0"/>
              <a:t>メリット：</a:t>
            </a:r>
            <a:endParaRPr lang="en-US" altLang="ja-JP" sz="1600" dirty="0"/>
          </a:p>
          <a:p>
            <a:pPr rtl="0">
              <a:lnSpc>
                <a:spcPct val="100000"/>
              </a:lnSpc>
            </a:pPr>
            <a:r>
              <a:rPr lang="ja-JP" altLang="en-US" sz="1600" dirty="0"/>
              <a:t>１．ショーツが直接　吸収するのでずれない</a:t>
            </a:r>
            <a:endParaRPr lang="en-US" altLang="ja-JP" sz="1600" dirty="0"/>
          </a:p>
          <a:p>
            <a:pPr rtl="0">
              <a:lnSpc>
                <a:spcPct val="100000"/>
              </a:lnSpc>
            </a:pPr>
            <a:r>
              <a:rPr lang="ja-JP" altLang="en-US" sz="1600" dirty="0"/>
              <a:t>２．生理用品を持ち歩く必要がない</a:t>
            </a:r>
            <a:endParaRPr lang="en-US" altLang="ja-JP" sz="1600" dirty="0"/>
          </a:p>
          <a:p>
            <a:pPr rtl="0">
              <a:lnSpc>
                <a:spcPct val="100000"/>
              </a:lnSpc>
            </a:pPr>
            <a:r>
              <a:rPr lang="ja-JP" altLang="en-US" sz="1600" dirty="0"/>
              <a:t>３．ゴミを削減できる</a:t>
            </a:r>
            <a:endParaRPr lang="en-US" altLang="ja-JP" sz="1600" dirty="0"/>
          </a:p>
          <a:p>
            <a:pPr rtl="0">
              <a:lnSpc>
                <a:spcPct val="100000"/>
              </a:lnSpc>
            </a:pPr>
            <a:r>
              <a:rPr lang="ja-JP" altLang="en-US" sz="1600" dirty="0"/>
              <a:t>デメリット：</a:t>
            </a:r>
            <a:endParaRPr lang="en-US" altLang="ja-JP" sz="1600" dirty="0"/>
          </a:p>
          <a:p>
            <a:pPr rtl="0">
              <a:lnSpc>
                <a:spcPct val="100000"/>
              </a:lnSpc>
            </a:pPr>
            <a:r>
              <a:rPr lang="ja-JP" altLang="en-US" sz="1600" dirty="0"/>
              <a:t>１．洗濯にひと手間必要</a:t>
            </a:r>
            <a:endParaRPr lang="en-US" altLang="ja-JP" sz="1600" dirty="0"/>
          </a:p>
          <a:p>
            <a:pPr rtl="0">
              <a:lnSpc>
                <a:spcPct val="100000"/>
              </a:lnSpc>
            </a:pPr>
            <a:r>
              <a:rPr lang="ja-JP" altLang="en-US" sz="1600" dirty="0"/>
              <a:t>（水で２０分程度つけおき、その後洗濯機へ）</a:t>
            </a:r>
            <a:endParaRPr lang="en-US" altLang="ja-JP" sz="1600" dirty="0"/>
          </a:p>
          <a:p>
            <a:pPr rtl="0">
              <a:lnSpc>
                <a:spcPct val="100000"/>
              </a:lnSpc>
            </a:pPr>
            <a:r>
              <a:rPr lang="ja-JP" altLang="en-US" sz="1600" dirty="0"/>
              <a:t>２．吸水量が３０ｍｍ程度のため２４時間は使えない</a:t>
            </a:r>
            <a:endParaRPr lang="en-US" altLang="ja-JP" sz="1600" dirty="0"/>
          </a:p>
        </p:txBody>
      </p:sp>
      <p:sp>
        <p:nvSpPr>
          <p:cNvPr id="7" name="テキスト プレースホルダー 6">
            <a:extLst>
              <a:ext uri="{FF2B5EF4-FFF2-40B4-BE49-F238E27FC236}">
                <a16:creationId xmlns:a16="http://schemas.microsoft.com/office/drawing/2014/main" id="{22C2EFE3-751E-4B8B-A2C0-0FCD72A5E0EF}"/>
              </a:ext>
            </a:extLst>
          </p:cNvPr>
          <p:cNvSpPr>
            <a:spLocks noGrp="1"/>
          </p:cNvSpPr>
          <p:nvPr>
            <p:ph type="body" sz="quarter" idx="106"/>
          </p:nvPr>
        </p:nvSpPr>
        <p:spPr/>
        <p:txBody>
          <a:bodyPr rtlCol="0"/>
          <a:lstStyle/>
          <a:p>
            <a:pPr marL="0" indent="0" rtl="0">
              <a:buNone/>
            </a:pPr>
            <a:r>
              <a:rPr lang="ja-JP" altLang="en-US" b="0" dirty="0"/>
              <a:t>サニタリーパッド</a:t>
            </a:r>
            <a:endParaRPr lang="en-US" altLang="ja-JP" b="0" dirty="0"/>
          </a:p>
        </p:txBody>
      </p:sp>
      <p:pic>
        <p:nvPicPr>
          <p:cNvPr id="3" name="図プレースホルダー 2"/>
          <p:cNvPicPr>
            <a:picLocks noGrp="1" noChangeAspect="1"/>
          </p:cNvPicPr>
          <p:nvPr>
            <p:ph type="pic" sz="quarter" idx="104"/>
          </p:nvPr>
        </p:nvPicPr>
        <p:blipFill>
          <a:blip r:embed="rId3" cstate="print">
            <a:extLst>
              <a:ext uri="{28A0092B-C50C-407E-A947-70E740481C1C}">
                <a14:useLocalDpi xmlns:a14="http://schemas.microsoft.com/office/drawing/2010/main"/>
              </a:ext>
            </a:extLst>
          </a:blip>
          <a:srcRect l="6903" r="6903"/>
          <a:stretch>
            <a:fillRect/>
          </a:stretch>
        </p:blipFill>
        <p:spPr>
          <a:prstGeom prst="ellipse">
            <a:avLst/>
          </a:prstGeom>
          <a:ln>
            <a:noFill/>
          </a:ln>
          <a:effectLst>
            <a:softEdge rad="112500"/>
          </a:effectLst>
        </p:spPr>
      </p:pic>
      <p:pic>
        <p:nvPicPr>
          <p:cNvPr id="6" name="図プレースホルダー 5"/>
          <p:cNvPicPr>
            <a:picLocks noGrp="1" noChangeAspect="1"/>
          </p:cNvPicPr>
          <p:nvPr>
            <p:ph type="pic" sz="quarter" idx="105"/>
          </p:nvPr>
        </p:nvPicPr>
        <p:blipFill>
          <a:blip r:embed="rId4" cstate="print">
            <a:extLst>
              <a:ext uri="{28A0092B-C50C-407E-A947-70E740481C1C}">
                <a14:useLocalDpi xmlns:a14="http://schemas.microsoft.com/office/drawing/2010/main"/>
              </a:ext>
            </a:extLst>
          </a:blip>
          <a:srcRect l="16504" r="16504"/>
          <a:stretch>
            <a:fillRect/>
          </a:stretch>
        </p:blipFill>
        <p:spPr>
          <a:xfrm>
            <a:off x="8044855" y="419270"/>
            <a:ext cx="2285207" cy="2273182"/>
          </a:xfrm>
          <a:prstGeom prst="ellipse">
            <a:avLst/>
          </a:prstGeom>
          <a:ln>
            <a:noFill/>
          </a:ln>
          <a:effectLst>
            <a:softEdge rad="112500"/>
          </a:effectLst>
        </p:spPr>
      </p:pic>
      <p:sp>
        <p:nvSpPr>
          <p:cNvPr id="9" name="テキスト プレースホルダー 4">
            <a:extLst>
              <a:ext uri="{FF2B5EF4-FFF2-40B4-BE49-F238E27FC236}">
                <a16:creationId xmlns:a16="http://schemas.microsoft.com/office/drawing/2014/main" id="{A832249A-EF7A-4E43-8838-971C49D573C7}"/>
              </a:ext>
            </a:extLst>
          </p:cNvPr>
          <p:cNvSpPr txBox="1">
            <a:spLocks/>
          </p:cNvSpPr>
          <p:nvPr/>
        </p:nvSpPr>
        <p:spPr>
          <a:xfrm>
            <a:off x="6609063" y="3462109"/>
            <a:ext cx="5156789" cy="326285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kumimoji="1" sz="1400" kern="1200" baseline="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a:lnSpc>
                <a:spcPct val="100000"/>
              </a:lnSpc>
            </a:pPr>
            <a:r>
              <a:rPr lang="ja-JP" altLang="en-US" sz="1600" dirty="0"/>
              <a:t>メリット：</a:t>
            </a:r>
            <a:endParaRPr lang="en-US" altLang="ja-JP" sz="1600" dirty="0"/>
          </a:p>
          <a:p>
            <a:pPr>
              <a:lnSpc>
                <a:spcPct val="100000"/>
              </a:lnSpc>
            </a:pPr>
            <a:r>
              <a:rPr lang="ja-JP" altLang="en-US" sz="1600" dirty="0"/>
              <a:t>１．使い捨てで便利</a:t>
            </a:r>
            <a:endParaRPr lang="en-US" altLang="ja-JP" sz="1600" dirty="0"/>
          </a:p>
          <a:p>
            <a:pPr>
              <a:lnSpc>
                <a:spcPct val="100000"/>
              </a:lnSpc>
            </a:pPr>
            <a:r>
              <a:rPr lang="ja-JP" altLang="en-US" sz="1600" dirty="0"/>
              <a:t>２．正しく使えばモレない</a:t>
            </a:r>
            <a:endParaRPr lang="en-US" altLang="ja-JP" sz="1600" dirty="0"/>
          </a:p>
          <a:p>
            <a:pPr>
              <a:lnSpc>
                <a:spcPct val="100000"/>
              </a:lnSpc>
            </a:pPr>
            <a:r>
              <a:rPr lang="ja-JP" altLang="en-US" sz="1600" dirty="0"/>
              <a:t>３．いつも使っているから安心感がある</a:t>
            </a:r>
            <a:endParaRPr lang="en-US" altLang="ja-JP" sz="1600" dirty="0"/>
          </a:p>
          <a:p>
            <a:pPr>
              <a:lnSpc>
                <a:spcPct val="100000"/>
              </a:lnSpc>
            </a:pPr>
            <a:r>
              <a:rPr lang="ja-JP" altLang="en-US" sz="1600" dirty="0"/>
              <a:t>デメリット：</a:t>
            </a:r>
            <a:endParaRPr lang="en-US" altLang="ja-JP" sz="1600" dirty="0"/>
          </a:p>
          <a:p>
            <a:pPr>
              <a:lnSpc>
                <a:spcPct val="100000"/>
              </a:lnSpc>
            </a:pPr>
            <a:r>
              <a:rPr lang="ja-JP" altLang="en-US" sz="1600" dirty="0"/>
              <a:t>１．持ち歩きが不便</a:t>
            </a:r>
            <a:endParaRPr lang="en-US" altLang="ja-JP" sz="1600" dirty="0"/>
          </a:p>
          <a:p>
            <a:pPr>
              <a:lnSpc>
                <a:spcPct val="100000"/>
              </a:lnSpc>
            </a:pPr>
            <a:r>
              <a:rPr lang="ja-JP" altLang="en-US" sz="1600" dirty="0"/>
              <a:t>２．ショーツとズレることがある</a:t>
            </a:r>
            <a:endParaRPr lang="en-US" altLang="ja-JP" sz="1600" dirty="0"/>
          </a:p>
          <a:p>
            <a:pPr>
              <a:lnSpc>
                <a:spcPct val="100000"/>
              </a:lnSpc>
            </a:pPr>
            <a:r>
              <a:rPr lang="ja-JP" altLang="en-US" sz="1600" dirty="0"/>
              <a:t>３．大量のゴミが出る</a:t>
            </a:r>
            <a:endParaRPr lang="en-US" altLang="ja-JP" sz="1600" dirty="0"/>
          </a:p>
        </p:txBody>
      </p:sp>
    </p:spTree>
    <p:extLst>
      <p:ext uri="{BB962C8B-B14F-4D97-AF65-F5344CB8AC3E}">
        <p14:creationId xmlns:p14="http://schemas.microsoft.com/office/powerpoint/2010/main" val="319111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7E19986B-6BF1-4ACF-B9CC-DBD1466DD33A}"/>
              </a:ext>
            </a:extLst>
          </p:cNvPr>
          <p:cNvSpPr>
            <a:spLocks noGrp="1"/>
          </p:cNvSpPr>
          <p:nvPr>
            <p:ph type="title"/>
          </p:nvPr>
        </p:nvSpPr>
        <p:spPr>
          <a:xfrm>
            <a:off x="1725650" y="1080469"/>
            <a:ext cx="4562856" cy="952658"/>
          </a:xfrm>
        </p:spPr>
        <p:txBody>
          <a:bodyPr rtlCol="0"/>
          <a:lstStyle/>
          <a:p>
            <a:pPr rtl="0"/>
            <a:r>
              <a:rPr lang="ja-JP" altLang="en-US" sz="2800" noProof="1"/>
              <a:t>全世界の女の子が笑顔で</a:t>
            </a:r>
            <a:br>
              <a:rPr lang="en-US" altLang="ja-JP" sz="2800" noProof="1"/>
            </a:br>
            <a:r>
              <a:rPr lang="ja-JP" altLang="en-US" sz="2800" noProof="1"/>
              <a:t>過ごせるように</a:t>
            </a:r>
          </a:p>
        </p:txBody>
      </p:sp>
      <p:sp>
        <p:nvSpPr>
          <p:cNvPr id="3" name="テキスト プレースホルダー 2"/>
          <p:cNvSpPr>
            <a:spLocks noGrp="1"/>
          </p:cNvSpPr>
          <p:nvPr>
            <p:ph type="body" sz="quarter" idx="2"/>
          </p:nvPr>
        </p:nvSpPr>
        <p:spPr>
          <a:xfrm>
            <a:off x="1533144" y="2129590"/>
            <a:ext cx="4562856" cy="3739398"/>
          </a:xfrm>
        </p:spPr>
        <p:txBody>
          <a:bodyPr rtlCol="0">
            <a:normAutofit/>
          </a:bodyPr>
          <a:lstStyle/>
          <a:p>
            <a:pPr rtl="0"/>
            <a:r>
              <a:rPr lang="ja-JP" altLang="en-US" noProof="1"/>
              <a:t>商品開発のきっかけは一つ</a:t>
            </a:r>
            <a:endParaRPr lang="en-US" altLang="ja-JP" noProof="1"/>
          </a:p>
          <a:p>
            <a:pPr rtl="0"/>
            <a:r>
              <a:rPr lang="ja-JP" altLang="en-US" noProof="1"/>
              <a:t>「自分の娘に生理用品を取り出すコソコソ感を</a:t>
            </a:r>
            <a:endParaRPr lang="en-US" altLang="ja-JP" noProof="1"/>
          </a:p>
          <a:p>
            <a:pPr rtl="0"/>
            <a:r>
              <a:rPr lang="ja-JP" altLang="en-US" noProof="1"/>
              <a:t>味あわせたくない。」</a:t>
            </a:r>
            <a:endParaRPr lang="en-US" altLang="ja-JP" noProof="1"/>
          </a:p>
          <a:p>
            <a:pPr rtl="0"/>
            <a:r>
              <a:rPr lang="ja-JP" altLang="en-US" noProof="1"/>
              <a:t>全世界の母親　共通の願いだと思います。</a:t>
            </a:r>
            <a:endParaRPr lang="en-US" altLang="ja-JP" noProof="1"/>
          </a:p>
          <a:p>
            <a:pPr rtl="0"/>
            <a:endParaRPr lang="en-US" altLang="ja-JP" noProof="1"/>
          </a:p>
          <a:p>
            <a:pPr rtl="0"/>
            <a:r>
              <a:rPr lang="ja-JP" altLang="en-US" noProof="1"/>
              <a:t>その生理用品が大量のゴミとなり環境を破壊するので</a:t>
            </a:r>
            <a:endParaRPr lang="en-US" altLang="ja-JP" noProof="1"/>
          </a:p>
          <a:p>
            <a:pPr rtl="0"/>
            <a:r>
              <a:rPr lang="ja-JP" altLang="en-US" noProof="1"/>
              <a:t>あればなおさら娘たちに進められるものではありません。</a:t>
            </a:r>
            <a:endParaRPr lang="en-US" altLang="ja-JP" noProof="1"/>
          </a:p>
          <a:p>
            <a:pPr rtl="0"/>
            <a:endParaRPr lang="en-US" altLang="ja-JP" noProof="1"/>
          </a:p>
          <a:p>
            <a:pPr rtl="0"/>
            <a:r>
              <a:rPr lang="ja-JP" altLang="en-US" noProof="1"/>
              <a:t>さあ、日本から新しいサニタリー習慣を始めましょう。</a:t>
            </a:r>
            <a:endParaRPr lang="en-US" altLang="ja-JP" noProof="1"/>
          </a:p>
          <a:p>
            <a:pPr rtl="0"/>
            <a:r>
              <a:rPr lang="ja-JP" altLang="en-US" noProof="1"/>
              <a:t>そして、世界へ広めたい！</a:t>
            </a:r>
            <a:endParaRPr lang="en-US" altLang="ja-JP" noProof="1"/>
          </a:p>
        </p:txBody>
      </p:sp>
      <p:sp>
        <p:nvSpPr>
          <p:cNvPr id="10" name="スライド番号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en-US" altLang="ja-JP" sz="1000" noProof="1" smtClean="0">
                <a:solidFill>
                  <a:schemeClr val="bg1">
                    <a:alpha val="50000"/>
                  </a:schemeClr>
                </a:solidFill>
                <a:latin typeface="Meiryo UI" panose="020B0604030504040204" pitchFamily="50" charset="-128"/>
                <a:ea typeface="Meiryo UI" panose="020B0604030504040204" pitchFamily="50" charset="-128"/>
              </a:rPr>
              <a:pPr rtl="0"/>
              <a:t>9</a:t>
            </a:fld>
            <a:endParaRPr lang="ja-JP" altLang="en-US" sz="1000" noProof="1">
              <a:solidFill>
                <a:schemeClr val="bg1">
                  <a:alpha val="50000"/>
                </a:schemeClr>
              </a:solidFill>
              <a:latin typeface="Meiryo UI" panose="020B0604030504040204" pitchFamily="50" charset="-128"/>
              <a:ea typeface="Meiryo UI" panose="020B0604030504040204" pitchFamily="50" charset="-128"/>
            </a:endParaRPr>
          </a:p>
        </p:txBody>
      </p:sp>
      <p:pic>
        <p:nvPicPr>
          <p:cNvPr id="4" name="図プレースホルダー 3"/>
          <p:cNvPicPr>
            <a:picLocks noGrp="1" noChangeAspect="1"/>
          </p:cNvPicPr>
          <p:nvPr>
            <p:ph type="pic" idx="1"/>
          </p:nvPr>
        </p:nvPicPr>
        <p:blipFill>
          <a:blip r:embed="rId3" cstate="print">
            <a:extLst>
              <a:ext uri="{28A0092B-C50C-407E-A947-70E740481C1C}">
                <a14:useLocalDpi xmlns:a14="http://schemas.microsoft.com/office/drawing/2010/main"/>
              </a:ext>
            </a:extLst>
          </a:blip>
          <a:srcRect l="17184" r="17184"/>
          <a:stretch>
            <a:fillRect/>
          </a:stretch>
        </p:blipFill>
        <p:spPr/>
      </p:pic>
      <p:pic>
        <p:nvPicPr>
          <p:cNvPr id="7" name="図 6">
            <a:extLst>
              <a:ext uri="{FF2B5EF4-FFF2-40B4-BE49-F238E27FC236}">
                <a16:creationId xmlns:a16="http://schemas.microsoft.com/office/drawing/2014/main" id="{11E983FD-6651-47C8-93CB-85D9FD4ED6A6}"/>
              </a:ext>
            </a:extLst>
          </p:cNvPr>
          <p:cNvPicPr>
            <a:picLocks noChangeAspect="1"/>
          </p:cNvPicPr>
          <p:nvPr/>
        </p:nvPicPr>
        <p:blipFill>
          <a:blip r:embed="rId4"/>
          <a:stretch>
            <a:fillRect/>
          </a:stretch>
        </p:blipFill>
        <p:spPr>
          <a:xfrm>
            <a:off x="2902011" y="5552199"/>
            <a:ext cx="3809103" cy="826504"/>
          </a:xfrm>
          <a:prstGeom prst="rect">
            <a:avLst/>
          </a:prstGeom>
        </p:spPr>
      </p:pic>
    </p:spTree>
    <p:extLst>
      <p:ext uri="{BB962C8B-B14F-4D97-AF65-F5344CB8AC3E}">
        <p14:creationId xmlns:p14="http://schemas.microsoft.com/office/powerpoint/2010/main" val="434107481"/>
      </p:ext>
    </p:extLst>
  </p:cSld>
  <p:clrMapOvr>
    <a:masterClrMapping/>
  </p:clrMapOvr>
</p:sld>
</file>

<file path=ppt/theme/theme1.xml><?xml version="1.0" encoding="utf-8"?>
<a:theme xmlns:a="http://schemas.openxmlformats.org/drawingml/2006/main" name="Office テーマ">
  <a:themeElements>
    <a:clrScheme name="ユーザー定義 6">
      <a:dk1>
        <a:sysClr val="windowText" lastClr="000000"/>
      </a:dk1>
      <a:lt1>
        <a:sysClr val="window" lastClr="FFFFFF"/>
      </a:lt1>
      <a:dk2>
        <a:srgbClr val="454551"/>
      </a:dk2>
      <a:lt2>
        <a:srgbClr val="D8D9DC"/>
      </a:lt2>
      <a:accent1>
        <a:srgbClr val="E590AA"/>
      </a:accent1>
      <a:accent2>
        <a:srgbClr val="0C0C0C"/>
      </a:accent2>
      <a:accent3>
        <a:srgbClr val="595959"/>
      </a:accent3>
      <a:accent4>
        <a:srgbClr val="F9D5E9"/>
      </a:accent4>
      <a:accent5>
        <a:srgbClr val="EEB5C7"/>
      </a:accent5>
      <a:accent6>
        <a:srgbClr val="E590AA"/>
      </a:accent6>
      <a:hlink>
        <a:srgbClr val="696969"/>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54190_TF16411254" id="{5AD6815A-8231-4183-A6A1-3E7A45720E53}" vid="{74BE8D3D-D662-4976-A1BD-E9FEB5653C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0B596E-8E5F-4DB7-9C0B-A416410C0FAB}">
  <ds:schemaRefs>
    <ds:schemaRef ds:uri="http://schemas.microsoft.com/sharepoint/v3/contenttype/forms"/>
  </ds:schemaRefs>
</ds:datastoreItem>
</file>

<file path=customXml/itemProps3.xml><?xml version="1.0" encoding="utf-8"?>
<ds:datastoreItem xmlns:ds="http://schemas.openxmlformats.org/officeDocument/2006/customXml" ds:itemID="{271DA07E-9A1F-402C-A357-ABD24F8C703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ワイド画面</PresentationFormat>
  <Paragraphs>105</Paragraphs>
  <Slides>9</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Meiryo UI</vt:lpstr>
      <vt:lpstr>Arial</vt:lpstr>
      <vt:lpstr>Calibri</vt:lpstr>
      <vt:lpstr>Office テーマ</vt:lpstr>
      <vt:lpstr>Girls Leap</vt:lpstr>
      <vt:lpstr>Girls Leap</vt:lpstr>
      <vt:lpstr>悪いことしていないのに コソコソ・ドキドキ</vt:lpstr>
      <vt:lpstr>現状</vt:lpstr>
      <vt:lpstr>本当にこのままで快適なの？</vt:lpstr>
      <vt:lpstr>Girls Leap</vt:lpstr>
      <vt:lpstr>Girls Leapの構造</vt:lpstr>
      <vt:lpstr>Girls　Leap</vt:lpstr>
      <vt:lpstr>全世界の女の子が笑顔で 過ごせるように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2020-03-05T04:59:24Z</dcterms:created>
  <dcterms:modified xsi:type="dcterms:W3CDTF">2020-03-05T05:00:46Z</dcterms:modified>
</cp:coreProperties>
</file>