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914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1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15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72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1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6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53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49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70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6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9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5491-B4FE-419A-9E10-1158C2A6DB79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3E9C-5BEE-4340-8A2E-59CFD884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5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0A22E26-12E1-4AAB-9D52-629B84A9EC11}"/>
              </a:ext>
            </a:extLst>
          </p:cNvPr>
          <p:cNvGrpSpPr/>
          <p:nvPr/>
        </p:nvGrpSpPr>
        <p:grpSpPr>
          <a:xfrm>
            <a:off x="279590" y="1419837"/>
            <a:ext cx="11619223" cy="6567095"/>
            <a:chOff x="279590" y="1419837"/>
            <a:chExt cx="11619223" cy="6567095"/>
          </a:xfrm>
        </p:grpSpPr>
        <p:pic>
          <p:nvPicPr>
            <p:cNvPr id="5" name="図 4" descr="屋内, オレンジ, 立つ, 男 が含まれている画像&#10;&#10;自動的に生成された説明">
              <a:extLst>
                <a:ext uri="{FF2B5EF4-FFF2-40B4-BE49-F238E27FC236}">
                  <a16:creationId xmlns:a16="http://schemas.microsoft.com/office/drawing/2014/main" id="{95DD78A8-3CEB-4BD8-90B1-01E856B91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0" y="1419838"/>
              <a:ext cx="3763402" cy="2822552"/>
            </a:xfrm>
            <a:prstGeom prst="rect">
              <a:avLst/>
            </a:prstGeom>
          </p:spPr>
        </p:pic>
        <p:pic>
          <p:nvPicPr>
            <p:cNvPr id="7" name="図 6" descr="人, テーブル, 男, 写真 が含まれている画像&#10;&#10;自動的に生成された説明">
              <a:extLst>
                <a:ext uri="{FF2B5EF4-FFF2-40B4-BE49-F238E27FC236}">
                  <a16:creationId xmlns:a16="http://schemas.microsoft.com/office/drawing/2014/main" id="{83EEAC95-DE5F-43FE-8699-46F23156A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499" y="1419837"/>
              <a:ext cx="3763403" cy="2822553"/>
            </a:xfrm>
            <a:prstGeom prst="rect">
              <a:avLst/>
            </a:prstGeom>
          </p:spPr>
        </p:pic>
        <p:pic>
          <p:nvPicPr>
            <p:cNvPr id="9" name="図 8" descr="人, 屋内, 記号, 男 が含まれている画像&#10;&#10;自動的に生成された説明">
              <a:extLst>
                <a:ext uri="{FF2B5EF4-FFF2-40B4-BE49-F238E27FC236}">
                  <a16:creationId xmlns:a16="http://schemas.microsoft.com/office/drawing/2014/main" id="{81ED4F6A-92CA-4345-A152-8CA98297F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89" y="5164381"/>
              <a:ext cx="3763401" cy="2822551"/>
            </a:xfrm>
            <a:prstGeom prst="rect">
              <a:avLst/>
            </a:prstGeom>
          </p:spPr>
        </p:pic>
        <p:pic>
          <p:nvPicPr>
            <p:cNvPr id="11" name="図 10" descr="人, テーブル, 屋内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C1775680-6886-4A5D-AAAB-C2824663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410" y="1419837"/>
              <a:ext cx="3763403" cy="2822553"/>
            </a:xfrm>
            <a:prstGeom prst="rect">
              <a:avLst/>
            </a:prstGeom>
          </p:spPr>
        </p:pic>
        <p:pic>
          <p:nvPicPr>
            <p:cNvPr id="18" name="図 17" descr="人, 民衆, 立つ, 男 が含まれている画像&#10;&#10;自動的に生成された説明">
              <a:extLst>
                <a:ext uri="{FF2B5EF4-FFF2-40B4-BE49-F238E27FC236}">
                  <a16:creationId xmlns:a16="http://schemas.microsoft.com/office/drawing/2014/main" id="{EBFB3A2E-3E10-4A3B-B33E-A7062146E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299" y="5164382"/>
              <a:ext cx="3763401" cy="2822550"/>
            </a:xfrm>
            <a:prstGeom prst="rect">
              <a:avLst/>
            </a:prstGeom>
          </p:spPr>
        </p:pic>
        <p:pic>
          <p:nvPicPr>
            <p:cNvPr id="19" name="図 18" descr="人, 立つ, グループ, 男 が含まれている画像&#10;&#10;自動的に生成された説明">
              <a:extLst>
                <a:ext uri="{FF2B5EF4-FFF2-40B4-BE49-F238E27FC236}">
                  <a16:creationId xmlns:a16="http://schemas.microsoft.com/office/drawing/2014/main" id="{B05ED8F3-29F7-46EA-A5ED-5688E987C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410" y="5164381"/>
              <a:ext cx="3763401" cy="2822551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D32DB4-8D3B-4A15-8C9C-5018EF806DF7}"/>
              </a:ext>
            </a:extLst>
          </p:cNvPr>
          <p:cNvSpPr txBox="1"/>
          <p:nvPr/>
        </p:nvSpPr>
        <p:spPr>
          <a:xfrm>
            <a:off x="279590" y="404843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事例</a:t>
            </a:r>
            <a:r>
              <a:rPr kumimoji="1" lang="en-US" altLang="ja-JP" b="1" dirty="0"/>
              <a:t>】</a:t>
            </a:r>
            <a:r>
              <a:rPr kumimoji="1" lang="ja-JP" altLang="en-US" b="1" dirty="0"/>
              <a:t>全国子ども和食王選手権　開催の様子</a:t>
            </a:r>
          </a:p>
        </p:txBody>
      </p:sp>
    </p:spTree>
    <p:extLst>
      <p:ext uri="{BB962C8B-B14F-4D97-AF65-F5344CB8AC3E}">
        <p14:creationId xmlns:p14="http://schemas.microsoft.com/office/powerpoint/2010/main" val="241234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浅井 理央</dc:creator>
  <cp:lastModifiedBy>浅井 理央</cp:lastModifiedBy>
  <cp:revision>1</cp:revision>
  <dcterms:created xsi:type="dcterms:W3CDTF">2020-06-25T10:18:38Z</dcterms:created>
  <dcterms:modified xsi:type="dcterms:W3CDTF">2020-06-25T10:25:24Z</dcterms:modified>
</cp:coreProperties>
</file>