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</p:sldIdLst>
  <p:sldSz cx="7099300" cy="9942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7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22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627167"/>
            <a:ext cx="6034405" cy="3461467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5222121"/>
            <a:ext cx="5324475" cy="2400472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95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8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529347"/>
            <a:ext cx="1530787" cy="842582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529347"/>
            <a:ext cx="4503618" cy="84258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8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13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2478726"/>
            <a:ext cx="6123146" cy="4135809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6653661"/>
            <a:ext cx="6123146" cy="2174924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4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2646734"/>
            <a:ext cx="3017203" cy="630843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2646734"/>
            <a:ext cx="3017203" cy="630843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42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529349"/>
            <a:ext cx="6123146" cy="192176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2437297"/>
            <a:ext cx="3003336" cy="119448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3631779"/>
            <a:ext cx="3003336" cy="5341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2437297"/>
            <a:ext cx="3018127" cy="119448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3631779"/>
            <a:ext cx="3018127" cy="5341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32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13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23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834"/>
            <a:ext cx="2289709" cy="231992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431540"/>
            <a:ext cx="3594021" cy="7065628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2754"/>
            <a:ext cx="2289709" cy="5525921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2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834"/>
            <a:ext cx="2289709" cy="231992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431540"/>
            <a:ext cx="3594021" cy="7065628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2754"/>
            <a:ext cx="2289709" cy="5525921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8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529349"/>
            <a:ext cx="6123146" cy="1921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2646734"/>
            <a:ext cx="6123146" cy="630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9215239"/>
            <a:ext cx="1597343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E969-E5F1-3441-9471-5BA094C90D7D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9215239"/>
            <a:ext cx="2396014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9215239"/>
            <a:ext cx="1597343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5DEC-7EFB-4341-A3ED-3ED10583F7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kumimoji="1"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kumimoji="1"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66148-4639-48E9-B4BC-82E946FE1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1" y="4971256"/>
            <a:ext cx="6883278" cy="4971256"/>
          </a:xfrm>
        </p:spPr>
        <p:txBody>
          <a:bodyPr>
            <a:normAutofit/>
          </a:bodyPr>
          <a:lstStyle/>
          <a:p>
            <a:r>
              <a:rPr lang="ja-JP" altLang="en-US" sz="7227" dirty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chemeClr val="tx1"/>
                  </a:glow>
                </a:effectLst>
                <a:latin typeface="GN-キルゴUかなO" panose="02000600000000000000" pitchFamily="2" charset="-128"/>
                <a:ea typeface="GN-キルゴUかなO" panose="02000600000000000000" pitchFamily="2" charset="-128"/>
              </a:rPr>
              <a:t>ニュースリリース</a:t>
            </a:r>
            <a:br>
              <a:rPr lang="ja-JP" altLang="en-US" dirty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chemeClr val="tx1"/>
                  </a:glow>
                </a:effectLst>
                <a:latin typeface="GN-キルゴUかなO" panose="02000600000000000000" pitchFamily="2" charset="-128"/>
                <a:ea typeface="GN-キルゴUかなO" panose="02000600000000000000" pitchFamily="2" charset="-128"/>
              </a:rPr>
            </a:br>
            <a:r>
              <a:rPr lang="ja-JP" altLang="en-US" sz="13048" dirty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chemeClr val="tx1"/>
                  </a:glow>
                </a:effectLst>
                <a:latin typeface="GN-キルゴUかなO" panose="02000600000000000000" pitchFamily="2" charset="-128"/>
                <a:ea typeface="GN-キルゴUかなO" panose="02000600000000000000" pitchFamily="2" charset="-128"/>
              </a:rPr>
              <a:t>在中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52E629-2C5F-4AD1-BE55-D20FCC618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7" y="423911"/>
            <a:ext cx="4841111" cy="42393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23FE7F-BDF0-4447-BA36-C245609804FB}"/>
              </a:ext>
            </a:extLst>
          </p:cNvPr>
          <p:cNvSpPr txBox="1"/>
          <p:nvPr/>
        </p:nvSpPr>
        <p:spPr>
          <a:xfrm>
            <a:off x="2972155" y="4933795"/>
            <a:ext cx="3418586" cy="37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7" dirty="0" err="1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geekline</a:t>
            </a:r>
            <a:r>
              <a:rPr kumimoji="1" lang="ja-JP" altLang="en-US" sz="1807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合同会社</a:t>
            </a:r>
            <a:endParaRPr kumimoji="1" lang="en-US" altLang="ja-JP" sz="1807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C56F61-558D-4793-B5D5-74C8693D5259}"/>
              </a:ext>
            </a:extLst>
          </p:cNvPr>
          <p:cNvSpPr txBox="1"/>
          <p:nvPr/>
        </p:nvSpPr>
        <p:spPr>
          <a:xfrm>
            <a:off x="2997276" y="5359142"/>
            <a:ext cx="3418586" cy="37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7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代表社員　内川天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09CFE6-89BB-4CBD-A958-917489BED017}"/>
              </a:ext>
            </a:extLst>
          </p:cNvPr>
          <p:cNvSpPr txBox="1"/>
          <p:nvPr/>
        </p:nvSpPr>
        <p:spPr>
          <a:xfrm>
            <a:off x="2796195" y="160607"/>
            <a:ext cx="3770507" cy="4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9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19</a:t>
            </a:r>
            <a:r>
              <a:rPr kumimoji="1" lang="zh-CN" altLang="en-US" sz="2409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歳 中国留学中 </a:t>
            </a:r>
            <a:r>
              <a:rPr kumimoji="1" lang="ja-JP" altLang="en-US" sz="2409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高校生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6BE65E-24CF-3D45-B4FE-71C2E7BEE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67" y="4717940"/>
            <a:ext cx="1233681" cy="1011895"/>
          </a:xfrm>
          <a:prstGeom prst="rect">
            <a:avLst/>
          </a:prstGeom>
        </p:spPr>
      </p:pic>
      <p:pic>
        <p:nvPicPr>
          <p:cNvPr id="8" name="図 7" descr="男, 女性, 持つ, 画面 が含まれている画像&#10;&#10;自動的に生成された説明">
            <a:extLst>
              <a:ext uri="{FF2B5EF4-FFF2-40B4-BE49-F238E27FC236}">
                <a16:creationId xmlns:a16="http://schemas.microsoft.com/office/drawing/2014/main" id="{675EA7CF-D606-9945-B4F5-22893D042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66585"/>
            <a:ext cx="3809512" cy="36759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8DA135-0C61-BE42-86C6-CDAA6AE0F795}"/>
              </a:ext>
            </a:extLst>
          </p:cNvPr>
          <p:cNvSpPr txBox="1"/>
          <p:nvPr/>
        </p:nvSpPr>
        <p:spPr>
          <a:xfrm>
            <a:off x="-191094" y="4220646"/>
            <a:ext cx="383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笑魔術師ハマちゃん</a:t>
            </a:r>
            <a:endParaRPr kumimoji="1" lang="en-US" altLang="ja-JP" sz="28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69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女性, 衣類, 男 が含まれている画像&#10;&#10;自動的に生成された説明">
            <a:extLst>
              <a:ext uri="{FF2B5EF4-FFF2-40B4-BE49-F238E27FC236}">
                <a16:creationId xmlns:a16="http://schemas.microsoft.com/office/drawing/2014/main" id="{E7B9E821-B503-D84D-A6F6-09149CCC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43" y="1357366"/>
            <a:ext cx="1798631" cy="17986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9E7BA0-D091-D74C-9F74-168035E5440E}"/>
              </a:ext>
            </a:extLst>
          </p:cNvPr>
          <p:cNvSpPr txBox="1"/>
          <p:nvPr/>
        </p:nvSpPr>
        <p:spPr>
          <a:xfrm>
            <a:off x="196810" y="576588"/>
            <a:ext cx="67056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■■■■■■■■■■■■■ 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https://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skyapp.net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hamack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 ■■■■■■■■■■■■■</a:t>
            </a:r>
            <a:b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[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マジックアプリ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ファニーサイキック ハマックワールド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]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appStore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PlayStore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にて、無料サービス開始</a:t>
            </a:r>
            <a:b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■■■■■■■■■■■■■ 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https://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skyapp.net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en-US" altLang="ja-JP" sz="1100" dirty="0" err="1">
                <a:latin typeface="Meiryo" panose="020B0604030504040204" pitchFamily="34" charset="-128"/>
                <a:ea typeface="Meiryo" panose="020B0604030504040204" pitchFamily="34" charset="-128"/>
              </a:rPr>
              <a:t>hamack</a:t>
            </a:r>
            <a:r>
              <a:rPr lang="ja-JP" altLang="ja-JP" sz="11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 ■■■■■■■■■■■■■</a:t>
            </a:r>
            <a:endParaRPr kumimoji="1" lang="ja-JP" altLang="en-US" sz="11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2ED8D7-2E5B-BC45-BF5B-253DC0BEE67E}"/>
              </a:ext>
            </a:extLst>
          </p:cNvPr>
          <p:cNvSpPr txBox="1"/>
          <p:nvPr/>
        </p:nvSpPr>
        <p:spPr>
          <a:xfrm>
            <a:off x="342349" y="3252171"/>
            <a:ext cx="657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テレビなどでお馴染みの有名マジシャンハマック柳田、通称ハマちゃん！</a:t>
            </a:r>
            <a:endParaRPr lang="en-US" altLang="ja-JP" sz="15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5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「ファニーサイキック ハマックワールド」配信開始！けえってきたど</a:t>
            </a:r>
            <a:r>
              <a:rPr lang="en-US" altLang="ja-JP" sz="150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〜 </a:t>
            </a:r>
            <a:endParaRPr lang="ja-JP" altLang="ja-JP" sz="15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1EE4B0-D93E-9346-9731-C06CD55821E9}"/>
              </a:ext>
            </a:extLst>
          </p:cNvPr>
          <p:cNvSpPr txBox="1"/>
          <p:nvPr/>
        </p:nvSpPr>
        <p:spPr>
          <a:xfrm>
            <a:off x="342349" y="3862825"/>
            <a:ext cx="6427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自社取得特許技術を利用したアプリ「スカイプラス」および、全世界向け無料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VPN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アプリ「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DeVpn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」の配信を行っている、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geekline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合同会社（所在地：神奈川県相模原市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代表社員：内川天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中国留学中、高校三年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19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歳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 ）は、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Skyus, Inc.(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所在地：アメリカ・デラウェア州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と共同で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Apple app Store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、および、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Google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Play Store 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にて、笑いあり、感動ありのマジックアプリ「マジックアプリ ファニーサイキック ハマックワールド！」のパブリックサービスを開始いたしました。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「マジックアプリ ファニーサイキック ハマックワールド！ 」は、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2010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年に配信していた「ファニーサイキック ハマックワールド」をさらに進化させ、ハマちゃんの、</a:t>
            </a:r>
            <a:r>
              <a:rPr lang="ja-JP" altLang="en-US" sz="10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笑いあり、感動ありのステージパフォーマンス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をアプリ内にて実現させた、</a:t>
            </a:r>
            <a:r>
              <a:rPr lang="ja-JP" altLang="en-US" sz="10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本格！笑マジックアプリ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です。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スマートフォンの機能をフル活用したアプリ「マジックアプリ ファニーサイキック ハマックワールド！ 」は、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ラスベガス、上海進出を行っている、</a:t>
            </a:r>
            <a:r>
              <a:rPr lang="ja-JP" altLang="en-US" sz="10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笑魔術師ハマちゃん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監修の元、マジックアプリに、笑いをふんだんに取り入れ、ハマちゃんを知ってる人も知らない人も、存分に楽しめるアプリです。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また、ジョーカーを含め、全カードを利用したカードマジックは、披露すれば、周りのみんなを驚かせること間違いなしです。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今後もさらに、グローバル展開の一環として続々と、エンターティメントアプリの配信も進めていく予定です。</a:t>
            </a:r>
            <a:endParaRPr lang="ja-JP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7" name="図 6" descr="テーブル, 食品, 持つ, 男 が含まれている画像&#10;&#10;自動的に生成された説明">
            <a:extLst>
              <a:ext uri="{FF2B5EF4-FFF2-40B4-BE49-F238E27FC236}">
                <a16:creationId xmlns:a16="http://schemas.microsoft.com/office/drawing/2014/main" id="{7AF929ED-4514-374E-8B00-46F3CCCA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91" y="1836573"/>
            <a:ext cx="3483125" cy="130617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60372B-0BC9-F342-BDE6-FE9291DC96EB}"/>
              </a:ext>
            </a:extLst>
          </p:cNvPr>
          <p:cNvSpPr txBox="1"/>
          <p:nvPr/>
        </p:nvSpPr>
        <p:spPr>
          <a:xfrm>
            <a:off x="342349" y="6569440"/>
            <a:ext cx="64278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----------------------------------------------------------------------------------------------------------------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【会社概要】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geekline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合同会社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〒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252-0321 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神奈川県相模原市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南区相模台２−１２−１７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設立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2017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0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２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２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/>
              <a:t>https://</a:t>
            </a:r>
            <a:r>
              <a:rPr lang="en-US" altLang="ja-JP" sz="1000" dirty="0" err="1"/>
              <a:t>geekline.biz</a:t>
            </a:r>
            <a:r>
              <a:rPr lang="en-US" altLang="ja-JP" sz="1000" dirty="0"/>
              <a:t>/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【業務内容】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インターネット事業に関するコンサルティング業務 、ソフトウェア企画・開発・販売 、情報処理サービス業務 、経営コンサルタント業務 、海外事業展開に関するコンサルタント業務 、労務に関するコンサルタント業務 、上記各号に付帯する一切の事業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本件に関するお問い合わせ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geekline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合同会社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ja-JP" sz="1000">
                <a:latin typeface="Meiryo" panose="020B0604030504040204" pitchFamily="34" charset="-128"/>
                <a:ea typeface="Meiryo" panose="020B0604030504040204" pitchFamily="34" charset="-128"/>
              </a:rPr>
              <a:t>メディア営業担当</a:t>
            </a:r>
            <a:r>
              <a:rPr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　内川鳳人（うちかわ　ほうと）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TEL 050-5809-7896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Mail </a:t>
            </a:r>
            <a:r>
              <a:rPr lang="en-US" altLang="ja-JP" sz="1000" dirty="0" err="1">
                <a:latin typeface="Meiryo" panose="020B0604030504040204" pitchFamily="34" charset="-128"/>
                <a:ea typeface="Meiryo" panose="020B0604030504040204" pitchFamily="34" charset="-128"/>
              </a:rPr>
              <a:t>press@geekline.biz</a:t>
            </a:r>
            <a:b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----------------------------------------------------------------------------------------------------------------</a:t>
            </a:r>
            <a:endParaRPr lang="ja-JP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A2C5101-42A5-A041-B0AF-E66532A4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758" y="8420585"/>
            <a:ext cx="1150233" cy="9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488</Words>
  <Application>Microsoft Macintosh PowerPoint</Application>
  <PresentationFormat>ユーザー設定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07にくまるフォント</vt:lpstr>
      <vt:lpstr>GN-キルゴUかなO</vt:lpstr>
      <vt:lpstr>Meiryo</vt:lpstr>
      <vt:lpstr>Arial</vt:lpstr>
      <vt:lpstr>Calibri</vt:lpstr>
      <vt:lpstr>Calibri Light</vt:lpstr>
      <vt:lpstr>Office テーマ</vt:lpstr>
      <vt:lpstr>ニュースリリース 在中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money0528</dc:creator>
  <cp:lastModifiedBy>key9331</cp:lastModifiedBy>
  <cp:revision>27</cp:revision>
  <cp:lastPrinted>2020-08-17T23:37:26Z</cp:lastPrinted>
  <dcterms:created xsi:type="dcterms:W3CDTF">2020-01-22T23:03:45Z</dcterms:created>
  <dcterms:modified xsi:type="dcterms:W3CDTF">2020-09-01T05:49:46Z</dcterms:modified>
</cp:coreProperties>
</file>