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5"/>
  </p:notesMasterIdLst>
  <p:sldIdLst>
    <p:sldId id="256" r:id="rId2"/>
    <p:sldId id="257" r:id="rId3"/>
    <p:sldId id="258" r:id="rId4"/>
  </p:sldIdLst>
  <p:sldSz cx="7559675" cy="10691813"/>
  <p:notesSz cx="6797675" cy="9926638"/>
  <p:embeddedFontLst>
    <p:embeddedFont>
      <p:font typeface="Quattrocento Sans" panose="020B0802050000020003" pitchFamily="34" charset="0"/>
      <p:regular r:id="rId6"/>
      <p:bold r:id="rId7"/>
      <p:italic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68"/>
    <p:restoredTop sz="94685"/>
  </p:normalViewPr>
  <p:slideViewPr>
    <p:cSldViewPr snapToGrid="0" snapToObjects="1">
      <p:cViewPr varScale="1">
        <p:scale>
          <a:sx n="57" d="100"/>
          <a:sy n="57" d="100"/>
        </p:scale>
        <p:origin x="218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viewProps" Target="viewProps.xml"/><Relationship Id="rId5" Type="http://schemas.openxmlformats.org/officeDocument/2006/relationships/notesMaster" Target="notesMasters/notesMaster1.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33150" y="744475"/>
            <a:ext cx="4532000" cy="37224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2082800" y="744538"/>
            <a:ext cx="263366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p2:notes"/>
          <p:cNvSpPr>
            <a:spLocks noGrp="1" noRot="1" noChangeAspect="1"/>
          </p:cNvSpPr>
          <p:nvPr>
            <p:ph type="sldImg" idx="2"/>
          </p:nvPr>
        </p:nvSpPr>
        <p:spPr>
          <a:xfrm>
            <a:off x="2082800" y="744538"/>
            <a:ext cx="263366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679750" y="4715125"/>
            <a:ext cx="5438125" cy="446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p3:notes"/>
          <p:cNvSpPr>
            <a:spLocks noGrp="1" noRot="1" noChangeAspect="1"/>
          </p:cNvSpPr>
          <p:nvPr>
            <p:ph type="sldImg" idx="2"/>
          </p:nvPr>
        </p:nvSpPr>
        <p:spPr>
          <a:xfrm>
            <a:off x="2082800" y="744538"/>
            <a:ext cx="2633663"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白紙"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87909" y="2978019"/>
            <a:ext cx="6783857" cy="652022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縦書きタイトルと&#10;縦書きテキスト"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1694512" y="4284621"/>
            <a:ext cx="9060817" cy="163005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612846" y="2701814"/>
            <a:ext cx="9060817" cy="4795669"/>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566976" y="1749795"/>
            <a:ext cx="6425724" cy="3722335"/>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960"/>
              <a:buFont typeface="Quattrocento Sans"/>
              <a:buNone/>
              <a:defRPr sz="49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944960" y="5615678"/>
            <a:ext cx="5669756" cy="2581379"/>
          </a:xfrm>
          <a:prstGeom prst="rect">
            <a:avLst/>
          </a:prstGeom>
          <a:noFill/>
          <a:ln>
            <a:noFill/>
          </a:ln>
        </p:spPr>
        <p:txBody>
          <a:bodyPr spcFirstLastPara="1" wrap="square" lIns="91425" tIns="45700" rIns="91425" bIns="45700" anchor="t" anchorCtr="0">
            <a:noAutofit/>
          </a:bodyPr>
          <a:lstStyle>
            <a:lvl1pPr lvl="0" algn="ctr">
              <a:lnSpc>
                <a:spcPct val="90000"/>
              </a:lnSpc>
              <a:spcBef>
                <a:spcPts val="827"/>
              </a:spcBef>
              <a:spcAft>
                <a:spcPts val="0"/>
              </a:spcAft>
              <a:buClr>
                <a:schemeClr val="dk1"/>
              </a:buClr>
              <a:buSzPts val="1984"/>
              <a:buNone/>
              <a:defRPr sz="1984"/>
            </a:lvl1pPr>
            <a:lvl2pPr lvl="1" algn="ctr">
              <a:lnSpc>
                <a:spcPct val="90000"/>
              </a:lnSpc>
              <a:spcBef>
                <a:spcPts val="413"/>
              </a:spcBef>
              <a:spcAft>
                <a:spcPts val="0"/>
              </a:spcAft>
              <a:buClr>
                <a:schemeClr val="dk1"/>
              </a:buClr>
              <a:buSzPts val="1653"/>
              <a:buNone/>
              <a:defRPr sz="1653"/>
            </a:lvl2pPr>
            <a:lvl3pPr lvl="2" algn="ctr">
              <a:lnSpc>
                <a:spcPct val="90000"/>
              </a:lnSpc>
              <a:spcBef>
                <a:spcPts val="413"/>
              </a:spcBef>
              <a:spcAft>
                <a:spcPts val="0"/>
              </a:spcAft>
              <a:buClr>
                <a:schemeClr val="dk1"/>
              </a:buClr>
              <a:buSzPts val="1488"/>
              <a:buNone/>
              <a:defRPr sz="1488"/>
            </a:lvl3pPr>
            <a:lvl4pPr lvl="3" algn="ctr">
              <a:lnSpc>
                <a:spcPct val="90000"/>
              </a:lnSpc>
              <a:spcBef>
                <a:spcPts val="413"/>
              </a:spcBef>
              <a:spcAft>
                <a:spcPts val="0"/>
              </a:spcAft>
              <a:buClr>
                <a:schemeClr val="dk1"/>
              </a:buClr>
              <a:buSzPts val="1323"/>
              <a:buNone/>
              <a:defRPr sz="1323"/>
            </a:lvl4pPr>
            <a:lvl5pPr lvl="4" algn="ctr">
              <a:lnSpc>
                <a:spcPct val="90000"/>
              </a:lnSpc>
              <a:spcBef>
                <a:spcPts val="413"/>
              </a:spcBef>
              <a:spcAft>
                <a:spcPts val="0"/>
              </a:spcAft>
              <a:buClr>
                <a:schemeClr val="dk1"/>
              </a:buClr>
              <a:buSzPts val="1323"/>
              <a:buNone/>
              <a:defRPr sz="1323"/>
            </a:lvl5pPr>
            <a:lvl6pPr lvl="5" algn="ctr">
              <a:lnSpc>
                <a:spcPct val="90000"/>
              </a:lnSpc>
              <a:spcBef>
                <a:spcPts val="413"/>
              </a:spcBef>
              <a:spcAft>
                <a:spcPts val="0"/>
              </a:spcAft>
              <a:buClr>
                <a:schemeClr val="dk1"/>
              </a:buClr>
              <a:buSzPts val="1323"/>
              <a:buNone/>
              <a:defRPr sz="1323"/>
            </a:lvl6pPr>
            <a:lvl7pPr lvl="6" algn="ctr">
              <a:lnSpc>
                <a:spcPct val="90000"/>
              </a:lnSpc>
              <a:spcBef>
                <a:spcPts val="413"/>
              </a:spcBef>
              <a:spcAft>
                <a:spcPts val="0"/>
              </a:spcAft>
              <a:buClr>
                <a:schemeClr val="dk1"/>
              </a:buClr>
              <a:buSzPts val="1323"/>
              <a:buNone/>
              <a:defRPr sz="1323"/>
            </a:lvl7pPr>
            <a:lvl8pPr lvl="7" algn="ctr">
              <a:lnSpc>
                <a:spcPct val="90000"/>
              </a:lnSpc>
              <a:spcBef>
                <a:spcPts val="413"/>
              </a:spcBef>
              <a:spcAft>
                <a:spcPts val="0"/>
              </a:spcAft>
              <a:buClr>
                <a:schemeClr val="dk1"/>
              </a:buClr>
              <a:buSzPts val="1323"/>
              <a:buNone/>
              <a:defRPr sz="1323"/>
            </a:lvl8pPr>
            <a:lvl9pPr lvl="8" algn="ctr">
              <a:lnSpc>
                <a:spcPct val="90000"/>
              </a:lnSpc>
              <a:spcBef>
                <a:spcPts val="413"/>
              </a:spcBef>
              <a:spcAft>
                <a:spcPts val="0"/>
              </a:spcAft>
              <a:buClr>
                <a:schemeClr val="dk1"/>
              </a:buClr>
              <a:buSzPts val="1323"/>
              <a:buNone/>
              <a:defRPr sz="1323"/>
            </a:lvl9pPr>
          </a:lstStyle>
          <a:p>
            <a:endParaRPr/>
          </a:p>
        </p:txBody>
      </p:sp>
      <p:sp>
        <p:nvSpPr>
          <p:cNvPr id="18" name="Google Shape;18;p3"/>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とコンテンツ"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519728" y="2846200"/>
            <a:ext cx="6520220" cy="678385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セクション見出し"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515791" y="2665532"/>
            <a:ext cx="6520220" cy="444749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960"/>
              <a:buFont typeface="Quattrocento Sans"/>
              <a:buNone/>
              <a:defRPr sz="496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515791" y="7155103"/>
            <a:ext cx="6520220" cy="233883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827"/>
              </a:spcBef>
              <a:spcAft>
                <a:spcPts val="0"/>
              </a:spcAft>
              <a:buClr>
                <a:schemeClr val="dk1"/>
              </a:buClr>
              <a:buSzPts val="1984"/>
              <a:buNone/>
              <a:defRPr sz="1984">
                <a:solidFill>
                  <a:schemeClr val="dk1"/>
                </a:solidFill>
              </a:defRPr>
            </a:lvl1pPr>
            <a:lvl2pPr marL="914400" lvl="1" indent="-228600" algn="l">
              <a:lnSpc>
                <a:spcPct val="90000"/>
              </a:lnSpc>
              <a:spcBef>
                <a:spcPts val="413"/>
              </a:spcBef>
              <a:spcAft>
                <a:spcPts val="0"/>
              </a:spcAft>
              <a:buClr>
                <a:srgbClr val="888888"/>
              </a:buClr>
              <a:buSzPts val="1653"/>
              <a:buNone/>
              <a:defRPr sz="1653">
                <a:solidFill>
                  <a:srgbClr val="888888"/>
                </a:solidFill>
              </a:defRPr>
            </a:lvl2pPr>
            <a:lvl3pPr marL="1371600" lvl="2" indent="-228600" algn="l">
              <a:lnSpc>
                <a:spcPct val="90000"/>
              </a:lnSpc>
              <a:spcBef>
                <a:spcPts val="413"/>
              </a:spcBef>
              <a:spcAft>
                <a:spcPts val="0"/>
              </a:spcAft>
              <a:buClr>
                <a:srgbClr val="888888"/>
              </a:buClr>
              <a:buSzPts val="1488"/>
              <a:buNone/>
              <a:defRPr sz="1488">
                <a:solidFill>
                  <a:srgbClr val="888888"/>
                </a:solidFill>
              </a:defRPr>
            </a:lvl3pPr>
            <a:lvl4pPr marL="1828800" lvl="3" indent="-228600" algn="l">
              <a:lnSpc>
                <a:spcPct val="90000"/>
              </a:lnSpc>
              <a:spcBef>
                <a:spcPts val="413"/>
              </a:spcBef>
              <a:spcAft>
                <a:spcPts val="0"/>
              </a:spcAft>
              <a:buClr>
                <a:srgbClr val="888888"/>
              </a:buClr>
              <a:buSzPts val="1323"/>
              <a:buNone/>
              <a:defRPr sz="1323">
                <a:solidFill>
                  <a:srgbClr val="888888"/>
                </a:solidFill>
              </a:defRPr>
            </a:lvl4pPr>
            <a:lvl5pPr marL="2286000" lvl="4" indent="-228600" algn="l">
              <a:lnSpc>
                <a:spcPct val="90000"/>
              </a:lnSpc>
              <a:spcBef>
                <a:spcPts val="413"/>
              </a:spcBef>
              <a:spcAft>
                <a:spcPts val="0"/>
              </a:spcAft>
              <a:buClr>
                <a:srgbClr val="888888"/>
              </a:buClr>
              <a:buSzPts val="1323"/>
              <a:buNone/>
              <a:defRPr sz="1323">
                <a:solidFill>
                  <a:srgbClr val="888888"/>
                </a:solidFill>
              </a:defRPr>
            </a:lvl5pPr>
            <a:lvl6pPr marL="2743200" lvl="5" indent="-228600" algn="l">
              <a:lnSpc>
                <a:spcPct val="90000"/>
              </a:lnSpc>
              <a:spcBef>
                <a:spcPts val="413"/>
              </a:spcBef>
              <a:spcAft>
                <a:spcPts val="0"/>
              </a:spcAft>
              <a:buClr>
                <a:srgbClr val="888888"/>
              </a:buClr>
              <a:buSzPts val="1323"/>
              <a:buNone/>
              <a:defRPr sz="1323">
                <a:solidFill>
                  <a:srgbClr val="888888"/>
                </a:solidFill>
              </a:defRPr>
            </a:lvl6pPr>
            <a:lvl7pPr marL="3200400" lvl="6" indent="-228600" algn="l">
              <a:lnSpc>
                <a:spcPct val="90000"/>
              </a:lnSpc>
              <a:spcBef>
                <a:spcPts val="413"/>
              </a:spcBef>
              <a:spcAft>
                <a:spcPts val="0"/>
              </a:spcAft>
              <a:buClr>
                <a:srgbClr val="888888"/>
              </a:buClr>
              <a:buSzPts val="1323"/>
              <a:buNone/>
              <a:defRPr sz="1323">
                <a:solidFill>
                  <a:srgbClr val="888888"/>
                </a:solidFill>
              </a:defRPr>
            </a:lvl7pPr>
            <a:lvl8pPr marL="3657600" lvl="7" indent="-228600" algn="l">
              <a:lnSpc>
                <a:spcPct val="90000"/>
              </a:lnSpc>
              <a:spcBef>
                <a:spcPts val="413"/>
              </a:spcBef>
              <a:spcAft>
                <a:spcPts val="0"/>
              </a:spcAft>
              <a:buClr>
                <a:srgbClr val="888888"/>
              </a:buClr>
              <a:buSzPts val="1323"/>
              <a:buNone/>
              <a:defRPr sz="1323">
                <a:solidFill>
                  <a:srgbClr val="888888"/>
                </a:solidFill>
              </a:defRPr>
            </a:lvl8pPr>
            <a:lvl9pPr marL="4114800" lvl="8" indent="-228600" algn="l">
              <a:lnSpc>
                <a:spcPct val="90000"/>
              </a:lnSpc>
              <a:spcBef>
                <a:spcPts val="413"/>
              </a:spcBef>
              <a:spcAft>
                <a:spcPts val="0"/>
              </a:spcAft>
              <a:buClr>
                <a:srgbClr val="888888"/>
              </a:buClr>
              <a:buSzPts val="1323"/>
              <a:buNone/>
              <a:defRPr sz="1323">
                <a:solidFill>
                  <a:srgbClr val="888888"/>
                </a:solidFill>
              </a:defRPr>
            </a:lvl9pPr>
          </a:lstStyle>
          <a:p>
            <a:endParaRPr/>
          </a:p>
        </p:txBody>
      </p:sp>
      <p:sp>
        <p:nvSpPr>
          <p:cNvPr id="30" name="Google Shape;30;p5"/>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つのコンテンツ"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519728" y="2846200"/>
            <a:ext cx="3212862" cy="678385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3827085" y="2846200"/>
            <a:ext cx="3212862" cy="678385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520712" y="569242"/>
            <a:ext cx="6520220" cy="206659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520713" y="2620980"/>
            <a:ext cx="3198096" cy="128450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827"/>
              </a:spcBef>
              <a:spcAft>
                <a:spcPts val="0"/>
              </a:spcAft>
              <a:buClr>
                <a:schemeClr val="dk1"/>
              </a:buClr>
              <a:buSzPts val="1984"/>
              <a:buNone/>
              <a:defRPr sz="1984" b="1"/>
            </a:lvl1pPr>
            <a:lvl2pPr marL="914400" lvl="1" indent="-228600" algn="l">
              <a:lnSpc>
                <a:spcPct val="90000"/>
              </a:lnSpc>
              <a:spcBef>
                <a:spcPts val="413"/>
              </a:spcBef>
              <a:spcAft>
                <a:spcPts val="0"/>
              </a:spcAft>
              <a:buClr>
                <a:schemeClr val="dk1"/>
              </a:buClr>
              <a:buSzPts val="1653"/>
              <a:buNone/>
              <a:defRPr sz="1653" b="1"/>
            </a:lvl2pPr>
            <a:lvl3pPr marL="1371600" lvl="2" indent="-228600" algn="l">
              <a:lnSpc>
                <a:spcPct val="90000"/>
              </a:lnSpc>
              <a:spcBef>
                <a:spcPts val="413"/>
              </a:spcBef>
              <a:spcAft>
                <a:spcPts val="0"/>
              </a:spcAft>
              <a:buClr>
                <a:schemeClr val="dk1"/>
              </a:buClr>
              <a:buSzPts val="1488"/>
              <a:buNone/>
              <a:defRPr sz="1488" b="1"/>
            </a:lvl3pPr>
            <a:lvl4pPr marL="1828800" lvl="3" indent="-228600" algn="l">
              <a:lnSpc>
                <a:spcPct val="90000"/>
              </a:lnSpc>
              <a:spcBef>
                <a:spcPts val="413"/>
              </a:spcBef>
              <a:spcAft>
                <a:spcPts val="0"/>
              </a:spcAft>
              <a:buClr>
                <a:schemeClr val="dk1"/>
              </a:buClr>
              <a:buSzPts val="1323"/>
              <a:buNone/>
              <a:defRPr sz="1323" b="1"/>
            </a:lvl4pPr>
            <a:lvl5pPr marL="2286000" lvl="4" indent="-228600" algn="l">
              <a:lnSpc>
                <a:spcPct val="90000"/>
              </a:lnSpc>
              <a:spcBef>
                <a:spcPts val="413"/>
              </a:spcBef>
              <a:spcAft>
                <a:spcPts val="0"/>
              </a:spcAft>
              <a:buClr>
                <a:schemeClr val="dk1"/>
              </a:buClr>
              <a:buSzPts val="1323"/>
              <a:buNone/>
              <a:defRPr sz="1323" b="1"/>
            </a:lvl5pPr>
            <a:lvl6pPr marL="2743200" lvl="5" indent="-228600" algn="l">
              <a:lnSpc>
                <a:spcPct val="90000"/>
              </a:lnSpc>
              <a:spcBef>
                <a:spcPts val="413"/>
              </a:spcBef>
              <a:spcAft>
                <a:spcPts val="0"/>
              </a:spcAft>
              <a:buClr>
                <a:schemeClr val="dk1"/>
              </a:buClr>
              <a:buSzPts val="1323"/>
              <a:buNone/>
              <a:defRPr sz="1323" b="1"/>
            </a:lvl6pPr>
            <a:lvl7pPr marL="3200400" lvl="6" indent="-228600" algn="l">
              <a:lnSpc>
                <a:spcPct val="90000"/>
              </a:lnSpc>
              <a:spcBef>
                <a:spcPts val="413"/>
              </a:spcBef>
              <a:spcAft>
                <a:spcPts val="0"/>
              </a:spcAft>
              <a:buClr>
                <a:schemeClr val="dk1"/>
              </a:buClr>
              <a:buSzPts val="1323"/>
              <a:buNone/>
              <a:defRPr sz="1323" b="1"/>
            </a:lvl7pPr>
            <a:lvl8pPr marL="3657600" lvl="7" indent="-228600" algn="l">
              <a:lnSpc>
                <a:spcPct val="90000"/>
              </a:lnSpc>
              <a:spcBef>
                <a:spcPts val="413"/>
              </a:spcBef>
              <a:spcAft>
                <a:spcPts val="0"/>
              </a:spcAft>
              <a:buClr>
                <a:schemeClr val="dk1"/>
              </a:buClr>
              <a:buSzPts val="1323"/>
              <a:buNone/>
              <a:defRPr sz="1323" b="1"/>
            </a:lvl8pPr>
            <a:lvl9pPr marL="4114800" lvl="8" indent="-228600" algn="l">
              <a:lnSpc>
                <a:spcPct val="90000"/>
              </a:lnSpc>
              <a:spcBef>
                <a:spcPts val="413"/>
              </a:spcBef>
              <a:spcAft>
                <a:spcPts val="0"/>
              </a:spcAft>
              <a:buClr>
                <a:schemeClr val="dk1"/>
              </a:buClr>
              <a:buSzPts val="1323"/>
              <a:buNone/>
              <a:defRPr sz="1323" b="1"/>
            </a:lvl9pPr>
          </a:lstStyle>
          <a:p>
            <a:endParaRPr/>
          </a:p>
        </p:txBody>
      </p:sp>
      <p:sp>
        <p:nvSpPr>
          <p:cNvPr id="43" name="Google Shape;43;p7"/>
          <p:cNvSpPr txBox="1">
            <a:spLocks noGrp="1"/>
          </p:cNvSpPr>
          <p:nvPr>
            <p:ph type="body" idx="2"/>
          </p:nvPr>
        </p:nvSpPr>
        <p:spPr>
          <a:xfrm>
            <a:off x="520713" y="3905482"/>
            <a:ext cx="3198096" cy="574437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3827086" y="2620980"/>
            <a:ext cx="3213847" cy="128450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827"/>
              </a:spcBef>
              <a:spcAft>
                <a:spcPts val="0"/>
              </a:spcAft>
              <a:buClr>
                <a:schemeClr val="dk1"/>
              </a:buClr>
              <a:buSzPts val="1984"/>
              <a:buNone/>
              <a:defRPr sz="1984" b="1"/>
            </a:lvl1pPr>
            <a:lvl2pPr marL="914400" lvl="1" indent="-228600" algn="l">
              <a:lnSpc>
                <a:spcPct val="90000"/>
              </a:lnSpc>
              <a:spcBef>
                <a:spcPts val="413"/>
              </a:spcBef>
              <a:spcAft>
                <a:spcPts val="0"/>
              </a:spcAft>
              <a:buClr>
                <a:schemeClr val="dk1"/>
              </a:buClr>
              <a:buSzPts val="1653"/>
              <a:buNone/>
              <a:defRPr sz="1653" b="1"/>
            </a:lvl2pPr>
            <a:lvl3pPr marL="1371600" lvl="2" indent="-228600" algn="l">
              <a:lnSpc>
                <a:spcPct val="90000"/>
              </a:lnSpc>
              <a:spcBef>
                <a:spcPts val="413"/>
              </a:spcBef>
              <a:spcAft>
                <a:spcPts val="0"/>
              </a:spcAft>
              <a:buClr>
                <a:schemeClr val="dk1"/>
              </a:buClr>
              <a:buSzPts val="1488"/>
              <a:buNone/>
              <a:defRPr sz="1488" b="1"/>
            </a:lvl3pPr>
            <a:lvl4pPr marL="1828800" lvl="3" indent="-228600" algn="l">
              <a:lnSpc>
                <a:spcPct val="90000"/>
              </a:lnSpc>
              <a:spcBef>
                <a:spcPts val="413"/>
              </a:spcBef>
              <a:spcAft>
                <a:spcPts val="0"/>
              </a:spcAft>
              <a:buClr>
                <a:schemeClr val="dk1"/>
              </a:buClr>
              <a:buSzPts val="1323"/>
              <a:buNone/>
              <a:defRPr sz="1323" b="1"/>
            </a:lvl4pPr>
            <a:lvl5pPr marL="2286000" lvl="4" indent="-228600" algn="l">
              <a:lnSpc>
                <a:spcPct val="90000"/>
              </a:lnSpc>
              <a:spcBef>
                <a:spcPts val="413"/>
              </a:spcBef>
              <a:spcAft>
                <a:spcPts val="0"/>
              </a:spcAft>
              <a:buClr>
                <a:schemeClr val="dk1"/>
              </a:buClr>
              <a:buSzPts val="1323"/>
              <a:buNone/>
              <a:defRPr sz="1323" b="1"/>
            </a:lvl5pPr>
            <a:lvl6pPr marL="2743200" lvl="5" indent="-228600" algn="l">
              <a:lnSpc>
                <a:spcPct val="90000"/>
              </a:lnSpc>
              <a:spcBef>
                <a:spcPts val="413"/>
              </a:spcBef>
              <a:spcAft>
                <a:spcPts val="0"/>
              </a:spcAft>
              <a:buClr>
                <a:schemeClr val="dk1"/>
              </a:buClr>
              <a:buSzPts val="1323"/>
              <a:buNone/>
              <a:defRPr sz="1323" b="1"/>
            </a:lvl6pPr>
            <a:lvl7pPr marL="3200400" lvl="6" indent="-228600" algn="l">
              <a:lnSpc>
                <a:spcPct val="90000"/>
              </a:lnSpc>
              <a:spcBef>
                <a:spcPts val="413"/>
              </a:spcBef>
              <a:spcAft>
                <a:spcPts val="0"/>
              </a:spcAft>
              <a:buClr>
                <a:schemeClr val="dk1"/>
              </a:buClr>
              <a:buSzPts val="1323"/>
              <a:buNone/>
              <a:defRPr sz="1323" b="1"/>
            </a:lvl7pPr>
            <a:lvl8pPr marL="3657600" lvl="7" indent="-228600" algn="l">
              <a:lnSpc>
                <a:spcPct val="90000"/>
              </a:lnSpc>
              <a:spcBef>
                <a:spcPts val="413"/>
              </a:spcBef>
              <a:spcAft>
                <a:spcPts val="0"/>
              </a:spcAft>
              <a:buClr>
                <a:schemeClr val="dk1"/>
              </a:buClr>
              <a:buSzPts val="1323"/>
              <a:buNone/>
              <a:defRPr sz="1323" b="1"/>
            </a:lvl8pPr>
            <a:lvl9pPr marL="4114800" lvl="8" indent="-228600" algn="l">
              <a:lnSpc>
                <a:spcPct val="90000"/>
              </a:lnSpc>
              <a:spcBef>
                <a:spcPts val="413"/>
              </a:spcBef>
              <a:spcAft>
                <a:spcPts val="0"/>
              </a:spcAft>
              <a:buClr>
                <a:schemeClr val="dk1"/>
              </a:buClr>
              <a:buSzPts val="1323"/>
              <a:buNone/>
              <a:defRPr sz="1323" b="1"/>
            </a:lvl9pPr>
          </a:lstStyle>
          <a:p>
            <a:endParaRPr/>
          </a:p>
        </p:txBody>
      </p:sp>
      <p:sp>
        <p:nvSpPr>
          <p:cNvPr id="45" name="Google Shape;45;p7"/>
          <p:cNvSpPr txBox="1">
            <a:spLocks noGrp="1"/>
          </p:cNvSpPr>
          <p:nvPr>
            <p:ph type="body" idx="4"/>
          </p:nvPr>
        </p:nvSpPr>
        <p:spPr>
          <a:xfrm>
            <a:off x="3827086" y="3905482"/>
            <a:ext cx="3213847" cy="574437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827"/>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タイトルのみ"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520712" y="712788"/>
            <a:ext cx="2438192" cy="24947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645"/>
              <a:buFont typeface="Quattrocento Sans"/>
              <a:buNone/>
              <a:defRPr sz="264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213847" y="1539425"/>
            <a:ext cx="3827085" cy="7598117"/>
          </a:xfrm>
          <a:prstGeom prst="rect">
            <a:avLst/>
          </a:prstGeom>
          <a:noFill/>
          <a:ln>
            <a:noFill/>
          </a:ln>
        </p:spPr>
        <p:txBody>
          <a:bodyPr spcFirstLastPara="1" wrap="square" lIns="91425" tIns="45700" rIns="91425" bIns="45700" anchor="t" anchorCtr="0">
            <a:noAutofit/>
          </a:bodyPr>
          <a:lstStyle>
            <a:lvl1pPr marL="457200" lvl="0" indent="-396557" algn="l">
              <a:lnSpc>
                <a:spcPct val="90000"/>
              </a:lnSpc>
              <a:spcBef>
                <a:spcPts val="827"/>
              </a:spcBef>
              <a:spcAft>
                <a:spcPts val="0"/>
              </a:spcAft>
              <a:buClr>
                <a:schemeClr val="dk1"/>
              </a:buClr>
              <a:buSzPts val="2645"/>
              <a:buChar char="•"/>
              <a:defRPr sz="2645"/>
            </a:lvl1pPr>
            <a:lvl2pPr marL="914400" lvl="1" indent="-375602" algn="l">
              <a:lnSpc>
                <a:spcPct val="90000"/>
              </a:lnSpc>
              <a:spcBef>
                <a:spcPts val="413"/>
              </a:spcBef>
              <a:spcAft>
                <a:spcPts val="0"/>
              </a:spcAft>
              <a:buClr>
                <a:schemeClr val="dk1"/>
              </a:buClr>
              <a:buSzPts val="2315"/>
              <a:buChar char="•"/>
              <a:defRPr sz="2315"/>
            </a:lvl2pPr>
            <a:lvl3pPr marL="1371600" lvl="2" indent="-354583" algn="l">
              <a:lnSpc>
                <a:spcPct val="90000"/>
              </a:lnSpc>
              <a:spcBef>
                <a:spcPts val="413"/>
              </a:spcBef>
              <a:spcAft>
                <a:spcPts val="0"/>
              </a:spcAft>
              <a:buClr>
                <a:schemeClr val="dk1"/>
              </a:buClr>
              <a:buSzPts val="1984"/>
              <a:buChar char="•"/>
              <a:defRPr sz="1984"/>
            </a:lvl3pPr>
            <a:lvl4pPr marL="1828800" lvl="3" indent="-333565" algn="l">
              <a:lnSpc>
                <a:spcPct val="90000"/>
              </a:lnSpc>
              <a:spcBef>
                <a:spcPts val="413"/>
              </a:spcBef>
              <a:spcAft>
                <a:spcPts val="0"/>
              </a:spcAft>
              <a:buClr>
                <a:schemeClr val="dk1"/>
              </a:buClr>
              <a:buSzPts val="1653"/>
              <a:buChar char="•"/>
              <a:defRPr sz="1653"/>
            </a:lvl4pPr>
            <a:lvl5pPr marL="2286000" lvl="4" indent="-333565" algn="l">
              <a:lnSpc>
                <a:spcPct val="90000"/>
              </a:lnSpc>
              <a:spcBef>
                <a:spcPts val="413"/>
              </a:spcBef>
              <a:spcAft>
                <a:spcPts val="0"/>
              </a:spcAft>
              <a:buClr>
                <a:schemeClr val="dk1"/>
              </a:buClr>
              <a:buSzPts val="1653"/>
              <a:buChar char="•"/>
              <a:defRPr sz="1653"/>
            </a:lvl5pPr>
            <a:lvl6pPr marL="2743200" lvl="5" indent="-333565" algn="l">
              <a:lnSpc>
                <a:spcPct val="90000"/>
              </a:lnSpc>
              <a:spcBef>
                <a:spcPts val="413"/>
              </a:spcBef>
              <a:spcAft>
                <a:spcPts val="0"/>
              </a:spcAft>
              <a:buClr>
                <a:schemeClr val="dk1"/>
              </a:buClr>
              <a:buSzPts val="1653"/>
              <a:buChar char="•"/>
              <a:defRPr sz="1653"/>
            </a:lvl6pPr>
            <a:lvl7pPr marL="3200400" lvl="6" indent="-333565" algn="l">
              <a:lnSpc>
                <a:spcPct val="90000"/>
              </a:lnSpc>
              <a:spcBef>
                <a:spcPts val="413"/>
              </a:spcBef>
              <a:spcAft>
                <a:spcPts val="0"/>
              </a:spcAft>
              <a:buClr>
                <a:schemeClr val="dk1"/>
              </a:buClr>
              <a:buSzPts val="1653"/>
              <a:buChar char="•"/>
              <a:defRPr sz="1653"/>
            </a:lvl7pPr>
            <a:lvl8pPr marL="3657600" lvl="7" indent="-333565" algn="l">
              <a:lnSpc>
                <a:spcPct val="90000"/>
              </a:lnSpc>
              <a:spcBef>
                <a:spcPts val="413"/>
              </a:spcBef>
              <a:spcAft>
                <a:spcPts val="0"/>
              </a:spcAft>
              <a:buClr>
                <a:schemeClr val="dk1"/>
              </a:buClr>
              <a:buSzPts val="1653"/>
              <a:buChar char="•"/>
              <a:defRPr sz="1653"/>
            </a:lvl8pPr>
            <a:lvl9pPr marL="4114800" lvl="8" indent="-333565" algn="l">
              <a:lnSpc>
                <a:spcPct val="90000"/>
              </a:lnSpc>
              <a:spcBef>
                <a:spcPts val="413"/>
              </a:spcBef>
              <a:spcAft>
                <a:spcPts val="0"/>
              </a:spcAft>
              <a:buClr>
                <a:schemeClr val="dk1"/>
              </a:buClr>
              <a:buSzPts val="1653"/>
              <a:buChar char="•"/>
              <a:defRPr sz="1653"/>
            </a:lvl9pPr>
          </a:lstStyle>
          <a:p>
            <a:endParaRPr/>
          </a:p>
        </p:txBody>
      </p:sp>
      <p:sp>
        <p:nvSpPr>
          <p:cNvPr id="57" name="Google Shape;57;p9"/>
          <p:cNvSpPr txBox="1">
            <a:spLocks noGrp="1"/>
          </p:cNvSpPr>
          <p:nvPr>
            <p:ph type="body" idx="2"/>
          </p:nvPr>
        </p:nvSpPr>
        <p:spPr>
          <a:xfrm>
            <a:off x="520712" y="3207544"/>
            <a:ext cx="2438192" cy="594237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827"/>
              </a:spcBef>
              <a:spcAft>
                <a:spcPts val="0"/>
              </a:spcAft>
              <a:buClr>
                <a:schemeClr val="dk1"/>
              </a:buClr>
              <a:buSzPts val="1323"/>
              <a:buNone/>
              <a:defRPr sz="1323"/>
            </a:lvl1pPr>
            <a:lvl2pPr marL="914400" lvl="1" indent="-228600" algn="l">
              <a:lnSpc>
                <a:spcPct val="90000"/>
              </a:lnSpc>
              <a:spcBef>
                <a:spcPts val="413"/>
              </a:spcBef>
              <a:spcAft>
                <a:spcPts val="0"/>
              </a:spcAft>
              <a:buClr>
                <a:schemeClr val="dk1"/>
              </a:buClr>
              <a:buSzPts val="1157"/>
              <a:buNone/>
              <a:defRPr sz="1157"/>
            </a:lvl2pPr>
            <a:lvl3pPr marL="1371600" lvl="2" indent="-228600" algn="l">
              <a:lnSpc>
                <a:spcPct val="90000"/>
              </a:lnSpc>
              <a:spcBef>
                <a:spcPts val="413"/>
              </a:spcBef>
              <a:spcAft>
                <a:spcPts val="0"/>
              </a:spcAft>
              <a:buClr>
                <a:schemeClr val="dk1"/>
              </a:buClr>
              <a:buSzPts val="992"/>
              <a:buNone/>
              <a:defRPr sz="992"/>
            </a:lvl3pPr>
            <a:lvl4pPr marL="1828800" lvl="3" indent="-228600" algn="l">
              <a:lnSpc>
                <a:spcPct val="90000"/>
              </a:lnSpc>
              <a:spcBef>
                <a:spcPts val="413"/>
              </a:spcBef>
              <a:spcAft>
                <a:spcPts val="0"/>
              </a:spcAft>
              <a:buClr>
                <a:schemeClr val="dk1"/>
              </a:buClr>
              <a:buSzPts val="827"/>
              <a:buNone/>
              <a:defRPr sz="827"/>
            </a:lvl4pPr>
            <a:lvl5pPr marL="2286000" lvl="4" indent="-228600" algn="l">
              <a:lnSpc>
                <a:spcPct val="90000"/>
              </a:lnSpc>
              <a:spcBef>
                <a:spcPts val="413"/>
              </a:spcBef>
              <a:spcAft>
                <a:spcPts val="0"/>
              </a:spcAft>
              <a:buClr>
                <a:schemeClr val="dk1"/>
              </a:buClr>
              <a:buSzPts val="827"/>
              <a:buNone/>
              <a:defRPr sz="827"/>
            </a:lvl5pPr>
            <a:lvl6pPr marL="2743200" lvl="5" indent="-228600" algn="l">
              <a:lnSpc>
                <a:spcPct val="90000"/>
              </a:lnSpc>
              <a:spcBef>
                <a:spcPts val="413"/>
              </a:spcBef>
              <a:spcAft>
                <a:spcPts val="0"/>
              </a:spcAft>
              <a:buClr>
                <a:schemeClr val="dk1"/>
              </a:buClr>
              <a:buSzPts val="827"/>
              <a:buNone/>
              <a:defRPr sz="827"/>
            </a:lvl6pPr>
            <a:lvl7pPr marL="3200400" lvl="6" indent="-228600" algn="l">
              <a:lnSpc>
                <a:spcPct val="90000"/>
              </a:lnSpc>
              <a:spcBef>
                <a:spcPts val="413"/>
              </a:spcBef>
              <a:spcAft>
                <a:spcPts val="0"/>
              </a:spcAft>
              <a:buClr>
                <a:schemeClr val="dk1"/>
              </a:buClr>
              <a:buSzPts val="827"/>
              <a:buNone/>
              <a:defRPr sz="827"/>
            </a:lvl7pPr>
            <a:lvl8pPr marL="3657600" lvl="7" indent="-228600" algn="l">
              <a:lnSpc>
                <a:spcPct val="90000"/>
              </a:lnSpc>
              <a:spcBef>
                <a:spcPts val="413"/>
              </a:spcBef>
              <a:spcAft>
                <a:spcPts val="0"/>
              </a:spcAft>
              <a:buClr>
                <a:schemeClr val="dk1"/>
              </a:buClr>
              <a:buSzPts val="827"/>
              <a:buNone/>
              <a:defRPr sz="827"/>
            </a:lvl8pPr>
            <a:lvl9pPr marL="4114800" lvl="8" indent="-228600" algn="l">
              <a:lnSpc>
                <a:spcPct val="90000"/>
              </a:lnSpc>
              <a:spcBef>
                <a:spcPts val="413"/>
              </a:spcBef>
              <a:spcAft>
                <a:spcPts val="0"/>
              </a:spcAft>
              <a:buClr>
                <a:schemeClr val="dk1"/>
              </a:buClr>
              <a:buSzPts val="827"/>
              <a:buNone/>
              <a:defRPr sz="827"/>
            </a:lvl9pPr>
          </a:lstStyle>
          <a:p>
            <a:endParaRPr/>
          </a:p>
        </p:txBody>
      </p:sp>
      <p:sp>
        <p:nvSpPr>
          <p:cNvPr id="58" name="Google Shape;58;p9"/>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520712" y="712788"/>
            <a:ext cx="2438192" cy="24947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645"/>
              <a:buFont typeface="Quattrocento Sans"/>
              <a:buNone/>
              <a:defRPr sz="264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3213847" y="1539425"/>
            <a:ext cx="3827085" cy="759811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827"/>
              </a:spcBef>
              <a:spcAft>
                <a:spcPts val="0"/>
              </a:spcAft>
              <a:buClr>
                <a:schemeClr val="dk1"/>
              </a:buClr>
              <a:buSzPts val="2645"/>
              <a:buFont typeface="Arial"/>
              <a:buNone/>
              <a:defRPr sz="2645" b="0" i="0" u="none" strike="noStrike" cap="none">
                <a:solidFill>
                  <a:schemeClr val="dk1"/>
                </a:solidFill>
                <a:latin typeface="Quattrocento Sans"/>
                <a:ea typeface="Quattrocento Sans"/>
                <a:cs typeface="Quattrocento Sans"/>
                <a:sym typeface="Quattrocento Sans"/>
              </a:defRPr>
            </a:lvl1pPr>
            <a:lvl2pPr marR="0" lvl="1" algn="l" rtl="0">
              <a:lnSpc>
                <a:spcPct val="90000"/>
              </a:lnSpc>
              <a:spcBef>
                <a:spcPts val="413"/>
              </a:spcBef>
              <a:spcAft>
                <a:spcPts val="0"/>
              </a:spcAft>
              <a:buClr>
                <a:schemeClr val="dk1"/>
              </a:buClr>
              <a:buSzPts val="2315"/>
              <a:buFont typeface="Arial"/>
              <a:buNone/>
              <a:defRPr sz="2315" b="0" i="0" u="none" strike="noStrike" cap="none">
                <a:solidFill>
                  <a:schemeClr val="dk1"/>
                </a:solidFill>
                <a:latin typeface="Quattrocento Sans"/>
                <a:ea typeface="Quattrocento Sans"/>
                <a:cs typeface="Quattrocento Sans"/>
                <a:sym typeface="Quattrocento Sans"/>
              </a:defRPr>
            </a:lvl2pPr>
            <a:lvl3pPr marR="0" lvl="2" algn="l" rtl="0">
              <a:lnSpc>
                <a:spcPct val="90000"/>
              </a:lnSpc>
              <a:spcBef>
                <a:spcPts val="413"/>
              </a:spcBef>
              <a:spcAft>
                <a:spcPts val="0"/>
              </a:spcAft>
              <a:buClr>
                <a:schemeClr val="dk1"/>
              </a:buClr>
              <a:buSzPts val="1984"/>
              <a:buFont typeface="Arial"/>
              <a:buNone/>
              <a:defRPr sz="1984" b="0" i="0" u="none" strike="noStrike" cap="none">
                <a:solidFill>
                  <a:schemeClr val="dk1"/>
                </a:solidFill>
                <a:latin typeface="Quattrocento Sans"/>
                <a:ea typeface="Quattrocento Sans"/>
                <a:cs typeface="Quattrocento Sans"/>
                <a:sym typeface="Quattrocento Sans"/>
              </a:defRPr>
            </a:lvl3pPr>
            <a:lvl4pPr marR="0" lvl="3" algn="l" rtl="0">
              <a:lnSpc>
                <a:spcPct val="90000"/>
              </a:lnSpc>
              <a:spcBef>
                <a:spcPts val="413"/>
              </a:spcBef>
              <a:spcAft>
                <a:spcPts val="0"/>
              </a:spcAft>
              <a:buClr>
                <a:schemeClr val="dk1"/>
              </a:buClr>
              <a:buSzPts val="1653"/>
              <a:buFont typeface="Arial"/>
              <a:buNone/>
              <a:defRPr sz="1653" b="0" i="0" u="none" strike="noStrike" cap="none">
                <a:solidFill>
                  <a:schemeClr val="dk1"/>
                </a:solidFill>
                <a:latin typeface="Quattrocento Sans"/>
                <a:ea typeface="Quattrocento Sans"/>
                <a:cs typeface="Quattrocento Sans"/>
                <a:sym typeface="Quattrocento Sans"/>
              </a:defRPr>
            </a:lvl4pPr>
            <a:lvl5pPr marR="0" lvl="4" algn="l" rtl="0">
              <a:lnSpc>
                <a:spcPct val="90000"/>
              </a:lnSpc>
              <a:spcBef>
                <a:spcPts val="413"/>
              </a:spcBef>
              <a:spcAft>
                <a:spcPts val="0"/>
              </a:spcAft>
              <a:buClr>
                <a:schemeClr val="dk1"/>
              </a:buClr>
              <a:buSzPts val="1653"/>
              <a:buFont typeface="Arial"/>
              <a:buNone/>
              <a:defRPr sz="1653" b="0" i="0" u="none" strike="noStrike" cap="none">
                <a:solidFill>
                  <a:schemeClr val="dk1"/>
                </a:solidFill>
                <a:latin typeface="Quattrocento Sans"/>
                <a:ea typeface="Quattrocento Sans"/>
                <a:cs typeface="Quattrocento Sans"/>
                <a:sym typeface="Quattrocento Sans"/>
              </a:defRPr>
            </a:lvl5pPr>
            <a:lvl6pPr marR="0" lvl="5" algn="l" rtl="0">
              <a:lnSpc>
                <a:spcPct val="90000"/>
              </a:lnSpc>
              <a:spcBef>
                <a:spcPts val="413"/>
              </a:spcBef>
              <a:spcAft>
                <a:spcPts val="0"/>
              </a:spcAft>
              <a:buClr>
                <a:schemeClr val="dk1"/>
              </a:buClr>
              <a:buSzPts val="1653"/>
              <a:buFont typeface="Arial"/>
              <a:buNone/>
              <a:defRPr sz="1653" b="0" i="0" u="none" strike="noStrike" cap="none">
                <a:solidFill>
                  <a:schemeClr val="dk1"/>
                </a:solidFill>
                <a:latin typeface="Quattrocento Sans"/>
                <a:ea typeface="Quattrocento Sans"/>
                <a:cs typeface="Quattrocento Sans"/>
                <a:sym typeface="Quattrocento Sans"/>
              </a:defRPr>
            </a:lvl6pPr>
            <a:lvl7pPr marR="0" lvl="6" algn="l" rtl="0">
              <a:lnSpc>
                <a:spcPct val="90000"/>
              </a:lnSpc>
              <a:spcBef>
                <a:spcPts val="413"/>
              </a:spcBef>
              <a:spcAft>
                <a:spcPts val="0"/>
              </a:spcAft>
              <a:buClr>
                <a:schemeClr val="dk1"/>
              </a:buClr>
              <a:buSzPts val="1653"/>
              <a:buFont typeface="Arial"/>
              <a:buNone/>
              <a:defRPr sz="1653" b="0" i="0" u="none" strike="noStrike" cap="none">
                <a:solidFill>
                  <a:schemeClr val="dk1"/>
                </a:solidFill>
                <a:latin typeface="Quattrocento Sans"/>
                <a:ea typeface="Quattrocento Sans"/>
                <a:cs typeface="Quattrocento Sans"/>
                <a:sym typeface="Quattrocento Sans"/>
              </a:defRPr>
            </a:lvl7pPr>
            <a:lvl8pPr marR="0" lvl="7" algn="l" rtl="0">
              <a:lnSpc>
                <a:spcPct val="90000"/>
              </a:lnSpc>
              <a:spcBef>
                <a:spcPts val="413"/>
              </a:spcBef>
              <a:spcAft>
                <a:spcPts val="0"/>
              </a:spcAft>
              <a:buClr>
                <a:schemeClr val="dk1"/>
              </a:buClr>
              <a:buSzPts val="1653"/>
              <a:buFont typeface="Arial"/>
              <a:buNone/>
              <a:defRPr sz="1653" b="0" i="0" u="none" strike="noStrike" cap="none">
                <a:solidFill>
                  <a:schemeClr val="dk1"/>
                </a:solidFill>
                <a:latin typeface="Quattrocento Sans"/>
                <a:ea typeface="Quattrocento Sans"/>
                <a:cs typeface="Quattrocento Sans"/>
                <a:sym typeface="Quattrocento Sans"/>
              </a:defRPr>
            </a:lvl8pPr>
            <a:lvl9pPr marR="0" lvl="8" algn="l" rtl="0">
              <a:lnSpc>
                <a:spcPct val="90000"/>
              </a:lnSpc>
              <a:spcBef>
                <a:spcPts val="413"/>
              </a:spcBef>
              <a:spcAft>
                <a:spcPts val="0"/>
              </a:spcAft>
              <a:buClr>
                <a:schemeClr val="dk1"/>
              </a:buClr>
              <a:buSzPts val="1653"/>
              <a:buFont typeface="Arial"/>
              <a:buNone/>
              <a:defRPr sz="1653" b="0" i="0" u="none" strike="noStrike" cap="none">
                <a:solidFill>
                  <a:schemeClr val="dk1"/>
                </a:solidFill>
                <a:latin typeface="Quattrocento Sans"/>
                <a:ea typeface="Quattrocento Sans"/>
                <a:cs typeface="Quattrocento Sans"/>
                <a:sym typeface="Quattrocento Sans"/>
              </a:defRPr>
            </a:lvl9pPr>
          </a:lstStyle>
          <a:p>
            <a:endParaRPr/>
          </a:p>
        </p:txBody>
      </p:sp>
      <p:sp>
        <p:nvSpPr>
          <p:cNvPr id="64" name="Google Shape;64;p10"/>
          <p:cNvSpPr txBox="1">
            <a:spLocks noGrp="1"/>
          </p:cNvSpPr>
          <p:nvPr>
            <p:ph type="body" idx="1"/>
          </p:nvPr>
        </p:nvSpPr>
        <p:spPr>
          <a:xfrm>
            <a:off x="520712" y="3207544"/>
            <a:ext cx="2438192" cy="594237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827"/>
              </a:spcBef>
              <a:spcAft>
                <a:spcPts val="0"/>
              </a:spcAft>
              <a:buClr>
                <a:schemeClr val="dk1"/>
              </a:buClr>
              <a:buSzPts val="1323"/>
              <a:buNone/>
              <a:defRPr sz="1323"/>
            </a:lvl1pPr>
            <a:lvl2pPr marL="914400" lvl="1" indent="-228600" algn="l">
              <a:lnSpc>
                <a:spcPct val="90000"/>
              </a:lnSpc>
              <a:spcBef>
                <a:spcPts val="413"/>
              </a:spcBef>
              <a:spcAft>
                <a:spcPts val="0"/>
              </a:spcAft>
              <a:buClr>
                <a:schemeClr val="dk1"/>
              </a:buClr>
              <a:buSzPts val="1157"/>
              <a:buNone/>
              <a:defRPr sz="1157"/>
            </a:lvl2pPr>
            <a:lvl3pPr marL="1371600" lvl="2" indent="-228600" algn="l">
              <a:lnSpc>
                <a:spcPct val="90000"/>
              </a:lnSpc>
              <a:spcBef>
                <a:spcPts val="413"/>
              </a:spcBef>
              <a:spcAft>
                <a:spcPts val="0"/>
              </a:spcAft>
              <a:buClr>
                <a:schemeClr val="dk1"/>
              </a:buClr>
              <a:buSzPts val="992"/>
              <a:buNone/>
              <a:defRPr sz="992"/>
            </a:lvl3pPr>
            <a:lvl4pPr marL="1828800" lvl="3" indent="-228600" algn="l">
              <a:lnSpc>
                <a:spcPct val="90000"/>
              </a:lnSpc>
              <a:spcBef>
                <a:spcPts val="413"/>
              </a:spcBef>
              <a:spcAft>
                <a:spcPts val="0"/>
              </a:spcAft>
              <a:buClr>
                <a:schemeClr val="dk1"/>
              </a:buClr>
              <a:buSzPts val="827"/>
              <a:buNone/>
              <a:defRPr sz="827"/>
            </a:lvl4pPr>
            <a:lvl5pPr marL="2286000" lvl="4" indent="-228600" algn="l">
              <a:lnSpc>
                <a:spcPct val="90000"/>
              </a:lnSpc>
              <a:spcBef>
                <a:spcPts val="413"/>
              </a:spcBef>
              <a:spcAft>
                <a:spcPts val="0"/>
              </a:spcAft>
              <a:buClr>
                <a:schemeClr val="dk1"/>
              </a:buClr>
              <a:buSzPts val="827"/>
              <a:buNone/>
              <a:defRPr sz="827"/>
            </a:lvl5pPr>
            <a:lvl6pPr marL="2743200" lvl="5" indent="-228600" algn="l">
              <a:lnSpc>
                <a:spcPct val="90000"/>
              </a:lnSpc>
              <a:spcBef>
                <a:spcPts val="413"/>
              </a:spcBef>
              <a:spcAft>
                <a:spcPts val="0"/>
              </a:spcAft>
              <a:buClr>
                <a:schemeClr val="dk1"/>
              </a:buClr>
              <a:buSzPts val="827"/>
              <a:buNone/>
              <a:defRPr sz="827"/>
            </a:lvl6pPr>
            <a:lvl7pPr marL="3200400" lvl="6" indent="-228600" algn="l">
              <a:lnSpc>
                <a:spcPct val="90000"/>
              </a:lnSpc>
              <a:spcBef>
                <a:spcPts val="413"/>
              </a:spcBef>
              <a:spcAft>
                <a:spcPts val="0"/>
              </a:spcAft>
              <a:buClr>
                <a:schemeClr val="dk1"/>
              </a:buClr>
              <a:buSzPts val="827"/>
              <a:buNone/>
              <a:defRPr sz="827"/>
            </a:lvl7pPr>
            <a:lvl8pPr marL="3657600" lvl="7" indent="-228600" algn="l">
              <a:lnSpc>
                <a:spcPct val="90000"/>
              </a:lnSpc>
              <a:spcBef>
                <a:spcPts val="413"/>
              </a:spcBef>
              <a:spcAft>
                <a:spcPts val="0"/>
              </a:spcAft>
              <a:buClr>
                <a:schemeClr val="dk1"/>
              </a:buClr>
              <a:buSzPts val="827"/>
              <a:buNone/>
              <a:defRPr sz="827"/>
            </a:lvl8pPr>
            <a:lvl9pPr marL="4114800" lvl="8" indent="-228600" algn="l">
              <a:lnSpc>
                <a:spcPct val="90000"/>
              </a:lnSpc>
              <a:spcBef>
                <a:spcPts val="413"/>
              </a:spcBef>
              <a:spcAft>
                <a:spcPts val="0"/>
              </a:spcAft>
              <a:buClr>
                <a:schemeClr val="dk1"/>
              </a:buClr>
              <a:buSzPts val="827"/>
              <a:buNone/>
              <a:defRPr sz="827"/>
            </a:lvl9pPr>
          </a:lstStyle>
          <a:p>
            <a:endParaRPr/>
          </a:p>
        </p:txBody>
      </p:sp>
      <p:sp>
        <p:nvSpPr>
          <p:cNvPr id="65" name="Google Shape;65;p10"/>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19728" y="569242"/>
            <a:ext cx="6520220" cy="206659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637"/>
              <a:buFont typeface="Quattrocento Sans"/>
              <a:buNone/>
              <a:defRPr sz="3637" b="0" i="0" u="none" strike="noStrike" cap="non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519728" y="2846200"/>
            <a:ext cx="6520220" cy="6783857"/>
          </a:xfrm>
          <a:prstGeom prst="rect">
            <a:avLst/>
          </a:prstGeom>
          <a:noFill/>
          <a:ln>
            <a:noFill/>
          </a:ln>
        </p:spPr>
        <p:txBody>
          <a:bodyPr spcFirstLastPara="1" wrap="square" lIns="91425" tIns="45700" rIns="91425" bIns="45700" anchor="t" anchorCtr="0">
            <a:noAutofit/>
          </a:bodyPr>
          <a:lstStyle>
            <a:lvl1pPr marL="457200" marR="0" lvl="0" indent="-375602" algn="l" rtl="0">
              <a:lnSpc>
                <a:spcPct val="90000"/>
              </a:lnSpc>
              <a:spcBef>
                <a:spcPts val="827"/>
              </a:spcBef>
              <a:spcAft>
                <a:spcPts val="0"/>
              </a:spcAft>
              <a:buClr>
                <a:schemeClr val="dk1"/>
              </a:buClr>
              <a:buSzPts val="2315"/>
              <a:buFont typeface="Arial"/>
              <a:buChar char="•"/>
              <a:defRPr sz="2315" b="0" i="0" u="none" strike="noStrike" cap="none">
                <a:solidFill>
                  <a:schemeClr val="dk1"/>
                </a:solidFill>
                <a:latin typeface="Quattrocento Sans"/>
                <a:ea typeface="Quattrocento Sans"/>
                <a:cs typeface="Quattrocento Sans"/>
                <a:sym typeface="Quattrocento Sans"/>
              </a:defRPr>
            </a:lvl1pPr>
            <a:lvl2pPr marL="914400" marR="0" lvl="1" indent="-354583" algn="l" rtl="0">
              <a:lnSpc>
                <a:spcPct val="90000"/>
              </a:lnSpc>
              <a:spcBef>
                <a:spcPts val="413"/>
              </a:spcBef>
              <a:spcAft>
                <a:spcPts val="0"/>
              </a:spcAft>
              <a:buClr>
                <a:schemeClr val="dk1"/>
              </a:buClr>
              <a:buSzPts val="1984"/>
              <a:buFont typeface="Arial"/>
              <a:buChar char="•"/>
              <a:defRPr sz="1984" b="0" i="0" u="none" strike="noStrike" cap="none">
                <a:solidFill>
                  <a:schemeClr val="dk1"/>
                </a:solidFill>
                <a:latin typeface="Quattrocento Sans"/>
                <a:ea typeface="Quattrocento Sans"/>
                <a:cs typeface="Quattrocento Sans"/>
                <a:sym typeface="Quattrocento Sans"/>
              </a:defRPr>
            </a:lvl2pPr>
            <a:lvl3pPr marL="1371600" marR="0" lvl="2" indent="-333565" algn="l" rtl="0">
              <a:lnSpc>
                <a:spcPct val="90000"/>
              </a:lnSpc>
              <a:spcBef>
                <a:spcPts val="413"/>
              </a:spcBef>
              <a:spcAft>
                <a:spcPts val="0"/>
              </a:spcAft>
              <a:buClr>
                <a:schemeClr val="dk1"/>
              </a:buClr>
              <a:buSzPts val="1653"/>
              <a:buFont typeface="Arial"/>
              <a:buChar char="•"/>
              <a:defRPr sz="1653" b="0" i="0" u="none" strike="noStrike" cap="none">
                <a:solidFill>
                  <a:schemeClr val="dk1"/>
                </a:solidFill>
                <a:latin typeface="Quattrocento Sans"/>
                <a:ea typeface="Quattrocento Sans"/>
                <a:cs typeface="Quattrocento Sans"/>
                <a:sym typeface="Quattrocento Sans"/>
              </a:defRPr>
            </a:lvl3pPr>
            <a:lvl4pPr marL="1828800" marR="0" lvl="3"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Quattrocento Sans"/>
                <a:ea typeface="Quattrocento Sans"/>
                <a:cs typeface="Quattrocento Sans"/>
                <a:sym typeface="Quattrocento Sans"/>
              </a:defRPr>
            </a:lvl4pPr>
            <a:lvl5pPr marL="2286000" marR="0" lvl="4"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Quattrocento Sans"/>
                <a:ea typeface="Quattrocento Sans"/>
                <a:cs typeface="Quattrocento Sans"/>
                <a:sym typeface="Quattrocento Sans"/>
              </a:defRPr>
            </a:lvl5pPr>
            <a:lvl6pPr marL="2743200" marR="0" lvl="5"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Quattrocento Sans"/>
                <a:ea typeface="Quattrocento Sans"/>
                <a:cs typeface="Quattrocento Sans"/>
                <a:sym typeface="Quattrocento Sans"/>
              </a:defRPr>
            </a:lvl6pPr>
            <a:lvl7pPr marL="3200400" marR="0" lvl="6"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Quattrocento Sans"/>
                <a:ea typeface="Quattrocento Sans"/>
                <a:cs typeface="Quattrocento Sans"/>
                <a:sym typeface="Quattrocento Sans"/>
              </a:defRPr>
            </a:lvl7pPr>
            <a:lvl8pPr marL="3657600" marR="0" lvl="7"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Quattrocento Sans"/>
                <a:ea typeface="Quattrocento Sans"/>
                <a:cs typeface="Quattrocento Sans"/>
                <a:sym typeface="Quattrocento Sans"/>
              </a:defRPr>
            </a:lvl8pPr>
            <a:lvl9pPr marL="4114800" marR="0" lvl="8" indent="-323088" algn="l" rtl="0">
              <a:lnSpc>
                <a:spcPct val="90000"/>
              </a:lnSpc>
              <a:spcBef>
                <a:spcPts val="413"/>
              </a:spcBef>
              <a:spcAft>
                <a:spcPts val="0"/>
              </a:spcAft>
              <a:buClr>
                <a:schemeClr val="dk1"/>
              </a:buClr>
              <a:buSzPts val="1488"/>
              <a:buFont typeface="Arial"/>
              <a:buChar char="•"/>
              <a:defRPr sz="1488" b="0" i="0" u="none" strike="noStrike" cap="none">
                <a:solidFill>
                  <a:schemeClr val="dk1"/>
                </a:solidFill>
                <a:latin typeface="Quattrocento Sans"/>
                <a:ea typeface="Quattrocento Sans"/>
                <a:cs typeface="Quattrocento Sans"/>
                <a:sym typeface="Quattrocento Sans"/>
              </a:defRPr>
            </a:lvl9pPr>
          </a:lstStyle>
          <a:p>
            <a:endParaRPr/>
          </a:p>
        </p:txBody>
      </p:sp>
      <p:sp>
        <p:nvSpPr>
          <p:cNvPr id="8" name="Google Shape;8;p1"/>
          <p:cNvSpPr txBox="1">
            <a:spLocks noGrp="1"/>
          </p:cNvSpPr>
          <p:nvPr>
            <p:ph type="dt" idx="10"/>
          </p:nvPr>
        </p:nvSpPr>
        <p:spPr>
          <a:xfrm>
            <a:off x="519728" y="9909729"/>
            <a:ext cx="1700927" cy="5692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92" b="0" i="0" u="none" strike="noStrike" cap="none">
                <a:solidFill>
                  <a:srgbClr val="888888"/>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9" name="Google Shape;9;p1"/>
          <p:cNvSpPr txBox="1">
            <a:spLocks noGrp="1"/>
          </p:cNvSpPr>
          <p:nvPr>
            <p:ph type="ftr" idx="11"/>
          </p:nvPr>
        </p:nvSpPr>
        <p:spPr>
          <a:xfrm>
            <a:off x="2504143" y="9909729"/>
            <a:ext cx="2551390" cy="56924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92" b="0" i="0" u="none" strike="noStrike" cap="none">
                <a:solidFill>
                  <a:srgbClr val="888888"/>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10" name="Google Shape;10;p1"/>
          <p:cNvSpPr txBox="1">
            <a:spLocks noGrp="1"/>
          </p:cNvSpPr>
          <p:nvPr>
            <p:ph type="sldNum" idx="12"/>
          </p:nvPr>
        </p:nvSpPr>
        <p:spPr>
          <a:xfrm>
            <a:off x="5339020" y="9909729"/>
            <a:ext cx="1700927" cy="56924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92" b="0" i="0" u="none" strike="noStrike" cap="none">
                <a:solidFill>
                  <a:srgbClr val="888888"/>
                </a:solidFill>
                <a:latin typeface="Quattrocento Sans"/>
                <a:ea typeface="Quattrocento Sans"/>
                <a:cs typeface="Quattrocento Sans"/>
                <a:sym typeface="Quattrocento Sans"/>
              </a:defRPr>
            </a:lvl1pPr>
            <a:lvl2pPr marL="0" marR="0" lvl="1" indent="0" algn="r" rtl="0">
              <a:spcBef>
                <a:spcPts val="0"/>
              </a:spcBef>
              <a:buNone/>
              <a:defRPr sz="992" b="0" i="0" u="none" strike="noStrike" cap="none">
                <a:solidFill>
                  <a:srgbClr val="888888"/>
                </a:solidFill>
                <a:latin typeface="Quattrocento Sans"/>
                <a:ea typeface="Quattrocento Sans"/>
                <a:cs typeface="Quattrocento Sans"/>
                <a:sym typeface="Quattrocento Sans"/>
              </a:defRPr>
            </a:lvl2pPr>
            <a:lvl3pPr marL="0" marR="0" lvl="2" indent="0" algn="r" rtl="0">
              <a:spcBef>
                <a:spcPts val="0"/>
              </a:spcBef>
              <a:buNone/>
              <a:defRPr sz="992" b="0" i="0" u="none" strike="noStrike" cap="none">
                <a:solidFill>
                  <a:srgbClr val="888888"/>
                </a:solidFill>
                <a:latin typeface="Quattrocento Sans"/>
                <a:ea typeface="Quattrocento Sans"/>
                <a:cs typeface="Quattrocento Sans"/>
                <a:sym typeface="Quattrocento Sans"/>
              </a:defRPr>
            </a:lvl3pPr>
            <a:lvl4pPr marL="0" marR="0" lvl="3" indent="0" algn="r" rtl="0">
              <a:spcBef>
                <a:spcPts val="0"/>
              </a:spcBef>
              <a:buNone/>
              <a:defRPr sz="992" b="0" i="0" u="none" strike="noStrike" cap="none">
                <a:solidFill>
                  <a:srgbClr val="888888"/>
                </a:solidFill>
                <a:latin typeface="Quattrocento Sans"/>
                <a:ea typeface="Quattrocento Sans"/>
                <a:cs typeface="Quattrocento Sans"/>
                <a:sym typeface="Quattrocento Sans"/>
              </a:defRPr>
            </a:lvl4pPr>
            <a:lvl5pPr marL="0" marR="0" lvl="4" indent="0" algn="r" rtl="0">
              <a:spcBef>
                <a:spcPts val="0"/>
              </a:spcBef>
              <a:buNone/>
              <a:defRPr sz="992" b="0" i="0" u="none" strike="noStrike" cap="none">
                <a:solidFill>
                  <a:srgbClr val="888888"/>
                </a:solidFill>
                <a:latin typeface="Quattrocento Sans"/>
                <a:ea typeface="Quattrocento Sans"/>
                <a:cs typeface="Quattrocento Sans"/>
                <a:sym typeface="Quattrocento Sans"/>
              </a:defRPr>
            </a:lvl5pPr>
            <a:lvl6pPr marL="0" marR="0" lvl="5" indent="0" algn="r" rtl="0">
              <a:spcBef>
                <a:spcPts val="0"/>
              </a:spcBef>
              <a:buNone/>
              <a:defRPr sz="992" b="0" i="0" u="none" strike="noStrike" cap="none">
                <a:solidFill>
                  <a:srgbClr val="888888"/>
                </a:solidFill>
                <a:latin typeface="Quattrocento Sans"/>
                <a:ea typeface="Quattrocento Sans"/>
                <a:cs typeface="Quattrocento Sans"/>
                <a:sym typeface="Quattrocento Sans"/>
              </a:defRPr>
            </a:lvl6pPr>
            <a:lvl7pPr marL="0" marR="0" lvl="6" indent="0" algn="r" rtl="0">
              <a:spcBef>
                <a:spcPts val="0"/>
              </a:spcBef>
              <a:buNone/>
              <a:defRPr sz="992" b="0" i="0" u="none" strike="noStrike" cap="none">
                <a:solidFill>
                  <a:srgbClr val="888888"/>
                </a:solidFill>
                <a:latin typeface="Quattrocento Sans"/>
                <a:ea typeface="Quattrocento Sans"/>
                <a:cs typeface="Quattrocento Sans"/>
                <a:sym typeface="Quattrocento Sans"/>
              </a:defRPr>
            </a:lvl7pPr>
            <a:lvl8pPr marL="0" marR="0" lvl="7" indent="0" algn="r" rtl="0">
              <a:spcBef>
                <a:spcPts val="0"/>
              </a:spcBef>
              <a:buNone/>
              <a:defRPr sz="992" b="0" i="0" u="none" strike="noStrike" cap="none">
                <a:solidFill>
                  <a:srgbClr val="888888"/>
                </a:solidFill>
                <a:latin typeface="Quattrocento Sans"/>
                <a:ea typeface="Quattrocento Sans"/>
                <a:cs typeface="Quattrocento Sans"/>
                <a:sym typeface="Quattrocento Sans"/>
              </a:defRPr>
            </a:lvl8pPr>
            <a:lvl9pPr marL="0" marR="0" lvl="8" indent="0" algn="r" rtl="0">
              <a:spcBef>
                <a:spcPts val="0"/>
              </a:spcBef>
              <a:buNone/>
              <a:defRPr sz="992" b="0" i="0" u="none" strike="noStrike" cap="none">
                <a:solidFill>
                  <a:srgbClr val="888888"/>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hyperlink" Target="http://www.wakamatsuya.tv/"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p:nvPr/>
        </p:nvSpPr>
        <p:spPr>
          <a:xfrm>
            <a:off x="221675" y="140330"/>
            <a:ext cx="2175167"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2000" b="1" i="0" u="none" strike="noStrike" cap="none">
                <a:solidFill>
                  <a:schemeClr val="dk1"/>
                </a:solidFill>
                <a:latin typeface="MS PGothic"/>
                <a:ea typeface="MS PGothic"/>
                <a:cs typeface="MS PGothic"/>
                <a:sym typeface="MS PGothic"/>
              </a:rPr>
              <a:t>PRESS</a:t>
            </a:r>
            <a:r>
              <a:rPr lang="ja-JP" sz="2400" b="1" i="0" u="none" strike="noStrike" cap="none">
                <a:solidFill>
                  <a:schemeClr val="dk1"/>
                </a:solidFill>
                <a:latin typeface="MS PGothic"/>
                <a:ea typeface="MS PGothic"/>
                <a:cs typeface="MS PGothic"/>
                <a:sym typeface="MS PGothic"/>
              </a:rPr>
              <a:t> </a:t>
            </a:r>
            <a:r>
              <a:rPr lang="ja-JP" sz="2000" b="1" i="0" u="none" strike="noStrike" cap="none">
                <a:solidFill>
                  <a:schemeClr val="dk1"/>
                </a:solidFill>
                <a:latin typeface="MS PGothic"/>
                <a:ea typeface="MS PGothic"/>
                <a:cs typeface="MS PGothic"/>
                <a:sym typeface="MS PGothic"/>
              </a:rPr>
              <a:t>RELEASE</a:t>
            </a:r>
            <a:endParaRPr sz="2000" b="1" i="0" u="none" strike="noStrike" cap="none">
              <a:solidFill>
                <a:schemeClr val="dk1"/>
              </a:solidFill>
              <a:latin typeface="MS PGothic"/>
              <a:ea typeface="MS PGothic"/>
              <a:cs typeface="MS PGothic"/>
              <a:sym typeface="MS PGothic"/>
            </a:endParaRPr>
          </a:p>
        </p:txBody>
      </p:sp>
      <p:pic>
        <p:nvPicPr>
          <p:cNvPr id="85" name="Google Shape;85;p13"/>
          <p:cNvPicPr preferRelativeResize="0"/>
          <p:nvPr/>
        </p:nvPicPr>
        <p:blipFill rotWithShape="1">
          <a:blip r:embed="rId3">
            <a:alphaModFix/>
          </a:blip>
          <a:srcRect l="52781" t="16789" r="13680" b="70325"/>
          <a:stretch/>
        </p:blipFill>
        <p:spPr>
          <a:xfrm>
            <a:off x="5561356" y="178941"/>
            <a:ext cx="1692221" cy="462355"/>
          </a:xfrm>
          <a:prstGeom prst="rect">
            <a:avLst/>
          </a:prstGeom>
          <a:noFill/>
          <a:ln>
            <a:noFill/>
          </a:ln>
        </p:spPr>
      </p:pic>
      <p:sp>
        <p:nvSpPr>
          <p:cNvPr id="86" name="Google Shape;86;p13"/>
          <p:cNvSpPr txBox="1"/>
          <p:nvPr/>
        </p:nvSpPr>
        <p:spPr>
          <a:xfrm>
            <a:off x="4703090" y="696237"/>
            <a:ext cx="2669020" cy="40011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ja-JP" sz="2000" b="0" i="0" u="none" strike="noStrike" cap="none">
                <a:solidFill>
                  <a:schemeClr val="dk1"/>
                </a:solidFill>
                <a:latin typeface="Quattrocento Sans"/>
                <a:ea typeface="Quattrocento Sans"/>
                <a:cs typeface="Quattrocento Sans"/>
                <a:sym typeface="Quattrocento Sans"/>
              </a:rPr>
              <a:t>2020年1</a:t>
            </a:r>
            <a:r>
              <a:rPr lang="en-US" altLang="ja-JP" sz="2000" b="0" i="0" u="none" strike="noStrike" cap="none" dirty="0">
                <a:solidFill>
                  <a:schemeClr val="dk1"/>
                </a:solidFill>
                <a:latin typeface="Quattrocento Sans"/>
                <a:ea typeface="Quattrocento Sans"/>
                <a:cs typeface="Quattrocento Sans"/>
                <a:sym typeface="Quattrocento Sans"/>
              </a:rPr>
              <a:t>1</a:t>
            </a:r>
            <a:r>
              <a:rPr lang="ja-JP" sz="2000" b="0" i="0" u="none" strike="noStrike" cap="none">
                <a:solidFill>
                  <a:schemeClr val="dk1"/>
                </a:solidFill>
                <a:latin typeface="Quattrocento Sans"/>
                <a:ea typeface="Quattrocento Sans"/>
                <a:cs typeface="Quattrocento Sans"/>
                <a:sym typeface="Quattrocento Sans"/>
              </a:rPr>
              <a:t>月吉日</a:t>
            </a:r>
            <a:endParaRPr dirty="0"/>
          </a:p>
        </p:txBody>
      </p:sp>
      <p:sp>
        <p:nvSpPr>
          <p:cNvPr id="87" name="Google Shape;87;p13"/>
          <p:cNvSpPr txBox="1"/>
          <p:nvPr/>
        </p:nvSpPr>
        <p:spPr>
          <a:xfrm>
            <a:off x="221675" y="502900"/>
            <a:ext cx="2059015"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2000" b="0" i="0" u="none" strike="noStrike" cap="none">
                <a:solidFill>
                  <a:schemeClr val="dk1"/>
                </a:solidFill>
                <a:latin typeface="MS PGothic"/>
                <a:ea typeface="MS PGothic"/>
                <a:cs typeface="MS PGothic"/>
                <a:sym typeface="MS PGothic"/>
              </a:rPr>
              <a:t>報道関係者各位</a:t>
            </a:r>
            <a:endParaRPr/>
          </a:p>
        </p:txBody>
      </p:sp>
      <p:sp>
        <p:nvSpPr>
          <p:cNvPr id="88" name="Google Shape;88;p13"/>
          <p:cNvSpPr txBox="1"/>
          <p:nvPr/>
        </p:nvSpPr>
        <p:spPr>
          <a:xfrm>
            <a:off x="446567" y="2754244"/>
            <a:ext cx="6590661" cy="691600"/>
          </a:xfrm>
          <a:prstGeom prst="rect">
            <a:avLst/>
          </a:prstGeom>
          <a:noFill/>
          <a:ln>
            <a:noFill/>
          </a:ln>
        </p:spPr>
        <p:txBody>
          <a:bodyPr spcFirstLastPara="1" wrap="square" lIns="91425" tIns="45700" rIns="91425" bIns="45700" anchor="t" anchorCtr="0">
            <a:noAutofit/>
          </a:bodyPr>
          <a:lstStyle/>
          <a:p>
            <a:pPr marL="0" marR="0" lvl="0" indent="0" algn="l" rtl="0">
              <a:lnSpc>
                <a:spcPts val="1340"/>
              </a:lnSpc>
              <a:spcBef>
                <a:spcPts val="0"/>
              </a:spcBef>
              <a:spcAft>
                <a:spcPts val="0"/>
              </a:spcAft>
              <a:buNone/>
            </a:pPr>
            <a:r>
              <a:rPr lang="ja-JP" sz="1200" b="0" i="0" u="none" strike="noStrike" cap="none">
                <a:solidFill>
                  <a:schemeClr val="tx1"/>
                </a:solidFill>
                <a:latin typeface="Arial"/>
                <a:ea typeface="Arial"/>
                <a:cs typeface="Arial"/>
                <a:sym typeface="Arial"/>
              </a:rPr>
              <a:t>　おもちゃ花火、煙火、玩具、雑貨、菓子を製造・販売する株式会社若松屋（本社：愛知県西尾市、代表取締役：佐野泰隆）は花火のワークショップと、プライベート花火演出のサービスを新たに設定し【若松屋 出張花火サービス】として11月4日より正式リリースいたします。</a:t>
            </a:r>
            <a:endParaRPr sz="1200" b="0" i="0" u="none" strike="noStrike" cap="none" dirty="0">
              <a:solidFill>
                <a:schemeClr val="tx1"/>
              </a:solidFill>
              <a:latin typeface="Arial"/>
              <a:ea typeface="Arial"/>
              <a:cs typeface="Arial"/>
              <a:sym typeface="Arial"/>
            </a:endParaRPr>
          </a:p>
        </p:txBody>
      </p:sp>
      <p:sp>
        <p:nvSpPr>
          <p:cNvPr id="89" name="Google Shape;89;p13"/>
          <p:cNvSpPr txBox="1"/>
          <p:nvPr/>
        </p:nvSpPr>
        <p:spPr>
          <a:xfrm>
            <a:off x="341343" y="1181210"/>
            <a:ext cx="6893358" cy="1246495"/>
          </a:xfrm>
          <a:prstGeom prst="rect">
            <a:avLst/>
          </a:prstGeom>
          <a:noFill/>
          <a:ln>
            <a:noFill/>
          </a:ln>
        </p:spPr>
        <p:txBody>
          <a:bodyPr spcFirstLastPara="1" wrap="square" lIns="91425" tIns="45700" rIns="91425" bIns="45700" anchor="t" anchorCtr="0">
            <a:noAutofit/>
          </a:bodyPr>
          <a:lstStyle/>
          <a:p>
            <a:pPr lvl="0" algn="ctr">
              <a:lnSpc>
                <a:spcPct val="130000"/>
              </a:lnSpc>
            </a:pPr>
            <a:r>
              <a:rPr lang="ja-JP" altLang="en-US" sz="2400" b="1" i="0" u="none" strike="noStrike" cap="none">
                <a:solidFill>
                  <a:schemeClr val="dk1"/>
                </a:solidFill>
                <a:latin typeface="Meiryo" panose="020B0604030504040204" pitchFamily="34" charset="-128"/>
                <a:ea typeface="Meiryo" panose="020B0604030504040204" pitchFamily="34" charset="-128"/>
                <a:sym typeface="Arial"/>
              </a:rPr>
              <a:t>一年中花火を楽しめる！</a:t>
            </a:r>
            <a:r>
              <a:rPr lang="ja-JP" altLang="ja-JP" sz="2400" b="1">
                <a:solidFill>
                  <a:schemeClr val="dk1"/>
                </a:solidFill>
                <a:latin typeface="Meiryo" panose="020B0604030504040204" pitchFamily="34" charset="-128"/>
                <a:ea typeface="Meiryo" panose="020B0604030504040204" pitchFamily="34" charset="-128"/>
              </a:rPr>
              <a:t>出張花火サービス</a:t>
            </a:r>
            <a:endParaRPr lang="en-US" altLang="ja-JP" sz="2400" b="1" dirty="0">
              <a:solidFill>
                <a:schemeClr val="dk1"/>
              </a:solidFill>
              <a:latin typeface="Meiryo" panose="020B0604030504040204" pitchFamily="34" charset="-128"/>
              <a:ea typeface="Meiryo" panose="020B0604030504040204" pitchFamily="34" charset="-128"/>
            </a:endParaRPr>
          </a:p>
          <a:p>
            <a:pPr lvl="0" algn="ctr">
              <a:lnSpc>
                <a:spcPct val="130000"/>
              </a:lnSpc>
            </a:pPr>
            <a:r>
              <a:rPr lang="ja-JP" altLang="en-US" sz="2400" b="1">
                <a:solidFill>
                  <a:schemeClr val="dk1"/>
                </a:solidFill>
                <a:latin typeface="Meiryo" panose="020B0604030504040204" pitchFamily="34" charset="-128"/>
                <a:ea typeface="Meiryo" panose="020B0604030504040204" pitchFamily="34" charset="-128"/>
              </a:rPr>
              <a:t>若松屋の</a:t>
            </a:r>
            <a:r>
              <a:rPr lang="ja-JP" sz="2800" b="1" i="0" u="none" strike="noStrike" cap="none">
                <a:solidFill>
                  <a:schemeClr val="dk1"/>
                </a:solidFill>
                <a:latin typeface="Meiryo" panose="020B0604030504040204" pitchFamily="34" charset="-128"/>
                <a:ea typeface="Meiryo" panose="020B0604030504040204" pitchFamily="34" charset="-128"/>
                <a:sym typeface="Arial"/>
              </a:rPr>
              <a:t>【</a:t>
            </a:r>
            <a:r>
              <a:rPr lang="en-US" altLang="ja-JP" sz="2800" b="1" dirty="0">
                <a:latin typeface="Meiryo" panose="020B0604030504040204" pitchFamily="34" charset="-128"/>
                <a:ea typeface="Meiryo" panose="020B0604030504040204" pitchFamily="34" charset="-128"/>
              </a:rPr>
              <a:t>Only One HANABI</a:t>
            </a:r>
            <a:r>
              <a:rPr lang="ja-JP" sz="2800" b="1" i="0" u="none" strike="noStrike" cap="none">
                <a:solidFill>
                  <a:schemeClr val="dk1"/>
                </a:solidFill>
                <a:latin typeface="Meiryo" panose="020B0604030504040204" pitchFamily="34" charset="-128"/>
                <a:ea typeface="Meiryo" panose="020B0604030504040204" pitchFamily="34" charset="-128"/>
                <a:sym typeface="Arial"/>
              </a:rPr>
              <a:t>】</a:t>
            </a:r>
            <a:endParaRPr sz="2800" b="1" i="0" u="none" strike="noStrike" cap="none" dirty="0">
              <a:solidFill>
                <a:schemeClr val="dk1"/>
              </a:solidFill>
              <a:latin typeface="Meiryo" panose="020B0604030504040204" pitchFamily="34" charset="-128"/>
              <a:ea typeface="Meiryo" panose="020B0604030504040204" pitchFamily="34" charset="-128"/>
              <a:sym typeface="Arial"/>
            </a:endParaRPr>
          </a:p>
          <a:p>
            <a:pPr algn="ctr"/>
            <a:r>
              <a:rPr lang="ja-JP" sz="1200" b="1" i="0" u="none" strike="noStrike" cap="none">
                <a:solidFill>
                  <a:schemeClr val="dk1"/>
                </a:solidFill>
                <a:latin typeface="Meiryo" panose="020B0604030504040204" pitchFamily="34" charset="-128"/>
                <a:ea typeface="Meiryo" panose="020B0604030504040204" pitchFamily="34" charset="-128"/>
                <a:sym typeface="Arial"/>
              </a:rPr>
              <a:t>お子様に人気【</a:t>
            </a:r>
            <a:r>
              <a:rPr lang="ja-JP" altLang="en-US" sz="1200" b="1">
                <a:latin typeface="Meiryo" panose="020B0604030504040204" pitchFamily="34" charset="-128"/>
                <a:ea typeface="Meiryo" panose="020B0604030504040204" pitchFamily="34" charset="-128"/>
              </a:rPr>
              <a:t>体験 花火師 若さん花火道場</a:t>
            </a:r>
            <a:r>
              <a:rPr lang="ja-JP" sz="1200" b="1" i="0" u="none" strike="noStrike" cap="none">
                <a:solidFill>
                  <a:schemeClr val="dk1"/>
                </a:solidFill>
                <a:latin typeface="Meiryo" panose="020B0604030504040204" pitchFamily="34" charset="-128"/>
                <a:ea typeface="Meiryo" panose="020B0604030504040204" pitchFamily="34" charset="-128"/>
                <a:sym typeface="Arial"/>
              </a:rPr>
              <a:t>】</a:t>
            </a:r>
            <a:r>
              <a:rPr lang="ja-JP" altLang="en-US" sz="1200" b="1" i="0" u="none" strike="noStrike" cap="none">
                <a:solidFill>
                  <a:schemeClr val="dk1"/>
                </a:solidFill>
                <a:latin typeface="Meiryo" panose="020B0604030504040204" pitchFamily="34" charset="-128"/>
                <a:ea typeface="Meiryo" panose="020B0604030504040204" pitchFamily="34" charset="-128"/>
                <a:sym typeface="Arial"/>
              </a:rPr>
              <a:t>＆サプライズや記念日に</a:t>
            </a:r>
            <a:r>
              <a:rPr lang="en-US" altLang="ja-JP" sz="1200" b="1" i="0" u="none" strike="noStrike" cap="none" dirty="0">
                <a:solidFill>
                  <a:schemeClr val="dk1"/>
                </a:solidFill>
                <a:latin typeface="Meiryo" panose="020B0604030504040204" pitchFamily="34" charset="-128"/>
                <a:ea typeface="Meiryo" panose="020B0604030504040204" pitchFamily="34" charset="-128"/>
                <a:sym typeface="Arial"/>
              </a:rPr>
              <a:t>【</a:t>
            </a:r>
            <a:r>
              <a:rPr lang="ja-JP" altLang="en-US" sz="1200" b="1" i="0" u="none" strike="noStrike" cap="none">
                <a:solidFill>
                  <a:schemeClr val="dk1"/>
                </a:solidFill>
                <a:latin typeface="Meiryo" panose="020B0604030504040204" pitchFamily="34" charset="-128"/>
                <a:ea typeface="Meiryo" panose="020B0604030504040204" pitchFamily="34" charset="-128"/>
                <a:sym typeface="Arial"/>
              </a:rPr>
              <a:t>プライベート花火</a:t>
            </a:r>
            <a:r>
              <a:rPr lang="en-US" altLang="ja-JP" sz="1200" b="1" i="0" u="none" strike="noStrike" cap="none" dirty="0">
                <a:solidFill>
                  <a:schemeClr val="dk1"/>
                </a:solidFill>
                <a:latin typeface="Meiryo" panose="020B0604030504040204" pitchFamily="34" charset="-128"/>
                <a:ea typeface="Meiryo" panose="020B0604030504040204" pitchFamily="34" charset="-128"/>
                <a:sym typeface="Arial"/>
              </a:rPr>
              <a:t>】</a:t>
            </a:r>
            <a:endParaRPr lang="ja-JP" altLang="en-US" sz="1200" b="1" dirty="0">
              <a:latin typeface="Meiryo" panose="020B0604030504040204" pitchFamily="34" charset="-128"/>
              <a:ea typeface="Meiryo" panose="020B0604030504040204" pitchFamily="34" charset="-128"/>
            </a:endParaRPr>
          </a:p>
        </p:txBody>
      </p:sp>
      <p:sp>
        <p:nvSpPr>
          <p:cNvPr id="90" name="Google Shape;90;p13"/>
          <p:cNvSpPr/>
          <p:nvPr/>
        </p:nvSpPr>
        <p:spPr>
          <a:xfrm>
            <a:off x="360218" y="1095948"/>
            <a:ext cx="6893359" cy="1496819"/>
          </a:xfrm>
          <a:prstGeom prst="roundRect">
            <a:avLst>
              <a:gd name="adj" fmla="val 16667"/>
            </a:avLst>
          </a:prstGeom>
          <a:noFill/>
          <a:ln w="762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91" name="Google Shape;91;p13"/>
          <p:cNvSpPr/>
          <p:nvPr/>
        </p:nvSpPr>
        <p:spPr>
          <a:xfrm>
            <a:off x="405138" y="6776167"/>
            <a:ext cx="6829563" cy="3915645"/>
          </a:xfrm>
          <a:prstGeom prst="rect">
            <a:avLst/>
          </a:prstGeom>
          <a:noFill/>
          <a:ln>
            <a:noFill/>
          </a:ln>
        </p:spPr>
        <p:txBody>
          <a:bodyPr spcFirstLastPara="1" wrap="square" lIns="91425" tIns="45700" rIns="91425" bIns="45700" anchor="t" anchorCtr="0">
            <a:noAutofit/>
          </a:bodyPr>
          <a:lstStyle/>
          <a:p>
            <a:pPr marL="0" marR="0" lvl="0" indent="0" algn="ctr" rtl="0">
              <a:lnSpc>
                <a:spcPts val="2400"/>
              </a:lnSpc>
              <a:spcBef>
                <a:spcPts val="0"/>
              </a:spcBef>
              <a:spcAft>
                <a:spcPts val="0"/>
              </a:spcAft>
              <a:buNone/>
            </a:pPr>
            <a:r>
              <a:rPr lang="ja-JP" sz="2000" b="1" i="0" u="none" strike="noStrike" cap="none">
                <a:solidFill>
                  <a:schemeClr val="tx1"/>
                </a:solidFill>
                <a:latin typeface="Meiryo" panose="020B0604030504040204" pitchFamily="34" charset="-128"/>
                <a:ea typeface="Meiryo" panose="020B0604030504040204" pitchFamily="34" charset="-128"/>
                <a:cs typeface="Meiryo"/>
                <a:sym typeface="Meiryo"/>
              </a:rPr>
              <a:t>コロナ禍でも好評のプライベート花火体験、</a:t>
            </a:r>
            <a:endParaRPr sz="2000" b="1" i="0" u="none" strike="noStrike" cap="none" dirty="0">
              <a:solidFill>
                <a:schemeClr val="tx1"/>
              </a:solidFill>
              <a:latin typeface="Meiryo" panose="020B0604030504040204" pitchFamily="34" charset="-128"/>
              <a:ea typeface="Meiryo" panose="020B0604030504040204" pitchFamily="34" charset="-128"/>
              <a:cs typeface="Meiryo"/>
              <a:sym typeface="Meiryo"/>
            </a:endParaRPr>
          </a:p>
          <a:p>
            <a:pPr marL="0" marR="0" lvl="0" indent="0" algn="ctr" rtl="0">
              <a:lnSpc>
                <a:spcPts val="2400"/>
              </a:lnSpc>
              <a:spcBef>
                <a:spcPts val="0"/>
              </a:spcBef>
              <a:spcAft>
                <a:spcPts val="0"/>
              </a:spcAft>
              <a:buNone/>
            </a:pPr>
            <a:r>
              <a:rPr lang="ja-JP" sz="2000" b="1" i="0" u="none" strike="noStrike" cap="none">
                <a:solidFill>
                  <a:schemeClr val="tx1"/>
                </a:solidFill>
                <a:latin typeface="Meiryo" panose="020B0604030504040204" pitchFamily="34" charset="-128"/>
                <a:ea typeface="Meiryo" panose="020B0604030504040204" pitchFamily="34" charset="-128"/>
                <a:cs typeface="Meiryo"/>
                <a:sym typeface="Meiryo"/>
              </a:rPr>
              <a:t>自分だけの花火が1年中お楽しみいただけます！</a:t>
            </a:r>
            <a:endParaRPr sz="1400" b="1" i="0" u="none" strike="noStrike" cap="none" dirty="0">
              <a:solidFill>
                <a:schemeClr val="tx1"/>
              </a:solidFill>
              <a:latin typeface="Meiryo" panose="020B0604030504040204" pitchFamily="34" charset="-128"/>
              <a:ea typeface="Meiryo" panose="020B0604030504040204" pitchFamily="34" charset="-128"/>
              <a:cs typeface="Meiryo"/>
              <a:sym typeface="Meiryo"/>
            </a:endParaRPr>
          </a:p>
          <a:p>
            <a:pPr marL="0" marR="0" lvl="0" indent="0" algn="l" rtl="0">
              <a:lnSpc>
                <a:spcPts val="1700"/>
              </a:lnSpc>
              <a:spcBef>
                <a:spcPts val="0"/>
              </a:spcBef>
              <a:spcAft>
                <a:spcPts val="0"/>
              </a:spcAft>
              <a:buNone/>
            </a:pPr>
            <a:r>
              <a:rPr lang="ja-JP" sz="1000" b="0" i="0" u="none" strike="noStrike" cap="none">
                <a:solidFill>
                  <a:schemeClr val="tx1"/>
                </a:solidFill>
                <a:latin typeface="Meiryo" panose="020B0604030504040204" pitchFamily="34" charset="-128"/>
                <a:ea typeface="Meiryo" panose="020B0604030504040204" pitchFamily="34" charset="-128"/>
                <a:cs typeface="Quattrocento Sans"/>
                <a:sym typeface="Quattrocento Sans"/>
              </a:rPr>
              <a:t>　2020年は新型コロナウイルスの影響が大きく、三密を避けるアウトドアイベントが注目を浴びました。</a:t>
            </a:r>
            <a:endParaRPr sz="1000" dirty="0">
              <a:solidFill>
                <a:schemeClr val="tx1"/>
              </a:solidFill>
              <a:latin typeface="Meiryo" panose="020B0604030504040204" pitchFamily="34" charset="-128"/>
              <a:ea typeface="Meiryo" panose="020B0604030504040204" pitchFamily="34" charset="-128"/>
              <a:cs typeface="Quattrocento Sans"/>
              <a:sym typeface="Quattrocento Sans"/>
            </a:endParaRPr>
          </a:p>
          <a:p>
            <a:pPr marL="0" marR="0" lvl="0" indent="0" algn="l" rtl="0">
              <a:lnSpc>
                <a:spcPts val="1700"/>
              </a:lnSpc>
              <a:spcBef>
                <a:spcPts val="0"/>
              </a:spcBef>
              <a:spcAft>
                <a:spcPts val="0"/>
              </a:spcAft>
              <a:buNone/>
            </a:pPr>
            <a:r>
              <a:rPr lang="ja-JP" sz="1000">
                <a:solidFill>
                  <a:schemeClr val="tx1"/>
                </a:solidFill>
                <a:latin typeface="Meiryo" panose="020B0604030504040204" pitchFamily="34" charset="-128"/>
                <a:ea typeface="Meiryo" panose="020B0604030504040204" pitchFamily="34" charset="-128"/>
                <a:cs typeface="Quattrocento Sans"/>
                <a:sym typeface="Quattrocento Sans"/>
              </a:rPr>
              <a:t>夏に開催したアウトドアビレッジでの花火体験ワークショップはご好評につき、今秋以降も継続して実施を予定しています。また、大型花火大会中止の相次ぐ中でご相談が増えたのがプライベートの花火大会です。一般の方から企業、団体様も含め多数いただいたご希望にお応えし、1年中花火が楽しめるプライベート花火【若松屋 出張花火サービス】をスタートいたします。既に成人式典や観光地各所での賑わい創出のお話も頂戴しています。</a:t>
            </a:r>
            <a:br>
              <a:rPr lang="en-US" altLang="ja-JP" sz="1000" dirty="0">
                <a:solidFill>
                  <a:schemeClr val="tx1"/>
                </a:solidFill>
                <a:latin typeface="Meiryo" panose="020B0604030504040204" pitchFamily="34" charset="-128"/>
                <a:ea typeface="Meiryo" panose="020B0604030504040204" pitchFamily="34" charset="-128"/>
                <a:cs typeface="Quattrocento Sans"/>
                <a:sym typeface="Quattrocento Sans"/>
              </a:rPr>
            </a:br>
            <a:endParaRPr sz="1400" b="1" dirty="0">
              <a:solidFill>
                <a:schemeClr val="tx1"/>
              </a:solidFill>
              <a:latin typeface="Meiryo" panose="020B0604030504040204" pitchFamily="34" charset="-128"/>
              <a:ea typeface="Meiryo" panose="020B0604030504040204" pitchFamily="34" charset="-128"/>
              <a:cs typeface="Meiryo"/>
              <a:sym typeface="Meiryo"/>
            </a:endParaRPr>
          </a:p>
          <a:p>
            <a:pPr lvl="0">
              <a:lnSpc>
                <a:spcPts val="1680"/>
              </a:lnSpc>
              <a:spcBef>
                <a:spcPts val="300"/>
              </a:spcBef>
            </a:pPr>
            <a:r>
              <a:rPr lang="en-US" altLang="ja-JP" b="1" dirty="0">
                <a:solidFill>
                  <a:schemeClr val="tx1"/>
                </a:solidFill>
                <a:latin typeface="Meiryo" panose="020B0604030504040204" pitchFamily="34" charset="-128"/>
                <a:ea typeface="Meiryo" panose="020B0604030504040204" pitchFamily="34" charset="-128"/>
              </a:rPr>
              <a:t>Only One HANABI </a:t>
            </a:r>
            <a:r>
              <a:rPr lang="ja-JP" altLang="en-US" b="1">
                <a:solidFill>
                  <a:schemeClr val="tx1"/>
                </a:solidFill>
                <a:latin typeface="Meiryo" panose="020B0604030504040204" pitchFamily="34" charset="-128"/>
                <a:ea typeface="Meiryo" panose="020B0604030504040204" pitchFamily="34" charset="-128"/>
                <a:cs typeface="Meiryo"/>
                <a:sym typeface="Meiryo"/>
              </a:rPr>
              <a:t>サービス１</a:t>
            </a:r>
            <a:r>
              <a:rPr lang="en-US" altLang="ja-JP" b="1" dirty="0">
                <a:solidFill>
                  <a:schemeClr val="tx1"/>
                </a:solidFill>
                <a:latin typeface="Meiryo" panose="020B0604030504040204" pitchFamily="34" charset="-128"/>
                <a:ea typeface="Meiryo" panose="020B0604030504040204" pitchFamily="34" charset="-128"/>
              </a:rPr>
              <a:t>【</a:t>
            </a:r>
            <a:r>
              <a:rPr lang="ja-JP" altLang="en-US" b="1">
                <a:solidFill>
                  <a:schemeClr val="tx1"/>
                </a:solidFill>
                <a:latin typeface="Meiryo" panose="020B0604030504040204" pitchFamily="34" charset="-128"/>
                <a:ea typeface="Meiryo" panose="020B0604030504040204" pitchFamily="34" charset="-128"/>
              </a:rPr>
              <a:t>体験 花火師 若さん花火道場</a:t>
            </a:r>
            <a:r>
              <a:rPr lang="en-US" altLang="ja-JP" b="1" dirty="0">
                <a:solidFill>
                  <a:schemeClr val="tx1"/>
                </a:solidFill>
                <a:latin typeface="Meiryo" panose="020B0604030504040204" pitchFamily="34" charset="-128"/>
                <a:ea typeface="Meiryo" panose="020B0604030504040204" pitchFamily="34" charset="-128"/>
              </a:rPr>
              <a:t>】</a:t>
            </a:r>
            <a:br>
              <a:rPr lang="en-US" altLang="ja-JP" b="1" dirty="0">
                <a:solidFill>
                  <a:schemeClr val="tx1"/>
                </a:solidFill>
                <a:latin typeface="Meiryo" panose="020B0604030504040204" pitchFamily="34" charset="-128"/>
                <a:ea typeface="Meiryo" panose="020B0604030504040204" pitchFamily="34" charset="-128"/>
              </a:rPr>
            </a:br>
            <a:r>
              <a:rPr lang="ja-JP" altLang="en-US" b="1">
                <a:solidFill>
                  <a:schemeClr val="tx1"/>
                </a:solidFill>
                <a:latin typeface="Meiryo" panose="020B0604030504040204" pitchFamily="34" charset="-128"/>
                <a:ea typeface="Meiryo" panose="020B0604030504040204" pitchFamily="34" charset="-128"/>
              </a:rPr>
              <a:t>　</a:t>
            </a:r>
            <a:r>
              <a:rPr lang="ja-JP" altLang="en-US" sz="1000">
                <a:solidFill>
                  <a:schemeClr val="tx1"/>
                </a:solidFill>
                <a:latin typeface="Meiryo" panose="020B0604030504040204" pitchFamily="34" charset="-128"/>
                <a:ea typeface="Meiryo" panose="020B0604030504040204" pitchFamily="34" charset="-128"/>
                <a:cs typeface="Meiryo"/>
                <a:sym typeface="Meiryo"/>
              </a:rPr>
              <a:t>普段体験できることのない花火作り体験はお子様だけでなく大人も夢中になって楽しまれています。商業施設やイベント会場などの集客</a:t>
            </a:r>
            <a:r>
              <a:rPr lang="en-US" altLang="ja-JP" sz="1000" dirty="0">
                <a:solidFill>
                  <a:schemeClr val="tx1"/>
                </a:solidFill>
                <a:latin typeface="Meiryo" panose="020B0604030504040204" pitchFamily="34" charset="-128"/>
                <a:ea typeface="Meiryo" panose="020B0604030504040204" pitchFamily="34" charset="-128"/>
                <a:cs typeface="Meiryo"/>
                <a:sym typeface="Meiryo"/>
              </a:rPr>
              <a:t>UP</a:t>
            </a:r>
            <a:r>
              <a:rPr lang="ja-JP" altLang="en-US" sz="1000">
                <a:solidFill>
                  <a:schemeClr val="tx1"/>
                </a:solidFill>
                <a:latin typeface="Meiryo" panose="020B0604030504040204" pitchFamily="34" charset="-128"/>
                <a:ea typeface="Meiryo" panose="020B0604030504040204" pitchFamily="34" charset="-128"/>
                <a:cs typeface="Meiryo"/>
                <a:sym typeface="Meiryo"/>
              </a:rPr>
              <a:t>として大変人気があります。４種類の体験をご要望に合わせて選択することができ、実際に火薬を使う本格的な体験や、花火の歴史を学ぶことができます</a:t>
            </a:r>
            <a:r>
              <a:rPr lang="ja-JP" altLang="en-US">
                <a:solidFill>
                  <a:schemeClr val="tx1"/>
                </a:solidFill>
                <a:latin typeface="Meiryo" panose="020B0604030504040204" pitchFamily="34" charset="-128"/>
                <a:ea typeface="Meiryo" panose="020B0604030504040204" pitchFamily="34" charset="-128"/>
                <a:cs typeface="Meiryo"/>
                <a:sym typeface="Meiryo"/>
              </a:rPr>
              <a:t>。</a:t>
            </a:r>
            <a:br>
              <a:rPr lang="en-US" altLang="ja-JP" dirty="0">
                <a:solidFill>
                  <a:schemeClr val="tx1"/>
                </a:solidFill>
                <a:latin typeface="Meiryo" panose="020B0604030504040204" pitchFamily="34" charset="-128"/>
                <a:ea typeface="Meiryo" panose="020B0604030504040204" pitchFamily="34" charset="-128"/>
                <a:cs typeface="Meiryo"/>
                <a:sym typeface="Meiryo"/>
              </a:rPr>
            </a:br>
            <a:endParaRPr lang="ja-JP" altLang="en-US">
              <a:solidFill>
                <a:schemeClr val="tx1"/>
              </a:solidFill>
              <a:latin typeface="Meiryo" panose="020B0604030504040204" pitchFamily="34" charset="-128"/>
              <a:ea typeface="Meiryo" panose="020B0604030504040204" pitchFamily="34" charset="-128"/>
              <a:cs typeface="Meiryo"/>
              <a:sym typeface="Meiryo"/>
            </a:endParaRPr>
          </a:p>
          <a:p>
            <a:pPr lvl="0"/>
            <a:r>
              <a:rPr lang="en-US" altLang="ja-JP" b="1" dirty="0">
                <a:solidFill>
                  <a:schemeClr val="tx1"/>
                </a:solidFill>
                <a:latin typeface="Meiryo" panose="020B0604030504040204" pitchFamily="34" charset="-128"/>
                <a:ea typeface="Meiryo" panose="020B0604030504040204" pitchFamily="34" charset="-128"/>
              </a:rPr>
              <a:t>Only One HANABI </a:t>
            </a:r>
            <a:r>
              <a:rPr lang="ja-JP" sz="1400" b="1">
                <a:solidFill>
                  <a:schemeClr val="tx1"/>
                </a:solidFill>
                <a:latin typeface="Meiryo" panose="020B0604030504040204" pitchFamily="34" charset="-128"/>
                <a:ea typeface="Meiryo" panose="020B0604030504040204" pitchFamily="34" charset="-128"/>
                <a:cs typeface="Meiryo"/>
                <a:sym typeface="Meiryo"/>
              </a:rPr>
              <a:t>サービス</a:t>
            </a:r>
            <a:r>
              <a:rPr lang="ja-JP" altLang="en-US" sz="1400" b="1">
                <a:solidFill>
                  <a:schemeClr val="tx1"/>
                </a:solidFill>
                <a:latin typeface="Meiryo" panose="020B0604030504040204" pitchFamily="34" charset="-128"/>
                <a:ea typeface="Meiryo" panose="020B0604030504040204" pitchFamily="34" charset="-128"/>
                <a:cs typeface="Meiryo"/>
                <a:sym typeface="Meiryo"/>
              </a:rPr>
              <a:t>２</a:t>
            </a:r>
            <a:r>
              <a:rPr lang="ja-JP" sz="1400" b="1">
                <a:solidFill>
                  <a:schemeClr val="tx1"/>
                </a:solidFill>
                <a:latin typeface="Meiryo" panose="020B0604030504040204" pitchFamily="34" charset="-128"/>
                <a:ea typeface="Meiryo" panose="020B0604030504040204" pitchFamily="34" charset="-128"/>
                <a:sym typeface="Arial"/>
              </a:rPr>
              <a:t>【プライベート花火】</a:t>
            </a:r>
            <a:br>
              <a:rPr lang="ja-JP" sz="1400" b="1">
                <a:solidFill>
                  <a:schemeClr val="tx1"/>
                </a:solidFill>
                <a:latin typeface="Meiryo" panose="020B0604030504040204" pitchFamily="34" charset="-128"/>
                <a:ea typeface="Meiryo" panose="020B0604030504040204" pitchFamily="34" charset="-128"/>
                <a:sym typeface="Arial"/>
              </a:rPr>
            </a:br>
            <a:r>
              <a:rPr lang="ja-JP" altLang="en-US" sz="1400" b="1">
                <a:solidFill>
                  <a:schemeClr val="tx1"/>
                </a:solidFill>
                <a:latin typeface="Meiryo" panose="020B0604030504040204" pitchFamily="34" charset="-128"/>
                <a:ea typeface="Meiryo" panose="020B0604030504040204" pitchFamily="34" charset="-128"/>
                <a:sym typeface="Arial"/>
              </a:rPr>
              <a:t>　</a:t>
            </a:r>
            <a:r>
              <a:rPr lang="ja-JP" sz="1000">
                <a:solidFill>
                  <a:schemeClr val="tx1"/>
                </a:solidFill>
                <a:latin typeface="Meiryo" panose="020B0604030504040204" pitchFamily="34" charset="-128"/>
                <a:ea typeface="Meiryo" panose="020B0604030504040204" pitchFamily="34" charset="-128"/>
                <a:cs typeface="Meiryo"/>
                <a:sym typeface="Meiryo"/>
              </a:rPr>
              <a:t>小学校や老人ホーム、ご親族のみでも実施できる小規模なプライベート花火の問い合わせが夏以降も続いております。結婚式やプロポーズなどの花火演出も人気ですが、商業施設や成人式など、集客やイベント作りとしてビジネス方面、地域活性化のツールとしてもお問い合わせいただいています。</a:t>
            </a:r>
            <a:endParaRPr sz="1000" dirty="0">
              <a:solidFill>
                <a:schemeClr val="tx1"/>
              </a:solidFill>
              <a:latin typeface="Meiryo" panose="020B0604030504040204" pitchFamily="34" charset="-128"/>
              <a:ea typeface="Meiryo" panose="020B0604030504040204" pitchFamily="34" charset="-128"/>
              <a:cs typeface="Meiryo"/>
              <a:sym typeface="Meiryo"/>
            </a:endParaRPr>
          </a:p>
        </p:txBody>
      </p:sp>
      <p:pic>
        <p:nvPicPr>
          <p:cNvPr id="92" name="Google Shape;92;p13"/>
          <p:cNvPicPr preferRelativeResize="0"/>
          <p:nvPr/>
        </p:nvPicPr>
        <p:blipFill rotWithShape="1">
          <a:blip r:embed="rId4">
            <a:alphaModFix/>
          </a:blip>
          <a:srcRect l="56" t="19474" r="-55" b="-1374"/>
          <a:stretch/>
        </p:blipFill>
        <p:spPr>
          <a:xfrm>
            <a:off x="4191734" y="3427554"/>
            <a:ext cx="2921374" cy="3241913"/>
          </a:xfrm>
          <a:prstGeom prst="rect">
            <a:avLst/>
          </a:prstGeom>
          <a:noFill/>
          <a:ln>
            <a:noFill/>
          </a:ln>
        </p:spPr>
      </p:pic>
      <p:sp>
        <p:nvSpPr>
          <p:cNvPr id="93" name="Google Shape;93;p13"/>
          <p:cNvSpPr/>
          <p:nvPr/>
        </p:nvSpPr>
        <p:spPr>
          <a:xfrm>
            <a:off x="5121319" y="6369131"/>
            <a:ext cx="1915909" cy="230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900">
                <a:solidFill>
                  <a:schemeClr val="lt1"/>
                </a:solidFill>
                <a:latin typeface="Quattrocento Sans"/>
                <a:ea typeface="Quattrocento Sans"/>
                <a:cs typeface="Quattrocento Sans"/>
                <a:sym typeface="Quattrocento Sans"/>
              </a:rPr>
              <a:t>結婚式でのプライベート花火演出</a:t>
            </a:r>
            <a:endParaRPr sz="900">
              <a:solidFill>
                <a:schemeClr val="lt1"/>
              </a:solidFill>
              <a:latin typeface="Quattrocento Sans"/>
              <a:ea typeface="Quattrocento Sans"/>
              <a:cs typeface="Quattrocento Sans"/>
              <a:sym typeface="Quattrocento Sans"/>
            </a:endParaRPr>
          </a:p>
        </p:txBody>
      </p:sp>
      <p:pic>
        <p:nvPicPr>
          <p:cNvPr id="94" name="Google Shape;94;p13"/>
          <p:cNvPicPr preferRelativeResize="0"/>
          <p:nvPr/>
        </p:nvPicPr>
        <p:blipFill rotWithShape="1">
          <a:blip r:embed="rId5">
            <a:alphaModFix/>
          </a:blip>
          <a:srcRect/>
          <a:stretch/>
        </p:blipFill>
        <p:spPr>
          <a:xfrm>
            <a:off x="446567" y="3987478"/>
            <a:ext cx="3464417" cy="221671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4"/>
          <p:cNvSpPr/>
          <p:nvPr/>
        </p:nvSpPr>
        <p:spPr>
          <a:xfrm>
            <a:off x="685099" y="1201721"/>
            <a:ext cx="6707790" cy="417026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Meiryo" panose="020B0604030504040204" pitchFamily="34" charset="-128"/>
              <a:ea typeface="Meiryo" panose="020B0604030504040204" pitchFamily="34" charset="-128"/>
              <a:cs typeface="Quattrocento Sans"/>
              <a:sym typeface="Quattrocento Sans"/>
            </a:endParaRPr>
          </a:p>
        </p:txBody>
      </p:sp>
      <p:sp>
        <p:nvSpPr>
          <p:cNvPr id="100" name="Google Shape;100;p14"/>
          <p:cNvSpPr/>
          <p:nvPr/>
        </p:nvSpPr>
        <p:spPr>
          <a:xfrm>
            <a:off x="607166" y="1168909"/>
            <a:ext cx="6707790" cy="417026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Meiryo" panose="020B0604030504040204" pitchFamily="34" charset="-128"/>
              <a:ea typeface="Meiryo" panose="020B0604030504040204" pitchFamily="34" charset="-128"/>
              <a:cs typeface="Quattrocento Sans"/>
              <a:sym typeface="Quattrocento Sans"/>
            </a:endParaRPr>
          </a:p>
        </p:txBody>
      </p:sp>
      <p:sp>
        <p:nvSpPr>
          <p:cNvPr id="101" name="Google Shape;101;p14"/>
          <p:cNvSpPr txBox="1"/>
          <p:nvPr/>
        </p:nvSpPr>
        <p:spPr>
          <a:xfrm>
            <a:off x="529234" y="397900"/>
            <a:ext cx="6707790" cy="444352"/>
          </a:xfrm>
          <a:prstGeom prst="rect">
            <a:avLst/>
          </a:prstGeom>
          <a:noFill/>
          <a:ln>
            <a:noFill/>
          </a:ln>
        </p:spPr>
        <p:txBody>
          <a:bodyPr spcFirstLastPara="1" wrap="square" lIns="91425" tIns="45700" rIns="91425" bIns="45700" anchor="t" anchorCtr="0">
            <a:noAutofit/>
          </a:bodyPr>
          <a:lstStyle/>
          <a:p>
            <a:pPr lvl="0">
              <a:lnSpc>
                <a:spcPct val="112500"/>
              </a:lnSpc>
            </a:pPr>
            <a:r>
              <a:rPr lang="ja-JP" sz="2000" b="1">
                <a:solidFill>
                  <a:schemeClr val="tx1"/>
                </a:solidFill>
                <a:latin typeface="Meiryo" panose="020B0604030504040204" pitchFamily="34" charset="-128"/>
                <a:ea typeface="Meiryo" panose="020B0604030504040204" pitchFamily="34" charset="-128"/>
                <a:cs typeface="Quattrocento Sans"/>
                <a:sym typeface="Quattrocento Sans"/>
              </a:rPr>
              <a:t>お子様</a:t>
            </a:r>
            <a:r>
              <a:rPr lang="ja-JP" altLang="en-US" sz="2000" b="1">
                <a:solidFill>
                  <a:schemeClr val="tx1"/>
                </a:solidFill>
                <a:latin typeface="Meiryo" panose="020B0604030504040204" pitchFamily="34" charset="-128"/>
                <a:ea typeface="Meiryo" panose="020B0604030504040204" pitchFamily="34" charset="-128"/>
                <a:cs typeface="Quattrocento Sans"/>
                <a:sym typeface="Quattrocento Sans"/>
              </a:rPr>
              <a:t>も</a:t>
            </a:r>
            <a:r>
              <a:rPr lang="ja-JP" sz="2000" b="1">
                <a:solidFill>
                  <a:schemeClr val="tx1"/>
                </a:solidFill>
                <a:latin typeface="Meiryo" panose="020B0604030504040204" pitchFamily="34" charset="-128"/>
                <a:ea typeface="Meiryo" panose="020B0604030504040204" pitchFamily="34" charset="-128"/>
                <a:cs typeface="Quattrocento Sans"/>
                <a:sym typeface="Quattrocento Sans"/>
              </a:rPr>
              <a:t>大人</a:t>
            </a:r>
            <a:r>
              <a:rPr lang="ja-JP" altLang="en-US" sz="2000" b="1">
                <a:solidFill>
                  <a:schemeClr val="tx1"/>
                </a:solidFill>
                <a:latin typeface="Meiryo" panose="020B0604030504040204" pitchFamily="34" charset="-128"/>
                <a:ea typeface="Meiryo" panose="020B0604030504040204" pitchFamily="34" charset="-128"/>
                <a:cs typeface="Quattrocento Sans"/>
                <a:sym typeface="Quattrocento Sans"/>
              </a:rPr>
              <a:t>も</a:t>
            </a:r>
            <a:r>
              <a:rPr lang="ja-JP" sz="2000" b="1">
                <a:solidFill>
                  <a:schemeClr val="tx1"/>
                </a:solidFill>
                <a:latin typeface="Meiryo" panose="020B0604030504040204" pitchFamily="34" charset="-128"/>
                <a:ea typeface="Meiryo" panose="020B0604030504040204" pitchFamily="34" charset="-128"/>
                <a:cs typeface="Quattrocento Sans"/>
                <a:sym typeface="Quattrocento Sans"/>
              </a:rPr>
              <a:t>楽しめる</a:t>
            </a:r>
            <a:r>
              <a:rPr lang="en-US" altLang="ja-JP" sz="2000" b="1" dirty="0">
                <a:solidFill>
                  <a:schemeClr val="tx1"/>
                </a:solidFill>
                <a:latin typeface="Meiryo" panose="020B0604030504040204" pitchFamily="34" charset="-128"/>
                <a:ea typeface="Meiryo" panose="020B0604030504040204" pitchFamily="34" charset="-128"/>
                <a:cs typeface="Quattrocento Sans"/>
                <a:sym typeface="Quattrocento Sans"/>
              </a:rPr>
              <a:t>【</a:t>
            </a:r>
            <a:r>
              <a:rPr lang="ja-JP" altLang="en-US" sz="2000" b="1">
                <a:latin typeface="Meiryo" panose="020B0604030504040204" pitchFamily="34" charset="-128"/>
                <a:ea typeface="Meiryo" panose="020B0604030504040204" pitchFamily="34" charset="-128"/>
              </a:rPr>
              <a:t>体験 花火師 若さん花火道場</a:t>
            </a:r>
            <a:r>
              <a:rPr lang="en-US" altLang="ja-JP" sz="2000" b="1" dirty="0">
                <a:latin typeface="Meiryo" panose="020B0604030504040204" pitchFamily="34" charset="-128"/>
                <a:ea typeface="Meiryo" panose="020B0604030504040204" pitchFamily="34" charset="-128"/>
              </a:rPr>
              <a:t>】</a:t>
            </a:r>
            <a:endParaRPr sz="2000" b="1" dirty="0">
              <a:solidFill>
                <a:schemeClr val="tx1"/>
              </a:solidFill>
              <a:latin typeface="Meiryo" panose="020B0604030504040204" pitchFamily="34" charset="-128"/>
              <a:ea typeface="Meiryo" panose="020B0604030504040204" pitchFamily="34" charset="-128"/>
              <a:cs typeface="Quattrocento Sans"/>
              <a:sym typeface="Quattrocento Sans"/>
            </a:endParaRPr>
          </a:p>
        </p:txBody>
      </p:sp>
      <p:sp>
        <p:nvSpPr>
          <p:cNvPr id="102" name="Google Shape;102;p14"/>
          <p:cNvSpPr/>
          <p:nvPr/>
        </p:nvSpPr>
        <p:spPr>
          <a:xfrm>
            <a:off x="546413" y="2867317"/>
            <a:ext cx="3185487"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400" b="1">
                <a:solidFill>
                  <a:schemeClr val="dk1"/>
                </a:solidFill>
                <a:latin typeface="Meiryo" panose="020B0604030504040204" pitchFamily="34" charset="-128"/>
                <a:ea typeface="Meiryo" panose="020B0604030504040204" pitchFamily="34" charset="-128"/>
                <a:cs typeface="Quattrocento Sans"/>
                <a:sym typeface="Quattrocento Sans"/>
              </a:rPr>
              <a:t>①線香を花火つくってみよう</a:t>
            </a:r>
            <a:endParaRPr>
              <a:latin typeface="Meiryo" panose="020B0604030504040204" pitchFamily="34" charset="-128"/>
              <a:ea typeface="Meiryo" panose="020B0604030504040204" pitchFamily="34" charset="-128"/>
            </a:endParaRPr>
          </a:p>
        </p:txBody>
      </p:sp>
      <p:sp>
        <p:nvSpPr>
          <p:cNvPr id="103" name="Google Shape;103;p14"/>
          <p:cNvSpPr/>
          <p:nvPr/>
        </p:nvSpPr>
        <p:spPr>
          <a:xfrm>
            <a:off x="2763410" y="4236821"/>
            <a:ext cx="2229839" cy="3326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200" b="1">
                <a:solidFill>
                  <a:schemeClr val="dk1"/>
                </a:solidFill>
                <a:latin typeface="Meiryo" panose="020B0604030504040204" pitchFamily="34" charset="-128"/>
                <a:ea typeface="Meiryo" panose="020B0604030504040204" pitchFamily="34" charset="-128"/>
                <a:cs typeface="Quattrocento Sans"/>
                <a:sym typeface="Quattrocento Sans"/>
              </a:rPr>
              <a:t>③おもちゃ花火を楽しもう</a:t>
            </a:r>
            <a:endParaRPr dirty="0">
              <a:latin typeface="Meiryo" panose="020B0604030504040204" pitchFamily="34" charset="-128"/>
              <a:ea typeface="Meiryo" panose="020B0604030504040204" pitchFamily="34" charset="-128"/>
            </a:endParaRPr>
          </a:p>
        </p:txBody>
      </p:sp>
      <p:sp>
        <p:nvSpPr>
          <p:cNvPr id="104" name="Google Shape;104;p14"/>
          <p:cNvSpPr/>
          <p:nvPr/>
        </p:nvSpPr>
        <p:spPr>
          <a:xfrm>
            <a:off x="5148454" y="4241131"/>
            <a:ext cx="2132901" cy="3074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200" b="1">
                <a:solidFill>
                  <a:schemeClr val="dk1"/>
                </a:solidFill>
                <a:latin typeface="Meiryo" panose="020B0604030504040204" pitchFamily="34" charset="-128"/>
                <a:ea typeface="Meiryo" panose="020B0604030504040204" pitchFamily="34" charset="-128"/>
                <a:cs typeface="Quattrocento Sans"/>
                <a:sym typeface="Quattrocento Sans"/>
              </a:rPr>
              <a:t>④花火の秘密を知ろう！</a:t>
            </a:r>
            <a:endParaRPr dirty="0">
              <a:latin typeface="Meiryo" panose="020B0604030504040204" pitchFamily="34" charset="-128"/>
              <a:ea typeface="Meiryo" panose="020B0604030504040204" pitchFamily="34" charset="-128"/>
            </a:endParaRPr>
          </a:p>
        </p:txBody>
      </p:sp>
      <p:grpSp>
        <p:nvGrpSpPr>
          <p:cNvPr id="105" name="Google Shape;105;p14"/>
          <p:cNvGrpSpPr/>
          <p:nvPr/>
        </p:nvGrpSpPr>
        <p:grpSpPr>
          <a:xfrm>
            <a:off x="379192" y="4587521"/>
            <a:ext cx="6814677" cy="1769828"/>
            <a:chOff x="-892536" y="6661284"/>
            <a:chExt cx="8899640" cy="2311310"/>
          </a:xfrm>
        </p:grpSpPr>
        <p:pic>
          <p:nvPicPr>
            <p:cNvPr id="106" name="Google Shape;106;p14"/>
            <p:cNvPicPr preferRelativeResize="0"/>
            <p:nvPr/>
          </p:nvPicPr>
          <p:blipFill rotWithShape="1">
            <a:blip r:embed="rId3">
              <a:alphaModFix/>
            </a:blip>
            <a:srcRect/>
            <a:stretch/>
          </p:blipFill>
          <p:spPr>
            <a:xfrm>
              <a:off x="5094041" y="6699758"/>
              <a:ext cx="2913063" cy="2184795"/>
            </a:xfrm>
            <a:prstGeom prst="roundRect">
              <a:avLst>
                <a:gd name="adj" fmla="val 16667"/>
              </a:avLst>
            </a:prstGeom>
            <a:noFill/>
            <a:ln>
              <a:noFill/>
            </a:ln>
          </p:spPr>
        </p:pic>
        <p:pic>
          <p:nvPicPr>
            <p:cNvPr id="108" name="Google Shape;108;p14"/>
            <p:cNvPicPr preferRelativeResize="0"/>
            <p:nvPr/>
          </p:nvPicPr>
          <p:blipFill rotWithShape="1">
            <a:blip r:embed="rId4">
              <a:alphaModFix/>
            </a:blip>
            <a:srcRect l="17924" t="9915" r="16701" b="-1758"/>
            <a:stretch/>
          </p:blipFill>
          <p:spPr>
            <a:xfrm>
              <a:off x="-892536" y="6661284"/>
              <a:ext cx="2788317" cy="2311310"/>
            </a:xfrm>
            <a:prstGeom prst="roundRect">
              <a:avLst>
                <a:gd name="adj" fmla="val 16667"/>
              </a:avLst>
            </a:prstGeom>
            <a:noFill/>
            <a:ln>
              <a:noFill/>
            </a:ln>
            <a:effectLst>
              <a:outerShdw dist="38100" sx="1000" sy="1000" algn="tl" rotWithShape="0">
                <a:srgbClr val="000000"/>
              </a:outerShdw>
            </a:effectLst>
          </p:spPr>
        </p:pic>
      </p:grpSp>
      <p:sp>
        <p:nvSpPr>
          <p:cNvPr id="109" name="Google Shape;109;p14"/>
          <p:cNvSpPr/>
          <p:nvPr/>
        </p:nvSpPr>
        <p:spPr>
          <a:xfrm>
            <a:off x="465734" y="4217900"/>
            <a:ext cx="2356592" cy="38441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ja-JP" sz="1200" b="1">
                <a:solidFill>
                  <a:schemeClr val="dk1"/>
                </a:solidFill>
                <a:latin typeface="Meiryo" panose="020B0604030504040204" pitchFamily="34" charset="-128"/>
                <a:ea typeface="Meiryo" panose="020B0604030504040204" pitchFamily="34" charset="-128"/>
                <a:cs typeface="Quattrocento Sans"/>
                <a:sym typeface="Quattrocento Sans"/>
              </a:rPr>
              <a:t>②花火職人になってみよう</a:t>
            </a:r>
            <a:endParaRPr dirty="0">
              <a:latin typeface="Meiryo" panose="020B0604030504040204" pitchFamily="34" charset="-128"/>
              <a:ea typeface="Meiryo" panose="020B0604030504040204" pitchFamily="34" charset="-128"/>
            </a:endParaRPr>
          </a:p>
        </p:txBody>
      </p:sp>
      <p:sp>
        <p:nvSpPr>
          <p:cNvPr id="110" name="Google Shape;110;p14"/>
          <p:cNvSpPr/>
          <p:nvPr/>
        </p:nvSpPr>
        <p:spPr>
          <a:xfrm>
            <a:off x="265830" y="6740369"/>
            <a:ext cx="7228556" cy="390707"/>
          </a:xfrm>
          <a:prstGeom prst="rect">
            <a:avLst/>
          </a:prstGeom>
          <a:noFill/>
          <a:ln>
            <a:noFill/>
          </a:ln>
        </p:spPr>
        <p:txBody>
          <a:bodyPr spcFirstLastPara="1" wrap="square" lIns="91425" tIns="45700" rIns="91425" bIns="45700" anchor="t" anchorCtr="0">
            <a:noAutofit/>
          </a:bodyPr>
          <a:lstStyle/>
          <a:p>
            <a:pPr lvl="0" algn="ctr"/>
            <a:r>
              <a:rPr lang="ja-JP" sz="2000" b="1">
                <a:solidFill>
                  <a:schemeClr val="dk1"/>
                </a:solidFill>
                <a:latin typeface="Meiryo" panose="020B0604030504040204" pitchFamily="34" charset="-128"/>
                <a:ea typeface="Meiryo" panose="020B0604030504040204" pitchFamily="34" charset="-128"/>
                <a:cs typeface="Quattrocento Sans"/>
                <a:sym typeface="Quattrocento Sans"/>
              </a:rPr>
              <a:t>成人式や各地観光協会でも</a:t>
            </a:r>
            <a:r>
              <a:rPr lang="ja-JP" altLang="ja-JP" sz="2000" b="1">
                <a:solidFill>
                  <a:schemeClr val="tx1"/>
                </a:solidFill>
                <a:latin typeface="Meiryo" panose="020B0604030504040204" pitchFamily="34" charset="-128"/>
                <a:ea typeface="Meiryo" panose="020B0604030504040204" pitchFamily="34" charset="-128"/>
              </a:rPr>
              <a:t>【プライベート花火】</a:t>
            </a:r>
            <a:r>
              <a:rPr lang="ja-JP" sz="2000" b="1">
                <a:solidFill>
                  <a:schemeClr val="dk1"/>
                </a:solidFill>
                <a:latin typeface="Meiryo" panose="020B0604030504040204" pitchFamily="34" charset="-128"/>
                <a:ea typeface="Meiryo" panose="020B0604030504040204" pitchFamily="34" charset="-128"/>
                <a:cs typeface="Quattrocento Sans"/>
                <a:sym typeface="Quattrocento Sans"/>
              </a:rPr>
              <a:t>採用予定！</a:t>
            </a:r>
            <a:endParaRPr sz="2000" b="1" dirty="0">
              <a:solidFill>
                <a:schemeClr val="dk1"/>
              </a:solidFill>
              <a:latin typeface="Meiryo" panose="020B0604030504040204" pitchFamily="34" charset="-128"/>
              <a:ea typeface="Meiryo" panose="020B0604030504040204" pitchFamily="34" charset="-128"/>
              <a:cs typeface="Quattrocento Sans"/>
              <a:sym typeface="Quattrocento Sans"/>
            </a:endParaRPr>
          </a:p>
        </p:txBody>
      </p:sp>
      <p:sp>
        <p:nvSpPr>
          <p:cNvPr id="111" name="Google Shape;111;p14"/>
          <p:cNvSpPr/>
          <p:nvPr/>
        </p:nvSpPr>
        <p:spPr>
          <a:xfrm>
            <a:off x="580607" y="1001146"/>
            <a:ext cx="3812578" cy="1384353"/>
          </a:xfrm>
          <a:prstGeom prst="rect">
            <a:avLst/>
          </a:prstGeom>
          <a:noFill/>
          <a:ln>
            <a:noFill/>
          </a:ln>
        </p:spPr>
        <p:txBody>
          <a:bodyPr spcFirstLastPara="1" wrap="square" lIns="91425" tIns="45700" rIns="91425" bIns="45700" anchor="t" anchorCtr="0">
            <a:noAutofit/>
          </a:bodyPr>
          <a:lstStyle/>
          <a:p>
            <a:pPr marL="0" marR="0" lvl="0" indent="0" algn="l" rtl="0">
              <a:lnSpc>
                <a:spcPct val="170000"/>
              </a:lnSpc>
              <a:spcBef>
                <a:spcPts val="0"/>
              </a:spcBef>
              <a:spcAft>
                <a:spcPts val="0"/>
              </a:spcAft>
              <a:buNone/>
            </a:pPr>
            <a:r>
              <a:rPr lang="ja-JP" sz="1000">
                <a:solidFill>
                  <a:schemeClr val="dk1"/>
                </a:solidFill>
                <a:latin typeface="Meiryo" panose="020B0604030504040204" pitchFamily="34" charset="-128"/>
                <a:ea typeface="Meiryo" panose="020B0604030504040204" pitchFamily="34" charset="-128"/>
                <a:cs typeface="Quattrocento Sans"/>
                <a:sym typeface="Quattrocento Sans"/>
              </a:rPr>
              <a:t>　環境に合わせて実施内容を４つの種類から選べます。コロナ禍で三密を避けたエンターテイメントの人気が続く中、花火にも注目が集まっています。</a:t>
            </a:r>
            <a:endParaRPr sz="1000" dirty="0">
              <a:solidFill>
                <a:schemeClr val="dk1"/>
              </a:solidFill>
              <a:latin typeface="Meiryo" panose="020B0604030504040204" pitchFamily="34" charset="-128"/>
              <a:ea typeface="Meiryo" panose="020B0604030504040204" pitchFamily="34" charset="-128"/>
              <a:cs typeface="Quattrocento Sans"/>
              <a:sym typeface="Quattrocento Sans"/>
            </a:endParaRPr>
          </a:p>
          <a:p>
            <a:pPr marL="0" marR="0" lvl="0" indent="0" algn="l" rtl="0">
              <a:lnSpc>
                <a:spcPct val="170000"/>
              </a:lnSpc>
              <a:spcBef>
                <a:spcPts val="0"/>
              </a:spcBef>
              <a:spcAft>
                <a:spcPts val="0"/>
              </a:spcAft>
              <a:buNone/>
            </a:pPr>
            <a:r>
              <a:rPr lang="ja-JP" sz="1000">
                <a:solidFill>
                  <a:schemeClr val="dk1"/>
                </a:solidFill>
                <a:latin typeface="Meiryo" panose="020B0604030504040204" pitchFamily="34" charset="-128"/>
                <a:ea typeface="Meiryo" panose="020B0604030504040204" pitchFamily="34" charset="-128"/>
                <a:cs typeface="Quattrocento Sans"/>
                <a:sym typeface="Quattrocento Sans"/>
              </a:rPr>
              <a:t>秋以降も体験ワークショップの人気は継続中。企業様から学校・地域団体の方より、お子様への学びの場としてもお声がけいただいています。</a:t>
            </a:r>
            <a:endParaRPr sz="1000" dirty="0">
              <a:solidFill>
                <a:schemeClr val="dk1"/>
              </a:solidFill>
              <a:latin typeface="Meiryo" panose="020B0604030504040204" pitchFamily="34" charset="-128"/>
              <a:ea typeface="Meiryo" panose="020B0604030504040204" pitchFamily="34" charset="-128"/>
              <a:cs typeface="Quattrocento Sans"/>
              <a:sym typeface="Quattrocento Sans"/>
            </a:endParaRPr>
          </a:p>
        </p:txBody>
      </p:sp>
      <p:sp>
        <p:nvSpPr>
          <p:cNvPr id="112" name="Google Shape;112;p14"/>
          <p:cNvSpPr/>
          <p:nvPr/>
        </p:nvSpPr>
        <p:spPr>
          <a:xfrm>
            <a:off x="304945" y="7326691"/>
            <a:ext cx="6853910" cy="3285515"/>
          </a:xfrm>
          <a:prstGeom prst="rect">
            <a:avLst/>
          </a:prstGeom>
          <a:noFill/>
          <a:ln>
            <a:noFill/>
          </a:ln>
        </p:spPr>
        <p:txBody>
          <a:bodyPr spcFirstLastPara="1" wrap="square" lIns="91425" tIns="45700" rIns="91425" bIns="45700" anchor="t" anchorCtr="0">
            <a:noAutofit/>
          </a:bodyPr>
          <a:lstStyle/>
          <a:p>
            <a:pPr marL="0" marR="0" lvl="0" indent="0" algn="l" rtl="0">
              <a:lnSpc>
                <a:spcPts val="1580"/>
              </a:lnSpc>
              <a:spcBef>
                <a:spcPts val="0"/>
              </a:spcBef>
              <a:spcAft>
                <a:spcPts val="0"/>
              </a:spcAft>
              <a:buNone/>
            </a:pPr>
            <a:r>
              <a:rPr lang="ja-JP" sz="1050">
                <a:solidFill>
                  <a:schemeClr val="tx1"/>
                </a:solidFill>
                <a:latin typeface="Meiryo" panose="020B0604030504040204" pitchFamily="34" charset="-128"/>
                <a:ea typeface="Meiryo" panose="020B0604030504040204" pitchFamily="34" charset="-128"/>
                <a:cs typeface="Quattrocento Sans"/>
                <a:sym typeface="Quattrocento Sans"/>
              </a:rPr>
              <a:t>　花火はエンターテイメントだけではなく、特別な記念日や絆を表現するお祝いとしても大活躍します。プライベート花火を活用できる場面としては、プロポーズ・結婚式、銀婚式、成人式、安産祈願、厄払い、社員旅行、パーティー、お世話になっている人へのお礼等多岐に渡ります。打上花火活用して、特別な人へのお祝いやプレゼントにしたい…という思いを形にしたものが</a:t>
            </a:r>
            <a:r>
              <a:rPr lang="ja-JP" altLang="ja-JP" sz="1050">
                <a:solidFill>
                  <a:schemeClr val="tx1"/>
                </a:solidFill>
                <a:latin typeface="Meiryo" panose="020B0604030504040204" pitchFamily="34" charset="-128"/>
                <a:ea typeface="Meiryo" panose="020B0604030504040204" pitchFamily="34" charset="-128"/>
                <a:cs typeface="Quattrocento Sans"/>
                <a:sym typeface="Quattrocento Sans"/>
              </a:rPr>
              <a:t>若松屋 出張花火</a:t>
            </a:r>
            <a:r>
              <a:rPr lang="en-US" altLang="ja-JP" sz="1050" dirty="0">
                <a:solidFill>
                  <a:schemeClr val="tx1"/>
                </a:solidFill>
                <a:latin typeface="Meiryo" panose="020B0604030504040204" pitchFamily="34" charset="-128"/>
                <a:ea typeface="Meiryo" panose="020B0604030504040204" pitchFamily="34" charset="-128"/>
                <a:cs typeface="Quattrocento Sans"/>
                <a:sym typeface="Quattrocento Sans"/>
              </a:rPr>
              <a:t> </a:t>
            </a:r>
            <a:r>
              <a:rPr lang="ja-JP" altLang="en-US" sz="1050">
                <a:solidFill>
                  <a:schemeClr val="tx1"/>
                </a:solidFill>
                <a:latin typeface="Meiryo" panose="020B0604030504040204" pitchFamily="34" charset="-128"/>
                <a:ea typeface="Meiryo" panose="020B0604030504040204" pitchFamily="34" charset="-128"/>
                <a:cs typeface="Quattrocento Sans"/>
                <a:sym typeface="Quattrocento Sans"/>
              </a:rPr>
              <a:t>サービス</a:t>
            </a:r>
            <a:r>
              <a:rPr lang="ja-JP" sz="1050">
                <a:solidFill>
                  <a:schemeClr val="tx1"/>
                </a:solidFill>
                <a:latin typeface="Meiryo" panose="020B0604030504040204" pitchFamily="34" charset="-128"/>
                <a:ea typeface="Meiryo" panose="020B0604030504040204" pitchFamily="34" charset="-128"/>
                <a:cs typeface="Quattrocento Sans"/>
                <a:sym typeface="Quattrocento Sans"/>
              </a:rPr>
              <a:t>【</a:t>
            </a:r>
            <a:r>
              <a:rPr lang="en-US" altLang="ja-JP" sz="1050" b="1" dirty="0">
                <a:solidFill>
                  <a:schemeClr val="tx1"/>
                </a:solidFill>
                <a:latin typeface="Meiryo" panose="020B0604030504040204" pitchFamily="34" charset="-128"/>
                <a:ea typeface="Meiryo" panose="020B0604030504040204" pitchFamily="34" charset="-128"/>
              </a:rPr>
              <a:t>Only One HANABI </a:t>
            </a:r>
            <a:r>
              <a:rPr lang="ja-JP" sz="1050">
                <a:solidFill>
                  <a:schemeClr val="tx1"/>
                </a:solidFill>
                <a:latin typeface="Meiryo" panose="020B0604030504040204" pitchFamily="34" charset="-128"/>
                <a:ea typeface="Meiryo" panose="020B0604030504040204" pitchFamily="34" charset="-128"/>
                <a:cs typeface="Quattrocento Sans"/>
                <a:sym typeface="Quattrocento Sans"/>
              </a:rPr>
              <a:t>】です。</a:t>
            </a:r>
            <a:br>
              <a:rPr lang="ja-JP" sz="1050">
                <a:solidFill>
                  <a:schemeClr val="tx1"/>
                </a:solidFill>
                <a:latin typeface="Meiryo" panose="020B0604030504040204" pitchFamily="34" charset="-128"/>
                <a:ea typeface="Meiryo" panose="020B0604030504040204" pitchFamily="34" charset="-128"/>
                <a:cs typeface="Quattrocento Sans"/>
                <a:sym typeface="Quattrocento Sans"/>
              </a:rPr>
            </a:br>
            <a:endParaRPr sz="1050" dirty="0">
              <a:solidFill>
                <a:schemeClr val="tx1"/>
              </a:solidFill>
              <a:latin typeface="Meiryo" panose="020B0604030504040204" pitchFamily="34" charset="-128"/>
              <a:ea typeface="Meiryo" panose="020B0604030504040204" pitchFamily="34" charset="-128"/>
              <a:cs typeface="Quattrocento Sans"/>
              <a:sym typeface="Quattrocento Sans"/>
            </a:endParaRPr>
          </a:p>
          <a:p>
            <a:pPr marL="0" marR="0" lvl="0" indent="0" algn="l" rtl="0">
              <a:lnSpc>
                <a:spcPts val="1580"/>
              </a:lnSpc>
              <a:spcBef>
                <a:spcPts val="600"/>
              </a:spcBef>
              <a:spcAft>
                <a:spcPts val="0"/>
              </a:spcAft>
              <a:buNone/>
            </a:pPr>
            <a:r>
              <a:rPr lang="ja-JP" sz="1050">
                <a:solidFill>
                  <a:schemeClr val="tx1"/>
                </a:solidFill>
                <a:latin typeface="Meiryo" panose="020B0604030504040204" pitchFamily="34" charset="-128"/>
                <a:ea typeface="Meiryo" panose="020B0604030504040204" pitchFamily="34" charset="-128"/>
                <a:cs typeface="Quattrocento Sans"/>
                <a:sym typeface="Quattrocento Sans"/>
              </a:rPr>
              <a:t>プライベート花火のメリットは多数挙げられます。</a:t>
            </a:r>
            <a:endParaRPr sz="1050" dirty="0">
              <a:solidFill>
                <a:schemeClr val="tx1"/>
              </a:solidFill>
              <a:latin typeface="Meiryo" panose="020B0604030504040204" pitchFamily="34" charset="-128"/>
              <a:ea typeface="Meiryo" panose="020B0604030504040204" pitchFamily="34" charset="-128"/>
              <a:cs typeface="Quattrocento Sans"/>
              <a:sym typeface="Quattrocento Sans"/>
            </a:endParaRPr>
          </a:p>
          <a:p>
            <a:pPr marL="0" marR="0" lvl="0" indent="0" algn="l" rtl="0">
              <a:lnSpc>
                <a:spcPts val="1580"/>
              </a:lnSpc>
              <a:spcBef>
                <a:spcPts val="300"/>
              </a:spcBef>
              <a:spcAft>
                <a:spcPts val="0"/>
              </a:spcAft>
              <a:buNone/>
            </a:pPr>
            <a:r>
              <a:rPr lang="ja-JP" sz="1050">
                <a:solidFill>
                  <a:schemeClr val="tx1"/>
                </a:solidFill>
                <a:latin typeface="Meiryo" panose="020B0604030504040204" pitchFamily="34" charset="-128"/>
                <a:ea typeface="Meiryo" panose="020B0604030504040204" pitchFamily="34" charset="-128"/>
                <a:cs typeface="Quattrocento Sans"/>
                <a:sym typeface="Quattrocento Sans"/>
              </a:rPr>
              <a:t>・待ち時間や混雑などを気にせず楽しめます。</a:t>
            </a:r>
            <a:endParaRPr sz="1050" dirty="0">
              <a:solidFill>
                <a:schemeClr val="tx1"/>
              </a:solidFill>
              <a:latin typeface="Meiryo" panose="020B0604030504040204" pitchFamily="34" charset="-128"/>
              <a:ea typeface="Meiryo" panose="020B0604030504040204" pitchFamily="34" charset="-128"/>
              <a:cs typeface="Quattrocento Sans"/>
              <a:sym typeface="Quattrocento Sans"/>
            </a:endParaRPr>
          </a:p>
          <a:p>
            <a:pPr marL="0" marR="0" lvl="0" indent="0" algn="l" rtl="0">
              <a:lnSpc>
                <a:spcPts val="1580"/>
              </a:lnSpc>
              <a:spcBef>
                <a:spcPts val="0"/>
              </a:spcBef>
              <a:spcAft>
                <a:spcPts val="0"/>
              </a:spcAft>
              <a:buNone/>
            </a:pPr>
            <a:r>
              <a:rPr lang="ja-JP" sz="1050">
                <a:solidFill>
                  <a:schemeClr val="tx1"/>
                </a:solidFill>
                <a:latin typeface="Meiryo" panose="020B0604030504040204" pitchFamily="34" charset="-128"/>
                <a:ea typeface="Meiryo" panose="020B0604030504040204" pitchFamily="34" charset="-128"/>
                <a:cs typeface="Quattrocento Sans"/>
                <a:sym typeface="Quattrocento Sans"/>
              </a:rPr>
              <a:t>・忘れられない特別な思い出が共有出来ます。</a:t>
            </a:r>
            <a:endParaRPr lang="en-US" altLang="ja-JP" sz="1050" dirty="0">
              <a:solidFill>
                <a:schemeClr val="tx1"/>
              </a:solidFill>
              <a:latin typeface="Meiryo" panose="020B0604030504040204" pitchFamily="34" charset="-128"/>
              <a:ea typeface="Meiryo" panose="020B0604030504040204" pitchFamily="34" charset="-128"/>
              <a:cs typeface="Quattrocento Sans"/>
              <a:sym typeface="Quattrocento Sans"/>
            </a:endParaRPr>
          </a:p>
          <a:p>
            <a:pPr lvl="0">
              <a:lnSpc>
                <a:spcPts val="1580"/>
              </a:lnSpc>
            </a:pPr>
            <a:r>
              <a:rPr lang="ja-JP" altLang="en-US" sz="1050">
                <a:solidFill>
                  <a:schemeClr val="tx1"/>
                </a:solidFill>
                <a:latin typeface="Meiryo" panose="020B0604030504040204" pitchFamily="34" charset="-128"/>
                <a:ea typeface="Meiryo" panose="020B0604030504040204" pitchFamily="34" charset="-128"/>
                <a:cs typeface="Quattrocento Sans"/>
                <a:sym typeface="Quattrocento Sans"/>
              </a:rPr>
              <a:t>・自分だけのとっておきの花火の構成をリクエスト出来ます。</a:t>
            </a:r>
            <a:endParaRPr sz="1050" dirty="0">
              <a:solidFill>
                <a:schemeClr val="tx1"/>
              </a:solidFill>
              <a:latin typeface="Meiryo" panose="020B0604030504040204" pitchFamily="34" charset="-128"/>
              <a:ea typeface="Meiryo" panose="020B0604030504040204" pitchFamily="34" charset="-128"/>
              <a:cs typeface="Quattrocento Sans"/>
              <a:sym typeface="Quattrocento Sans"/>
            </a:endParaRPr>
          </a:p>
          <a:p>
            <a:pPr marL="0" marR="0" lvl="0" indent="0" algn="l" rtl="0">
              <a:lnSpc>
                <a:spcPts val="1580"/>
              </a:lnSpc>
              <a:spcBef>
                <a:spcPts val="0"/>
              </a:spcBef>
              <a:spcAft>
                <a:spcPts val="0"/>
              </a:spcAft>
              <a:buNone/>
            </a:pPr>
            <a:r>
              <a:rPr lang="ja-JP" sz="1050">
                <a:solidFill>
                  <a:schemeClr val="tx1"/>
                </a:solidFill>
                <a:latin typeface="Meiryo" panose="020B0604030504040204" pitchFamily="34" charset="-128"/>
                <a:ea typeface="Meiryo" panose="020B0604030504040204" pitchFamily="34" charset="-128"/>
                <a:cs typeface="Quattrocento Sans"/>
                <a:sym typeface="Quattrocento Sans"/>
              </a:rPr>
              <a:t>・体調などの都合で遠方へ移動できない方も花火を楽しむことができます。</a:t>
            </a:r>
            <a:br>
              <a:rPr lang="en-US" altLang="ja-JP" dirty="0">
                <a:solidFill>
                  <a:schemeClr val="tx1"/>
                </a:solidFill>
                <a:latin typeface="Meiryo" panose="020B0604030504040204" pitchFamily="34" charset="-128"/>
                <a:ea typeface="Meiryo" panose="020B0604030504040204" pitchFamily="34" charset="-128"/>
              </a:rPr>
            </a:br>
            <a:endParaRPr lang="ja-JP" altLang="en-US" sz="1050">
              <a:solidFill>
                <a:schemeClr val="tx1"/>
              </a:solidFill>
              <a:latin typeface="Meiryo" panose="020B0604030504040204" pitchFamily="34" charset="-128"/>
              <a:ea typeface="Meiryo" panose="020B0604030504040204" pitchFamily="34" charset="-128"/>
              <a:cs typeface="Quattrocento Sans"/>
              <a:sym typeface="Quattrocento Sans"/>
            </a:endParaRPr>
          </a:p>
          <a:p>
            <a:pPr marL="0" marR="0" lvl="0" indent="0" algn="l" rtl="0">
              <a:lnSpc>
                <a:spcPts val="1580"/>
              </a:lnSpc>
              <a:spcBef>
                <a:spcPts val="600"/>
              </a:spcBef>
              <a:spcAft>
                <a:spcPts val="0"/>
              </a:spcAft>
              <a:buNone/>
            </a:pPr>
            <a:r>
              <a:rPr lang="ja-JP" altLang="en-US" sz="1050">
                <a:solidFill>
                  <a:schemeClr val="tx1"/>
                </a:solidFill>
                <a:latin typeface="Meiryo" panose="020B0604030504040204" pitchFamily="34" charset="-128"/>
                <a:ea typeface="Meiryo" panose="020B0604030504040204" pitchFamily="34" charset="-128"/>
                <a:cs typeface="Quattrocento Sans"/>
                <a:sym typeface="Quattrocento Sans"/>
              </a:rPr>
              <a:t>　</a:t>
            </a:r>
            <a:r>
              <a:rPr lang="ja-JP" sz="1050">
                <a:solidFill>
                  <a:schemeClr val="tx1"/>
                </a:solidFill>
                <a:latin typeface="Meiryo" panose="020B0604030504040204" pitchFamily="34" charset="-128"/>
                <a:ea typeface="Meiryo" panose="020B0604030504040204" pitchFamily="34" charset="-128"/>
                <a:cs typeface="Quattrocento Sans"/>
                <a:sym typeface="Quattrocento Sans"/>
              </a:rPr>
              <a:t>家族同士のプライベートなサプライズ演出から、観光協会や青年会の方々様などの要望による地域活性のための小規模花火大会、など多数問い合わせをいただいております。私たち若松屋は、花火の力で日本を元気にするため尽力してまいります。夏だけではなく、秋冬の記念日やお祝いに花火を是非ご活用ください。</a:t>
            </a:r>
            <a:endParaRPr sz="1050" dirty="0">
              <a:solidFill>
                <a:schemeClr val="tx1"/>
              </a:solidFill>
              <a:latin typeface="Meiryo" panose="020B0604030504040204" pitchFamily="34" charset="-128"/>
              <a:ea typeface="Meiryo" panose="020B0604030504040204" pitchFamily="34" charset="-128"/>
              <a:cs typeface="Quattrocento Sans"/>
              <a:sym typeface="Quattrocento Sans"/>
            </a:endParaRPr>
          </a:p>
        </p:txBody>
      </p:sp>
      <p:sp>
        <p:nvSpPr>
          <p:cNvPr id="113" name="Google Shape;113;p14"/>
          <p:cNvSpPr txBox="1"/>
          <p:nvPr/>
        </p:nvSpPr>
        <p:spPr>
          <a:xfrm>
            <a:off x="577726" y="3147639"/>
            <a:ext cx="3815459" cy="948337"/>
          </a:xfrm>
          <a:prstGeom prst="rect">
            <a:avLst/>
          </a:prstGeom>
          <a:noFill/>
          <a:ln>
            <a:noFill/>
          </a:ln>
        </p:spPr>
        <p:txBody>
          <a:bodyPr spcFirstLastPara="1" wrap="square" lIns="91425" tIns="45700" rIns="91425" bIns="45700" anchor="t" anchorCtr="0">
            <a:noAutofit/>
          </a:bodyPr>
          <a:lstStyle/>
          <a:p>
            <a:pPr marL="0" marR="0" lvl="0" indent="0" algn="l" rtl="0">
              <a:lnSpc>
                <a:spcPct val="170000"/>
              </a:lnSpc>
              <a:spcBef>
                <a:spcPts val="0"/>
              </a:spcBef>
              <a:spcAft>
                <a:spcPts val="0"/>
              </a:spcAft>
              <a:buNone/>
            </a:pPr>
            <a:r>
              <a:rPr lang="ja-JP" sz="1000">
                <a:solidFill>
                  <a:schemeClr val="tx1"/>
                </a:solidFill>
                <a:latin typeface="Meiryo" panose="020B0604030504040204" pitchFamily="34" charset="-128"/>
                <a:ea typeface="Meiryo" panose="020B0604030504040204" pitchFamily="34" charset="-128"/>
                <a:cs typeface="Quattrocento Sans"/>
                <a:sym typeface="Quattrocento Sans"/>
              </a:rPr>
              <a:t>　本物の線香花火を作る花火師体験です。理化学上の実験として安全に「火」を楽しみながら学ぶことが出来ます。世界に一つ自分だけの線香花火を作って、花火師に挑戦しよう！！</a:t>
            </a:r>
            <a:endParaRPr sz="1000" dirty="0">
              <a:solidFill>
                <a:schemeClr val="tx1"/>
              </a:solidFill>
              <a:latin typeface="Meiryo" panose="020B0604030504040204" pitchFamily="34" charset="-128"/>
              <a:ea typeface="Meiryo" panose="020B0604030504040204" pitchFamily="34" charset="-128"/>
              <a:cs typeface="Quattrocento Sans"/>
              <a:sym typeface="Quattrocento Sans"/>
            </a:endParaRPr>
          </a:p>
        </p:txBody>
      </p:sp>
      <p:pic>
        <p:nvPicPr>
          <p:cNvPr id="114" name="Google Shape;114;p14"/>
          <p:cNvPicPr preferRelativeResize="0"/>
          <p:nvPr/>
        </p:nvPicPr>
        <p:blipFill rotWithShape="1">
          <a:blip r:embed="rId5">
            <a:alphaModFix/>
          </a:blip>
          <a:srcRect/>
          <a:stretch/>
        </p:blipFill>
        <p:spPr>
          <a:xfrm rot="5400000">
            <a:off x="4286499" y="1385372"/>
            <a:ext cx="3073809" cy="2305357"/>
          </a:xfrm>
          <a:prstGeom prst="rect">
            <a:avLst/>
          </a:prstGeom>
          <a:noFill/>
          <a:ln>
            <a:noFill/>
          </a:ln>
        </p:spPr>
      </p:pic>
      <p:pic>
        <p:nvPicPr>
          <p:cNvPr id="18" name="図 17">
            <a:extLst>
              <a:ext uri="{FF2B5EF4-FFF2-40B4-BE49-F238E27FC236}">
                <a16:creationId xmlns:a16="http://schemas.microsoft.com/office/drawing/2014/main" id="{B66A7A07-F705-4A49-9A52-33463DAE0C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2655708" y="4627523"/>
            <a:ext cx="2216549" cy="1662411"/>
          </a:xfrm>
          <a:prstGeom prst="round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p:nvPr/>
        </p:nvSpPr>
        <p:spPr>
          <a:xfrm>
            <a:off x="148759" y="8643091"/>
            <a:ext cx="7223351" cy="181588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ja-JP" sz="1600">
                <a:solidFill>
                  <a:schemeClr val="dk1"/>
                </a:solidFill>
                <a:latin typeface="Meiryo" panose="020B0604030504040204" pitchFamily="34" charset="-128"/>
                <a:ea typeface="Meiryo" panose="020B0604030504040204" pitchFamily="34" charset="-128"/>
                <a:cs typeface="Quattrocento Sans"/>
                <a:sym typeface="Quattrocento Sans"/>
              </a:rPr>
              <a:t>〈イベント実施に関するお問合せ先〉</a:t>
            </a:r>
            <a:endParaRPr>
              <a:latin typeface="Meiryo" panose="020B0604030504040204" pitchFamily="34" charset="-128"/>
              <a:ea typeface="Meiryo" panose="020B0604030504040204" pitchFamily="34" charset="-128"/>
            </a:endParaRPr>
          </a:p>
          <a:p>
            <a:pPr marL="0" marR="0" lvl="0" indent="0" algn="ctr" rtl="0">
              <a:spcBef>
                <a:spcPts val="0"/>
              </a:spcBef>
              <a:spcAft>
                <a:spcPts val="0"/>
              </a:spcAft>
              <a:buNone/>
            </a:pPr>
            <a:r>
              <a:rPr lang="ja-JP" sz="1600">
                <a:solidFill>
                  <a:schemeClr val="dk1"/>
                </a:solidFill>
                <a:latin typeface="Meiryo" panose="020B0604030504040204" pitchFamily="34" charset="-128"/>
                <a:ea typeface="Meiryo" panose="020B0604030504040204" pitchFamily="34" charset="-128"/>
                <a:cs typeface="Quattrocento Sans"/>
                <a:sym typeface="Quattrocento Sans"/>
              </a:rPr>
              <a:t>株式会社若松屋　　広報担当：竹内</a:t>
            </a:r>
            <a:endParaRPr sz="1600">
              <a:solidFill>
                <a:schemeClr val="dk1"/>
              </a:solidFill>
              <a:latin typeface="Meiryo" panose="020B0604030504040204" pitchFamily="34" charset="-128"/>
              <a:ea typeface="Meiryo" panose="020B0604030504040204" pitchFamily="34" charset="-128"/>
              <a:cs typeface="Quattrocento Sans"/>
              <a:sym typeface="Quattrocento Sans"/>
            </a:endParaRPr>
          </a:p>
          <a:p>
            <a:pPr marL="0" marR="0" lvl="0" indent="0" algn="ctr" rtl="0">
              <a:spcBef>
                <a:spcPts val="0"/>
              </a:spcBef>
              <a:spcAft>
                <a:spcPts val="0"/>
              </a:spcAft>
              <a:buNone/>
            </a:pPr>
            <a:r>
              <a:rPr lang="ja-JP" sz="1600">
                <a:solidFill>
                  <a:schemeClr val="dk1"/>
                </a:solidFill>
                <a:latin typeface="Meiryo" panose="020B0604030504040204" pitchFamily="34" charset="-128"/>
                <a:ea typeface="Meiryo" panose="020B0604030504040204" pitchFamily="34" charset="-128"/>
                <a:cs typeface="Quattrocento Sans"/>
                <a:sym typeface="Quattrocento Sans"/>
              </a:rPr>
              <a:t>TEL (03)5825-1331　FAX (03)5825-1338</a:t>
            </a:r>
            <a:endParaRPr>
              <a:latin typeface="Meiryo" panose="020B0604030504040204" pitchFamily="34" charset="-128"/>
              <a:ea typeface="Meiryo" panose="020B0604030504040204" pitchFamily="34" charset="-128"/>
            </a:endParaRPr>
          </a:p>
          <a:p>
            <a:pPr marL="0" marR="0" lvl="0" indent="0" algn="ctr" rtl="0">
              <a:spcBef>
                <a:spcPts val="0"/>
              </a:spcBef>
              <a:spcAft>
                <a:spcPts val="0"/>
              </a:spcAft>
              <a:buNone/>
            </a:pPr>
            <a:r>
              <a:rPr lang="ja-JP" sz="1600">
                <a:solidFill>
                  <a:schemeClr val="dk1"/>
                </a:solidFill>
                <a:latin typeface="Meiryo" panose="020B0604030504040204" pitchFamily="34" charset="-128"/>
                <a:ea typeface="Meiryo" panose="020B0604030504040204" pitchFamily="34" charset="-128"/>
                <a:cs typeface="Quattrocento Sans"/>
                <a:sym typeface="Quattrocento Sans"/>
              </a:rPr>
              <a:t>担当者携帯 080-3533-4804　mail takeuchi34@king.odn.ne.jp</a:t>
            </a:r>
            <a:endParaRPr sz="1800" u="sng">
              <a:solidFill>
                <a:schemeClr val="dk1"/>
              </a:solidFill>
              <a:latin typeface="Meiryo" panose="020B0604030504040204" pitchFamily="34" charset="-128"/>
              <a:ea typeface="Meiryo" panose="020B0604030504040204" pitchFamily="34" charset="-128"/>
              <a:cs typeface="Quattrocento Sans"/>
              <a:sym typeface="Quattrocento Sans"/>
            </a:endParaRPr>
          </a:p>
          <a:p>
            <a:pPr marL="0" marR="0" lvl="0" indent="0" algn="ctr" rtl="0">
              <a:spcBef>
                <a:spcPts val="0"/>
              </a:spcBef>
              <a:spcAft>
                <a:spcPts val="0"/>
              </a:spcAft>
              <a:buNone/>
            </a:pPr>
            <a:r>
              <a:rPr lang="ja-JP" sz="1600">
                <a:solidFill>
                  <a:schemeClr val="dk1"/>
                </a:solidFill>
                <a:latin typeface="Meiryo" panose="020B0604030504040204" pitchFamily="34" charset="-128"/>
                <a:ea typeface="Meiryo" panose="020B0604030504040204" pitchFamily="34" charset="-128"/>
                <a:cs typeface="Quattrocento Sans"/>
                <a:sym typeface="Quattrocento Sans"/>
              </a:rPr>
              <a:t>若松屋 広報事務局</a:t>
            </a:r>
            <a:endParaRPr>
              <a:latin typeface="Meiryo" panose="020B0604030504040204" pitchFamily="34" charset="-128"/>
              <a:ea typeface="Meiryo" panose="020B0604030504040204" pitchFamily="34" charset="-128"/>
            </a:endParaRPr>
          </a:p>
          <a:p>
            <a:pPr marL="0" marR="0" lvl="0" indent="0" algn="ctr" rtl="0">
              <a:spcBef>
                <a:spcPts val="0"/>
              </a:spcBef>
              <a:spcAft>
                <a:spcPts val="0"/>
              </a:spcAft>
              <a:buNone/>
            </a:pPr>
            <a:r>
              <a:rPr lang="ja-JP" sz="1600">
                <a:solidFill>
                  <a:schemeClr val="dk1"/>
                </a:solidFill>
                <a:latin typeface="Meiryo" panose="020B0604030504040204" pitchFamily="34" charset="-128"/>
                <a:ea typeface="Meiryo" panose="020B0604030504040204" pitchFamily="34" charset="-128"/>
                <a:cs typeface="Quattrocento Sans"/>
                <a:sym typeface="Quattrocento Sans"/>
              </a:rPr>
              <a:t>担当：柴山（070-1389-0172）メール：pr@netamoto.co.jp</a:t>
            </a:r>
            <a:endParaRPr>
              <a:latin typeface="Meiryo" panose="020B0604030504040204" pitchFamily="34" charset="-128"/>
              <a:ea typeface="Meiryo" panose="020B0604030504040204" pitchFamily="34" charset="-128"/>
            </a:endParaRPr>
          </a:p>
          <a:p>
            <a:pPr marL="0" marR="0" lvl="0" indent="0" algn="ctr" rtl="0">
              <a:spcBef>
                <a:spcPts val="0"/>
              </a:spcBef>
              <a:spcAft>
                <a:spcPts val="0"/>
              </a:spcAft>
              <a:buNone/>
            </a:pPr>
            <a:r>
              <a:rPr lang="ja-JP" sz="1600">
                <a:solidFill>
                  <a:schemeClr val="dk1"/>
                </a:solidFill>
                <a:latin typeface="Meiryo" panose="020B0604030504040204" pitchFamily="34" charset="-128"/>
                <a:ea typeface="Meiryo" panose="020B0604030504040204" pitchFamily="34" charset="-128"/>
                <a:cs typeface="Quattrocento Sans"/>
                <a:sym typeface="Quattrocento Sans"/>
              </a:rPr>
              <a:t>TEL：03-5411-0066　　FAX：03-3401-7788</a:t>
            </a:r>
            <a:endParaRPr>
              <a:latin typeface="Meiryo" panose="020B0604030504040204" pitchFamily="34" charset="-128"/>
              <a:ea typeface="Meiryo" panose="020B0604030504040204" pitchFamily="34" charset="-128"/>
            </a:endParaRPr>
          </a:p>
        </p:txBody>
      </p:sp>
      <p:sp>
        <p:nvSpPr>
          <p:cNvPr id="120" name="Google Shape;120;p15"/>
          <p:cNvSpPr txBox="1"/>
          <p:nvPr/>
        </p:nvSpPr>
        <p:spPr>
          <a:xfrm>
            <a:off x="405174" y="4900941"/>
            <a:ext cx="6871853" cy="2985626"/>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ja-JP" sz="1600">
                <a:solidFill>
                  <a:schemeClr val="dk1"/>
                </a:solidFill>
                <a:latin typeface="Meiryo" panose="020B0604030504040204" pitchFamily="34" charset="-128"/>
                <a:ea typeface="Meiryo" panose="020B0604030504040204" pitchFamily="34" charset="-128"/>
                <a:cs typeface="MS PGothic"/>
                <a:sym typeface="MS PGothic"/>
              </a:rPr>
              <a:t>【会社概要】</a:t>
            </a:r>
            <a:endParaRPr sz="1400" dirty="0">
              <a:solidFill>
                <a:schemeClr val="dk1"/>
              </a:solidFill>
              <a:latin typeface="Meiryo" panose="020B0604030504040204" pitchFamily="34" charset="-128"/>
              <a:ea typeface="Meiryo" panose="020B0604030504040204" pitchFamily="34" charset="-128"/>
              <a:cs typeface="MS PGothic"/>
              <a:sym typeface="MS PGothic"/>
            </a:endParaRPr>
          </a:p>
          <a:p>
            <a:pPr marL="0" marR="0" lvl="0" indent="0" algn="l" rtl="0">
              <a:lnSpc>
                <a:spcPct val="137142"/>
              </a:lnSpc>
              <a:spcBef>
                <a:spcPts val="0"/>
              </a:spcBef>
              <a:spcAft>
                <a:spcPts val="0"/>
              </a:spcAft>
              <a:buNone/>
            </a:pPr>
            <a:r>
              <a:rPr lang="ja-JP" sz="1400">
                <a:solidFill>
                  <a:schemeClr val="dk1"/>
                </a:solidFill>
                <a:latin typeface="Meiryo" panose="020B0604030504040204" pitchFamily="34" charset="-128"/>
                <a:ea typeface="Meiryo" panose="020B0604030504040204" pitchFamily="34" charset="-128"/>
                <a:cs typeface="MS PGothic"/>
                <a:sym typeface="MS PGothic"/>
              </a:rPr>
              <a:t>会社名　：　　　　　　 株式会社若松屋　</a:t>
            </a:r>
            <a:endParaRPr sz="1400" dirty="0">
              <a:solidFill>
                <a:schemeClr val="dk1"/>
              </a:solidFill>
              <a:latin typeface="Meiryo" panose="020B0604030504040204" pitchFamily="34" charset="-128"/>
              <a:ea typeface="Meiryo" panose="020B0604030504040204" pitchFamily="34" charset="-128"/>
              <a:cs typeface="MS PGothic"/>
              <a:sym typeface="MS PGothic"/>
            </a:endParaRPr>
          </a:p>
          <a:p>
            <a:pPr marL="0" marR="0" lvl="0" indent="0" algn="l" rtl="0">
              <a:lnSpc>
                <a:spcPct val="137142"/>
              </a:lnSpc>
              <a:spcBef>
                <a:spcPts val="0"/>
              </a:spcBef>
              <a:spcAft>
                <a:spcPts val="0"/>
              </a:spcAft>
              <a:buNone/>
            </a:pPr>
            <a:r>
              <a:rPr lang="ja-JP" sz="1400">
                <a:solidFill>
                  <a:schemeClr val="dk1"/>
                </a:solidFill>
                <a:latin typeface="Meiryo" panose="020B0604030504040204" pitchFamily="34" charset="-128"/>
                <a:ea typeface="Meiryo" panose="020B0604030504040204" pitchFamily="34" charset="-128"/>
                <a:cs typeface="MS PGothic"/>
                <a:sym typeface="MS PGothic"/>
              </a:rPr>
              <a:t>代表　：　　　　　　　　代表取締役　佐野　泰隆</a:t>
            </a:r>
            <a:endParaRPr sz="1400" dirty="0">
              <a:solidFill>
                <a:schemeClr val="dk1"/>
              </a:solidFill>
              <a:latin typeface="Meiryo" panose="020B0604030504040204" pitchFamily="34" charset="-128"/>
              <a:ea typeface="Meiryo" panose="020B0604030504040204" pitchFamily="34" charset="-128"/>
              <a:cs typeface="MS PGothic"/>
              <a:sym typeface="MS PGothic"/>
            </a:endParaRPr>
          </a:p>
          <a:p>
            <a:pPr marL="0" marR="0" lvl="0" indent="0" algn="l" rtl="0">
              <a:lnSpc>
                <a:spcPct val="137142"/>
              </a:lnSpc>
              <a:spcBef>
                <a:spcPts val="0"/>
              </a:spcBef>
              <a:spcAft>
                <a:spcPts val="0"/>
              </a:spcAft>
              <a:buNone/>
            </a:pPr>
            <a:r>
              <a:rPr lang="ja-JP" sz="1400">
                <a:solidFill>
                  <a:schemeClr val="dk1"/>
                </a:solidFill>
                <a:latin typeface="Meiryo" panose="020B0604030504040204" pitchFamily="34" charset="-128"/>
                <a:ea typeface="Meiryo" panose="020B0604030504040204" pitchFamily="34" charset="-128"/>
                <a:cs typeface="MS PGothic"/>
                <a:sym typeface="MS PGothic"/>
              </a:rPr>
              <a:t>本社　：　　　　　　　　愛知県西尾市下羽角町岩谷56-1</a:t>
            </a:r>
            <a:endParaRPr dirty="0">
              <a:latin typeface="Meiryo" panose="020B0604030504040204" pitchFamily="34" charset="-128"/>
              <a:ea typeface="Meiryo" panose="020B0604030504040204" pitchFamily="34" charset="-128"/>
            </a:endParaRPr>
          </a:p>
          <a:p>
            <a:pPr marL="0" marR="0" lvl="0" indent="0" algn="l" rtl="0">
              <a:lnSpc>
                <a:spcPct val="137142"/>
              </a:lnSpc>
              <a:spcBef>
                <a:spcPts val="0"/>
              </a:spcBef>
              <a:spcAft>
                <a:spcPts val="0"/>
              </a:spcAft>
              <a:buNone/>
            </a:pPr>
            <a:r>
              <a:rPr lang="ja-JP" sz="1400">
                <a:solidFill>
                  <a:schemeClr val="dk1"/>
                </a:solidFill>
                <a:latin typeface="Meiryo" panose="020B0604030504040204" pitchFamily="34" charset="-128"/>
                <a:ea typeface="Meiryo" panose="020B0604030504040204" pitchFamily="34" charset="-128"/>
                <a:cs typeface="MS PGothic"/>
                <a:sym typeface="MS PGothic"/>
              </a:rPr>
              <a:t>東京支店　：　　　　　東京都台東区柳橋1-5-6</a:t>
            </a:r>
            <a:endParaRPr dirty="0">
              <a:latin typeface="Meiryo" panose="020B0604030504040204" pitchFamily="34" charset="-128"/>
              <a:ea typeface="Meiryo" panose="020B0604030504040204" pitchFamily="34" charset="-128"/>
            </a:endParaRPr>
          </a:p>
          <a:p>
            <a:pPr marL="0" marR="0" lvl="0" indent="0" algn="l" rtl="0">
              <a:lnSpc>
                <a:spcPct val="137142"/>
              </a:lnSpc>
              <a:spcBef>
                <a:spcPts val="0"/>
              </a:spcBef>
              <a:spcAft>
                <a:spcPts val="0"/>
              </a:spcAft>
              <a:buNone/>
            </a:pPr>
            <a:r>
              <a:rPr lang="ja-JP" sz="1400">
                <a:solidFill>
                  <a:schemeClr val="dk1"/>
                </a:solidFill>
                <a:latin typeface="Meiryo" panose="020B0604030504040204" pitchFamily="34" charset="-128"/>
                <a:ea typeface="Meiryo" panose="020B0604030504040204" pitchFamily="34" charset="-128"/>
                <a:cs typeface="MS PGothic"/>
                <a:sym typeface="MS PGothic"/>
              </a:rPr>
              <a:t>貝吹工場　：　　　　　愛知県西尾市貝吹町大牛切65</a:t>
            </a:r>
            <a:endParaRPr sz="1400" dirty="0">
              <a:solidFill>
                <a:schemeClr val="dk1"/>
              </a:solidFill>
              <a:latin typeface="Meiryo" panose="020B0604030504040204" pitchFamily="34" charset="-128"/>
              <a:ea typeface="Meiryo" panose="020B0604030504040204" pitchFamily="34" charset="-128"/>
              <a:cs typeface="MS PGothic"/>
              <a:sym typeface="MS PGothic"/>
            </a:endParaRPr>
          </a:p>
          <a:p>
            <a:pPr marL="0" marR="0" lvl="0" indent="0" algn="l" rtl="0">
              <a:lnSpc>
                <a:spcPct val="137142"/>
              </a:lnSpc>
              <a:spcBef>
                <a:spcPts val="0"/>
              </a:spcBef>
              <a:spcAft>
                <a:spcPts val="0"/>
              </a:spcAft>
              <a:buNone/>
            </a:pPr>
            <a:r>
              <a:rPr lang="ja-JP" sz="1400">
                <a:solidFill>
                  <a:schemeClr val="dk1"/>
                </a:solidFill>
                <a:latin typeface="Meiryo" panose="020B0604030504040204" pitchFamily="34" charset="-128"/>
                <a:ea typeface="Meiryo" panose="020B0604030504040204" pitchFamily="34" charset="-128"/>
                <a:cs typeface="MS PGothic"/>
                <a:sym typeface="MS PGothic"/>
              </a:rPr>
              <a:t>ホームページ　：　　　 </a:t>
            </a:r>
            <a:r>
              <a:rPr lang="ja-JP" sz="1400" u="sng">
                <a:solidFill>
                  <a:schemeClr val="hlink"/>
                </a:solidFill>
                <a:latin typeface="Meiryo" panose="020B0604030504040204" pitchFamily="34" charset="-128"/>
                <a:ea typeface="Meiryo" panose="020B0604030504040204" pitchFamily="34" charset="-128"/>
                <a:cs typeface="MS PGothic"/>
                <a:sym typeface="MS PGothic"/>
                <a:hlinkClick r:id="rId3"/>
              </a:rPr>
              <a:t>http://www.wakamatsuya.tv/</a:t>
            </a:r>
            <a:endParaRPr sz="1400" dirty="0">
              <a:solidFill>
                <a:schemeClr val="dk1"/>
              </a:solidFill>
              <a:latin typeface="Meiryo" panose="020B0604030504040204" pitchFamily="34" charset="-128"/>
              <a:ea typeface="Meiryo" panose="020B0604030504040204" pitchFamily="34" charset="-128"/>
              <a:cs typeface="MS PGothic"/>
              <a:sym typeface="MS PGothic"/>
            </a:endParaRPr>
          </a:p>
          <a:p>
            <a:pPr marL="0" marR="0" lvl="0" indent="0" algn="l" rtl="0">
              <a:lnSpc>
                <a:spcPct val="137142"/>
              </a:lnSpc>
              <a:spcBef>
                <a:spcPts val="0"/>
              </a:spcBef>
              <a:spcAft>
                <a:spcPts val="0"/>
              </a:spcAft>
              <a:buNone/>
            </a:pPr>
            <a:r>
              <a:rPr lang="ja-JP" sz="1400">
                <a:solidFill>
                  <a:schemeClr val="dk1"/>
                </a:solidFill>
                <a:latin typeface="Meiryo" panose="020B0604030504040204" pitchFamily="34" charset="-128"/>
                <a:ea typeface="Meiryo" panose="020B0604030504040204" pitchFamily="34" charset="-128"/>
                <a:cs typeface="MS PGothic"/>
                <a:sym typeface="MS PGothic"/>
              </a:rPr>
              <a:t>設立　：　　　　　　　  昭和39年（創業昭和12年）</a:t>
            </a:r>
            <a:endParaRPr sz="1400" dirty="0">
              <a:solidFill>
                <a:schemeClr val="dk1"/>
              </a:solidFill>
              <a:latin typeface="Meiryo" panose="020B0604030504040204" pitchFamily="34" charset="-128"/>
              <a:ea typeface="Meiryo" panose="020B0604030504040204" pitchFamily="34" charset="-128"/>
              <a:cs typeface="MS PGothic"/>
              <a:sym typeface="MS PGothic"/>
            </a:endParaRPr>
          </a:p>
          <a:p>
            <a:pPr marL="0" marR="0" lvl="0" indent="0" algn="l" rtl="0">
              <a:lnSpc>
                <a:spcPct val="137142"/>
              </a:lnSpc>
              <a:spcBef>
                <a:spcPts val="0"/>
              </a:spcBef>
              <a:spcAft>
                <a:spcPts val="0"/>
              </a:spcAft>
              <a:buNone/>
            </a:pPr>
            <a:r>
              <a:rPr lang="ja-JP" sz="1400">
                <a:solidFill>
                  <a:schemeClr val="dk1"/>
                </a:solidFill>
                <a:latin typeface="Meiryo" panose="020B0604030504040204" pitchFamily="34" charset="-128"/>
                <a:ea typeface="Meiryo" panose="020B0604030504040204" pitchFamily="34" charset="-128"/>
                <a:cs typeface="MS PGothic"/>
                <a:sym typeface="MS PGothic"/>
              </a:rPr>
              <a:t>資本金　：　　　　　　 3000万円</a:t>
            </a:r>
            <a:endParaRPr sz="1400" dirty="0">
              <a:solidFill>
                <a:schemeClr val="dk1"/>
              </a:solidFill>
              <a:latin typeface="Meiryo" panose="020B0604030504040204" pitchFamily="34" charset="-128"/>
              <a:ea typeface="Meiryo" panose="020B0604030504040204" pitchFamily="34" charset="-128"/>
              <a:cs typeface="MS PGothic"/>
              <a:sym typeface="MS PGothic"/>
            </a:endParaRPr>
          </a:p>
          <a:p>
            <a:pPr marL="0" marR="0" lvl="0" indent="0" algn="l" rtl="0">
              <a:lnSpc>
                <a:spcPct val="137142"/>
              </a:lnSpc>
              <a:spcBef>
                <a:spcPts val="0"/>
              </a:spcBef>
              <a:spcAft>
                <a:spcPts val="0"/>
              </a:spcAft>
              <a:buNone/>
            </a:pPr>
            <a:r>
              <a:rPr lang="ja-JP" sz="1400">
                <a:solidFill>
                  <a:schemeClr val="dk1"/>
                </a:solidFill>
                <a:latin typeface="Meiryo" panose="020B0604030504040204" pitchFamily="34" charset="-128"/>
                <a:ea typeface="Meiryo" panose="020B0604030504040204" pitchFamily="34" charset="-128"/>
                <a:cs typeface="MS PGothic"/>
                <a:sym typeface="MS PGothic"/>
              </a:rPr>
              <a:t>年商　：　　　　　　　　35億円</a:t>
            </a:r>
            <a:endParaRPr sz="1400" dirty="0">
              <a:solidFill>
                <a:schemeClr val="dk1"/>
              </a:solidFill>
              <a:latin typeface="Meiryo" panose="020B0604030504040204" pitchFamily="34" charset="-128"/>
              <a:ea typeface="Meiryo" panose="020B0604030504040204" pitchFamily="34" charset="-128"/>
              <a:cs typeface="MS PGothic"/>
              <a:sym typeface="MS PGothic"/>
            </a:endParaRPr>
          </a:p>
          <a:p>
            <a:pPr marL="0" marR="0" lvl="0" indent="0" algn="l" rtl="0">
              <a:lnSpc>
                <a:spcPct val="137142"/>
              </a:lnSpc>
              <a:spcBef>
                <a:spcPts val="0"/>
              </a:spcBef>
              <a:spcAft>
                <a:spcPts val="0"/>
              </a:spcAft>
              <a:buNone/>
            </a:pPr>
            <a:r>
              <a:rPr lang="ja-JP" sz="1400">
                <a:solidFill>
                  <a:schemeClr val="dk1"/>
                </a:solidFill>
                <a:latin typeface="Meiryo" panose="020B0604030504040204" pitchFamily="34" charset="-128"/>
                <a:ea typeface="Meiryo" panose="020B0604030504040204" pitchFamily="34" charset="-128"/>
                <a:cs typeface="MS PGothic"/>
                <a:sym typeface="MS PGothic"/>
              </a:rPr>
              <a:t>従業員数　：　　　　　55名</a:t>
            </a:r>
            <a:endParaRPr sz="1400" dirty="0">
              <a:solidFill>
                <a:schemeClr val="dk1"/>
              </a:solidFill>
              <a:latin typeface="Meiryo" panose="020B0604030504040204" pitchFamily="34" charset="-128"/>
              <a:ea typeface="Meiryo" panose="020B0604030504040204" pitchFamily="34" charset="-128"/>
              <a:cs typeface="MS PGothic"/>
              <a:sym typeface="MS PGothic"/>
            </a:endParaRPr>
          </a:p>
          <a:p>
            <a:pPr marL="0" marR="0" lvl="0" indent="0" algn="l" rtl="0">
              <a:lnSpc>
                <a:spcPct val="137142"/>
              </a:lnSpc>
              <a:spcBef>
                <a:spcPts val="0"/>
              </a:spcBef>
              <a:spcAft>
                <a:spcPts val="0"/>
              </a:spcAft>
              <a:buNone/>
            </a:pPr>
            <a:r>
              <a:rPr lang="ja-JP" sz="1400">
                <a:solidFill>
                  <a:schemeClr val="dk1"/>
                </a:solidFill>
                <a:latin typeface="Meiryo" panose="020B0604030504040204" pitchFamily="34" charset="-128"/>
                <a:ea typeface="Meiryo" panose="020B0604030504040204" pitchFamily="34" charset="-128"/>
                <a:cs typeface="MS PGothic"/>
                <a:sym typeface="MS PGothic"/>
              </a:rPr>
              <a:t>事業内容　：　　　　　玩具花火、煙火、玩具、雑貨、菓子の製造・卸売</a:t>
            </a:r>
            <a:endParaRPr sz="1400" dirty="0">
              <a:solidFill>
                <a:schemeClr val="dk1"/>
              </a:solidFill>
              <a:latin typeface="Meiryo" panose="020B0604030504040204" pitchFamily="34" charset="-128"/>
              <a:ea typeface="Meiryo" panose="020B0604030504040204" pitchFamily="34" charset="-128"/>
              <a:cs typeface="MS PGothic"/>
              <a:sym typeface="MS PGothic"/>
            </a:endParaRPr>
          </a:p>
        </p:txBody>
      </p:sp>
      <p:sp>
        <p:nvSpPr>
          <p:cNvPr id="121" name="Google Shape;121;p15"/>
          <p:cNvSpPr txBox="1"/>
          <p:nvPr/>
        </p:nvSpPr>
        <p:spPr>
          <a:xfrm>
            <a:off x="485845" y="420733"/>
            <a:ext cx="671051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ja-JP" sz="2400" b="1">
                <a:solidFill>
                  <a:schemeClr val="dk1"/>
                </a:solidFill>
                <a:latin typeface="Meiryo" panose="020B0604030504040204" pitchFamily="34" charset="-128"/>
                <a:ea typeface="Meiryo" panose="020B0604030504040204" pitchFamily="34" charset="-128"/>
                <a:cs typeface="Quattrocento Sans"/>
                <a:sym typeface="Quattrocento Sans"/>
              </a:rPr>
              <a:t>出張花火サービス　実施までの５つのステップ</a:t>
            </a:r>
            <a:endParaRPr sz="2400" b="1">
              <a:solidFill>
                <a:schemeClr val="dk1"/>
              </a:solidFill>
              <a:latin typeface="Meiryo" panose="020B0604030504040204" pitchFamily="34" charset="-128"/>
              <a:ea typeface="Meiryo" panose="020B0604030504040204" pitchFamily="34" charset="-128"/>
              <a:cs typeface="Quattrocento Sans"/>
              <a:sym typeface="Quattrocento Sans"/>
            </a:endParaRPr>
          </a:p>
        </p:txBody>
      </p:sp>
      <p:sp>
        <p:nvSpPr>
          <p:cNvPr id="122" name="Google Shape;122;p15"/>
          <p:cNvSpPr txBox="1"/>
          <p:nvPr/>
        </p:nvSpPr>
        <p:spPr>
          <a:xfrm>
            <a:off x="485845" y="1177257"/>
            <a:ext cx="6710513" cy="3939540"/>
          </a:xfrm>
          <a:prstGeom prst="rect">
            <a:avLst/>
          </a:prstGeom>
          <a:noFill/>
          <a:ln>
            <a:noFill/>
          </a:ln>
        </p:spPr>
        <p:txBody>
          <a:bodyPr spcFirstLastPara="1" wrap="square" lIns="91425" tIns="45700" rIns="91425" bIns="45700" anchor="t" anchorCtr="0">
            <a:noAutofit/>
          </a:bodyPr>
          <a:lstStyle/>
          <a:p>
            <a:pPr marL="0" marR="0" lvl="0" indent="0" algn="l" rtl="0">
              <a:lnSpc>
                <a:spcPts val="1440"/>
              </a:lnSpc>
              <a:spcBef>
                <a:spcPts val="0"/>
              </a:spcBef>
              <a:spcAft>
                <a:spcPts val="0"/>
              </a:spcAft>
              <a:buNone/>
            </a:pPr>
            <a:r>
              <a:rPr lang="ja-JP" sz="1200">
                <a:solidFill>
                  <a:schemeClr val="dk1"/>
                </a:solidFill>
                <a:latin typeface="Meiryo" panose="020B0604030504040204" pitchFamily="34" charset="-128"/>
                <a:ea typeface="Meiryo" panose="020B0604030504040204" pitchFamily="34" charset="-128"/>
                <a:cs typeface="Quattrocento Sans"/>
                <a:sym typeface="Quattrocento Sans"/>
              </a:rPr>
              <a:t>大人も子供も楽しめるプロ仕様の花火体験、演出をご提供いたします。</a:t>
            </a:r>
            <a:endParaRPr sz="1200" dirty="0">
              <a:solidFill>
                <a:schemeClr val="dk1"/>
              </a:solidFill>
              <a:latin typeface="Meiryo" panose="020B0604030504040204" pitchFamily="34" charset="-128"/>
              <a:ea typeface="Meiryo" panose="020B0604030504040204" pitchFamily="34" charset="-128"/>
              <a:cs typeface="Quattrocento Sans"/>
              <a:sym typeface="Quattrocento Sans"/>
            </a:endParaRPr>
          </a:p>
          <a:p>
            <a:pPr marL="0" marR="0" lvl="0" indent="0" algn="l" rtl="0">
              <a:lnSpc>
                <a:spcPts val="1440"/>
              </a:lnSpc>
              <a:spcBef>
                <a:spcPts val="0"/>
              </a:spcBef>
              <a:spcAft>
                <a:spcPts val="0"/>
              </a:spcAft>
              <a:buNone/>
            </a:pPr>
            <a:r>
              <a:rPr lang="ja-JP" sz="1200">
                <a:solidFill>
                  <a:schemeClr val="dk1"/>
                </a:solidFill>
                <a:latin typeface="Meiryo" panose="020B0604030504040204" pitchFamily="34" charset="-128"/>
                <a:ea typeface="Meiryo" panose="020B0604030504040204" pitchFamily="34" charset="-128"/>
                <a:cs typeface="Quattrocento Sans"/>
                <a:sym typeface="Quattrocento Sans"/>
              </a:rPr>
              <a:t>５つステップでお申し込みいただき実施となります。お好評いただいており、時期によってはご希望の日時に添えない可能性もございます。早めのご相談をお勧めいたします。</a:t>
            </a:r>
            <a:endParaRPr sz="1200" dirty="0">
              <a:solidFill>
                <a:schemeClr val="dk1"/>
              </a:solidFill>
              <a:latin typeface="Meiryo" panose="020B0604030504040204" pitchFamily="34" charset="-128"/>
              <a:ea typeface="Meiryo" panose="020B0604030504040204" pitchFamily="34" charset="-128"/>
              <a:cs typeface="Quattrocento Sans"/>
              <a:sym typeface="Quattrocento Sans"/>
            </a:endParaRPr>
          </a:p>
          <a:p>
            <a:pPr marL="0" marR="0" lvl="0" indent="0" algn="l" rtl="0">
              <a:lnSpc>
                <a:spcPts val="1440"/>
              </a:lnSpc>
              <a:spcBef>
                <a:spcPts val="0"/>
              </a:spcBef>
              <a:spcAft>
                <a:spcPts val="0"/>
              </a:spcAft>
              <a:buNone/>
            </a:pPr>
            <a:endParaRPr sz="1200" dirty="0">
              <a:solidFill>
                <a:schemeClr val="dk1"/>
              </a:solidFill>
              <a:latin typeface="Meiryo" panose="020B0604030504040204" pitchFamily="34" charset="-128"/>
              <a:ea typeface="Meiryo" panose="020B0604030504040204" pitchFamily="34" charset="-128"/>
              <a:cs typeface="Quattrocento Sans"/>
              <a:sym typeface="Quattrocento Sans"/>
            </a:endParaRPr>
          </a:p>
          <a:p>
            <a:pPr marL="0" marR="0" lvl="0" indent="0" algn="l" rtl="0">
              <a:lnSpc>
                <a:spcPts val="1440"/>
              </a:lnSpc>
              <a:spcBef>
                <a:spcPts val="0"/>
              </a:spcBef>
              <a:spcAft>
                <a:spcPts val="0"/>
              </a:spcAft>
              <a:buNone/>
            </a:pPr>
            <a:r>
              <a:rPr lang="ja-JP" sz="1200" b="1">
                <a:solidFill>
                  <a:schemeClr val="dk1"/>
                </a:solidFill>
                <a:latin typeface="Meiryo" panose="020B0604030504040204" pitchFamily="34" charset="-128"/>
                <a:ea typeface="Meiryo" panose="020B0604030504040204" pitchFamily="34" charset="-128"/>
                <a:cs typeface="Quattrocento Sans"/>
                <a:sym typeface="Quattrocento Sans"/>
              </a:rPr>
              <a:t>①お問合せ</a:t>
            </a:r>
            <a:endParaRPr sz="1200" b="1" dirty="0">
              <a:solidFill>
                <a:schemeClr val="dk1"/>
              </a:solidFill>
              <a:latin typeface="Meiryo" panose="020B0604030504040204" pitchFamily="34" charset="-128"/>
              <a:ea typeface="Meiryo" panose="020B0604030504040204" pitchFamily="34" charset="-128"/>
              <a:cs typeface="Quattrocento Sans"/>
              <a:sym typeface="Quattrocento Sans"/>
            </a:endParaRPr>
          </a:p>
          <a:p>
            <a:pPr marL="0" marR="0" lvl="0" indent="0" algn="l" rtl="0">
              <a:lnSpc>
                <a:spcPts val="1440"/>
              </a:lnSpc>
              <a:spcBef>
                <a:spcPts val="0"/>
              </a:spcBef>
              <a:spcAft>
                <a:spcPts val="0"/>
              </a:spcAft>
              <a:buNone/>
            </a:pPr>
            <a:r>
              <a:rPr lang="ja-JP" sz="1100">
                <a:solidFill>
                  <a:schemeClr val="dk1"/>
                </a:solidFill>
                <a:latin typeface="Meiryo" panose="020B0604030504040204" pitchFamily="34" charset="-128"/>
                <a:ea typeface="Meiryo" panose="020B0604030504040204" pitchFamily="34" charset="-128"/>
                <a:cs typeface="Quattrocento Sans"/>
                <a:sym typeface="Quattrocento Sans"/>
              </a:rPr>
              <a:t>　 どのようなサービスをご希望か、ご想定されているイベントについてや希望するイメージを</a:t>
            </a:r>
            <a:endParaRPr sz="1100" dirty="0">
              <a:solidFill>
                <a:schemeClr val="dk1"/>
              </a:solidFill>
              <a:latin typeface="Meiryo" panose="020B0604030504040204" pitchFamily="34" charset="-128"/>
              <a:ea typeface="Meiryo" panose="020B0604030504040204" pitchFamily="34" charset="-128"/>
              <a:cs typeface="Quattrocento Sans"/>
              <a:sym typeface="Quattrocento Sans"/>
            </a:endParaRPr>
          </a:p>
          <a:p>
            <a:pPr marL="0" marR="0" lvl="0" indent="0" algn="l" rtl="0">
              <a:lnSpc>
                <a:spcPts val="1440"/>
              </a:lnSpc>
              <a:spcBef>
                <a:spcPts val="0"/>
              </a:spcBef>
              <a:spcAft>
                <a:spcPts val="0"/>
              </a:spcAft>
              <a:buNone/>
            </a:pPr>
            <a:r>
              <a:rPr lang="ja-JP" sz="1100">
                <a:solidFill>
                  <a:schemeClr val="dk1"/>
                </a:solidFill>
                <a:latin typeface="Meiryo" panose="020B0604030504040204" pitchFamily="34" charset="-128"/>
                <a:ea typeface="Meiryo" panose="020B0604030504040204" pitchFamily="34" charset="-128"/>
                <a:cs typeface="Quattrocento Sans"/>
                <a:sym typeface="Quattrocento Sans"/>
              </a:rPr>
              <a:t>　 メールもしくはお電話にてお気軽にご連絡下さい。</a:t>
            </a:r>
            <a:endParaRPr sz="1100" dirty="0">
              <a:solidFill>
                <a:schemeClr val="dk1"/>
              </a:solidFill>
              <a:latin typeface="Meiryo" panose="020B0604030504040204" pitchFamily="34" charset="-128"/>
              <a:ea typeface="Meiryo" panose="020B0604030504040204" pitchFamily="34" charset="-128"/>
              <a:cs typeface="Quattrocento Sans"/>
              <a:sym typeface="Quattrocento Sans"/>
            </a:endParaRPr>
          </a:p>
          <a:p>
            <a:pPr marL="0" marR="0" lvl="0" indent="0" algn="l" rtl="0">
              <a:lnSpc>
                <a:spcPts val="1440"/>
              </a:lnSpc>
              <a:spcBef>
                <a:spcPts val="0"/>
              </a:spcBef>
              <a:spcAft>
                <a:spcPts val="0"/>
              </a:spcAft>
              <a:buNone/>
            </a:pPr>
            <a:r>
              <a:rPr lang="ja-JP" sz="1100">
                <a:solidFill>
                  <a:schemeClr val="dk1"/>
                </a:solidFill>
                <a:latin typeface="Meiryo" panose="020B0604030504040204" pitchFamily="34" charset="-128"/>
                <a:ea typeface="Meiryo" panose="020B0604030504040204" pitchFamily="34" charset="-128"/>
                <a:cs typeface="Quattrocento Sans"/>
                <a:sym typeface="Quattrocento Sans"/>
              </a:rPr>
              <a:t>　プライベートな演出から、商業施設での集客支援など多岐に渡りサポートいたします。</a:t>
            </a:r>
            <a:endParaRPr sz="1100" dirty="0">
              <a:solidFill>
                <a:schemeClr val="dk1"/>
              </a:solidFill>
              <a:latin typeface="Meiryo" panose="020B0604030504040204" pitchFamily="34" charset="-128"/>
              <a:ea typeface="Meiryo" panose="020B0604030504040204" pitchFamily="34" charset="-128"/>
              <a:cs typeface="Quattrocento Sans"/>
              <a:sym typeface="Quattrocento Sans"/>
            </a:endParaRPr>
          </a:p>
          <a:p>
            <a:pPr marL="0" marR="0" lvl="0" indent="0" algn="l" rtl="0">
              <a:lnSpc>
                <a:spcPts val="1440"/>
              </a:lnSpc>
              <a:spcBef>
                <a:spcPts val="0"/>
              </a:spcBef>
              <a:spcAft>
                <a:spcPts val="0"/>
              </a:spcAft>
              <a:buNone/>
            </a:pPr>
            <a:r>
              <a:rPr lang="ja-JP" sz="1200">
                <a:solidFill>
                  <a:schemeClr val="dk1"/>
                </a:solidFill>
                <a:latin typeface="Meiryo" panose="020B0604030504040204" pitchFamily="34" charset="-128"/>
                <a:ea typeface="Meiryo" panose="020B0604030504040204" pitchFamily="34" charset="-128"/>
                <a:cs typeface="Quattrocento Sans"/>
                <a:sym typeface="Quattrocento Sans"/>
              </a:rPr>
              <a:t>　</a:t>
            </a:r>
            <a:endParaRPr sz="1200" dirty="0">
              <a:solidFill>
                <a:schemeClr val="dk1"/>
              </a:solidFill>
              <a:latin typeface="Meiryo" panose="020B0604030504040204" pitchFamily="34" charset="-128"/>
              <a:ea typeface="Meiryo" panose="020B0604030504040204" pitchFamily="34" charset="-128"/>
              <a:cs typeface="Quattrocento Sans"/>
              <a:sym typeface="Quattrocento Sans"/>
            </a:endParaRPr>
          </a:p>
          <a:p>
            <a:pPr marL="0" marR="0" lvl="0" indent="0" algn="l" rtl="0">
              <a:lnSpc>
                <a:spcPts val="1440"/>
              </a:lnSpc>
              <a:spcBef>
                <a:spcPts val="0"/>
              </a:spcBef>
              <a:spcAft>
                <a:spcPts val="0"/>
              </a:spcAft>
              <a:buNone/>
            </a:pPr>
            <a:r>
              <a:rPr lang="ja-JP" sz="1200" b="1">
                <a:solidFill>
                  <a:schemeClr val="dk1"/>
                </a:solidFill>
                <a:latin typeface="Meiryo" panose="020B0604030504040204" pitchFamily="34" charset="-128"/>
                <a:ea typeface="Meiryo" panose="020B0604030504040204" pitchFamily="34" charset="-128"/>
                <a:cs typeface="Quattrocento Sans"/>
                <a:sym typeface="Quattrocento Sans"/>
              </a:rPr>
              <a:t>②お打合せ（30日前まで）</a:t>
            </a:r>
            <a:endParaRPr sz="1200" b="1" dirty="0">
              <a:solidFill>
                <a:schemeClr val="dk1"/>
              </a:solidFill>
              <a:latin typeface="Meiryo" panose="020B0604030504040204" pitchFamily="34" charset="-128"/>
              <a:ea typeface="Meiryo" panose="020B0604030504040204" pitchFamily="34" charset="-128"/>
              <a:cs typeface="Quattrocento Sans"/>
              <a:sym typeface="Quattrocento Sans"/>
            </a:endParaRPr>
          </a:p>
          <a:p>
            <a:pPr marL="0" marR="0" lvl="0" indent="0" algn="l" rtl="0">
              <a:lnSpc>
                <a:spcPts val="1440"/>
              </a:lnSpc>
              <a:spcBef>
                <a:spcPts val="0"/>
              </a:spcBef>
              <a:spcAft>
                <a:spcPts val="0"/>
              </a:spcAft>
              <a:buNone/>
            </a:pPr>
            <a:r>
              <a:rPr lang="ja-JP" sz="1100">
                <a:solidFill>
                  <a:schemeClr val="dk1"/>
                </a:solidFill>
                <a:latin typeface="Meiryo" panose="020B0604030504040204" pitchFamily="34" charset="-128"/>
                <a:ea typeface="Meiryo" panose="020B0604030504040204" pitchFamily="34" charset="-128"/>
                <a:cs typeface="Quattrocento Sans"/>
                <a:sym typeface="Quattrocento Sans"/>
              </a:rPr>
              <a:t>　 イベントのスペース、時間、客層、予算等に合わせベストな企画をご提案いたします。</a:t>
            </a:r>
            <a:endParaRPr sz="1100" dirty="0">
              <a:solidFill>
                <a:schemeClr val="dk1"/>
              </a:solidFill>
              <a:latin typeface="Meiryo" panose="020B0604030504040204" pitchFamily="34" charset="-128"/>
              <a:ea typeface="Meiryo" panose="020B0604030504040204" pitchFamily="34" charset="-128"/>
              <a:cs typeface="Quattrocento Sans"/>
              <a:sym typeface="Quattrocento Sans"/>
            </a:endParaRPr>
          </a:p>
          <a:p>
            <a:pPr marL="0" marR="0" lvl="0" indent="0" algn="l" rtl="0">
              <a:lnSpc>
                <a:spcPts val="1440"/>
              </a:lnSpc>
              <a:spcBef>
                <a:spcPts val="0"/>
              </a:spcBef>
              <a:spcAft>
                <a:spcPts val="0"/>
              </a:spcAft>
              <a:buNone/>
            </a:pPr>
            <a:endParaRPr sz="1200" dirty="0">
              <a:solidFill>
                <a:schemeClr val="dk1"/>
              </a:solidFill>
              <a:latin typeface="Meiryo" panose="020B0604030504040204" pitchFamily="34" charset="-128"/>
              <a:ea typeface="Meiryo" panose="020B0604030504040204" pitchFamily="34" charset="-128"/>
              <a:cs typeface="Quattrocento Sans"/>
              <a:sym typeface="Quattrocento Sans"/>
            </a:endParaRPr>
          </a:p>
          <a:p>
            <a:pPr marL="0" marR="0" lvl="0" indent="0" algn="l" rtl="0">
              <a:lnSpc>
                <a:spcPts val="1440"/>
              </a:lnSpc>
              <a:spcBef>
                <a:spcPts val="0"/>
              </a:spcBef>
              <a:spcAft>
                <a:spcPts val="0"/>
              </a:spcAft>
              <a:buNone/>
            </a:pPr>
            <a:r>
              <a:rPr lang="ja-JP" sz="1200" b="1">
                <a:solidFill>
                  <a:schemeClr val="dk1"/>
                </a:solidFill>
                <a:latin typeface="Meiryo" panose="020B0604030504040204" pitchFamily="34" charset="-128"/>
                <a:ea typeface="Meiryo" panose="020B0604030504040204" pitchFamily="34" charset="-128"/>
                <a:cs typeface="Quattrocento Sans"/>
                <a:sym typeface="Quattrocento Sans"/>
              </a:rPr>
              <a:t>③お見積り</a:t>
            </a:r>
            <a:endParaRPr sz="1200" b="1" dirty="0">
              <a:solidFill>
                <a:schemeClr val="dk1"/>
              </a:solidFill>
              <a:latin typeface="Meiryo" panose="020B0604030504040204" pitchFamily="34" charset="-128"/>
              <a:ea typeface="Meiryo" panose="020B0604030504040204" pitchFamily="34" charset="-128"/>
              <a:cs typeface="Quattrocento Sans"/>
              <a:sym typeface="Quattrocento Sans"/>
            </a:endParaRPr>
          </a:p>
          <a:p>
            <a:pPr marL="0" marR="0" lvl="0" indent="0" algn="l" rtl="0">
              <a:lnSpc>
                <a:spcPts val="1440"/>
              </a:lnSpc>
              <a:spcBef>
                <a:spcPts val="0"/>
              </a:spcBef>
              <a:spcAft>
                <a:spcPts val="0"/>
              </a:spcAft>
              <a:buNone/>
            </a:pPr>
            <a:r>
              <a:rPr lang="ja-JP" sz="1100">
                <a:solidFill>
                  <a:schemeClr val="dk1"/>
                </a:solidFill>
                <a:latin typeface="Meiryo" panose="020B0604030504040204" pitchFamily="34" charset="-128"/>
                <a:ea typeface="Meiryo" panose="020B0604030504040204" pitchFamily="34" charset="-128"/>
                <a:cs typeface="Quattrocento Sans"/>
                <a:sym typeface="Quattrocento Sans"/>
              </a:rPr>
              <a:t>　ご相談いただいた内容にてお見積もりを差し上げます。</a:t>
            </a:r>
            <a:endParaRPr sz="1100" dirty="0">
              <a:solidFill>
                <a:schemeClr val="dk1"/>
              </a:solidFill>
              <a:latin typeface="Meiryo" panose="020B0604030504040204" pitchFamily="34" charset="-128"/>
              <a:ea typeface="Meiryo" panose="020B0604030504040204" pitchFamily="34" charset="-128"/>
              <a:cs typeface="Quattrocento Sans"/>
              <a:sym typeface="Quattrocento Sans"/>
            </a:endParaRPr>
          </a:p>
          <a:p>
            <a:pPr marL="0" marR="0" lvl="0" indent="0" algn="l" rtl="0">
              <a:lnSpc>
                <a:spcPts val="1440"/>
              </a:lnSpc>
              <a:spcBef>
                <a:spcPts val="0"/>
              </a:spcBef>
              <a:spcAft>
                <a:spcPts val="0"/>
              </a:spcAft>
              <a:buNone/>
            </a:pPr>
            <a:endParaRPr sz="1200" dirty="0">
              <a:solidFill>
                <a:schemeClr val="dk1"/>
              </a:solidFill>
              <a:latin typeface="Meiryo" panose="020B0604030504040204" pitchFamily="34" charset="-128"/>
              <a:ea typeface="Meiryo" panose="020B0604030504040204" pitchFamily="34" charset="-128"/>
              <a:cs typeface="Quattrocento Sans"/>
              <a:sym typeface="Quattrocento Sans"/>
            </a:endParaRPr>
          </a:p>
          <a:p>
            <a:pPr marL="0" marR="0" lvl="0" indent="0" algn="l" rtl="0">
              <a:lnSpc>
                <a:spcPts val="1440"/>
              </a:lnSpc>
              <a:spcBef>
                <a:spcPts val="0"/>
              </a:spcBef>
              <a:spcAft>
                <a:spcPts val="0"/>
              </a:spcAft>
              <a:buNone/>
            </a:pPr>
            <a:r>
              <a:rPr lang="ja-JP" sz="1200" b="1">
                <a:solidFill>
                  <a:schemeClr val="dk1"/>
                </a:solidFill>
                <a:latin typeface="Meiryo" panose="020B0604030504040204" pitchFamily="34" charset="-128"/>
                <a:ea typeface="Meiryo" panose="020B0604030504040204" pitchFamily="34" charset="-128"/>
                <a:cs typeface="Quattrocento Sans"/>
                <a:sym typeface="Quattrocento Sans"/>
              </a:rPr>
              <a:t>④お申込み（ご入金）</a:t>
            </a:r>
            <a:endParaRPr sz="1200" b="1" dirty="0">
              <a:solidFill>
                <a:schemeClr val="dk1"/>
              </a:solidFill>
              <a:latin typeface="Meiryo" panose="020B0604030504040204" pitchFamily="34" charset="-128"/>
              <a:ea typeface="Meiryo" panose="020B0604030504040204" pitchFamily="34" charset="-128"/>
              <a:cs typeface="Quattrocento Sans"/>
              <a:sym typeface="Quattrocento Sans"/>
            </a:endParaRPr>
          </a:p>
          <a:p>
            <a:pPr marL="0" marR="0" lvl="0" indent="0" algn="l" rtl="0">
              <a:lnSpc>
                <a:spcPts val="1440"/>
              </a:lnSpc>
              <a:spcBef>
                <a:spcPts val="0"/>
              </a:spcBef>
              <a:spcAft>
                <a:spcPts val="0"/>
              </a:spcAft>
              <a:buNone/>
            </a:pPr>
            <a:r>
              <a:rPr lang="ja-JP" sz="1100">
                <a:solidFill>
                  <a:schemeClr val="dk1"/>
                </a:solidFill>
                <a:latin typeface="Meiryo" panose="020B0604030504040204" pitchFamily="34" charset="-128"/>
                <a:ea typeface="Meiryo" panose="020B0604030504040204" pitchFamily="34" charset="-128"/>
                <a:cs typeface="Quattrocento Sans"/>
                <a:sym typeface="Quattrocento Sans"/>
              </a:rPr>
              <a:t>　ご入金が下記人出来次第、実施に向け最終準備を行います。</a:t>
            </a:r>
            <a:endParaRPr sz="1100" dirty="0">
              <a:solidFill>
                <a:schemeClr val="dk1"/>
              </a:solidFill>
              <a:latin typeface="Meiryo" panose="020B0604030504040204" pitchFamily="34" charset="-128"/>
              <a:ea typeface="Meiryo" panose="020B0604030504040204" pitchFamily="34" charset="-128"/>
              <a:cs typeface="Quattrocento Sans"/>
              <a:sym typeface="Quattrocento Sans"/>
            </a:endParaRPr>
          </a:p>
          <a:p>
            <a:pPr marL="0" marR="0" lvl="0" indent="0" algn="l" rtl="0">
              <a:lnSpc>
                <a:spcPts val="1440"/>
              </a:lnSpc>
              <a:spcBef>
                <a:spcPts val="0"/>
              </a:spcBef>
              <a:spcAft>
                <a:spcPts val="0"/>
              </a:spcAft>
              <a:buNone/>
            </a:pPr>
            <a:endParaRPr sz="1200" dirty="0">
              <a:solidFill>
                <a:schemeClr val="dk1"/>
              </a:solidFill>
              <a:latin typeface="Meiryo" panose="020B0604030504040204" pitchFamily="34" charset="-128"/>
              <a:ea typeface="Meiryo" panose="020B0604030504040204" pitchFamily="34" charset="-128"/>
              <a:cs typeface="Quattrocento Sans"/>
              <a:sym typeface="Quattrocento Sans"/>
            </a:endParaRPr>
          </a:p>
          <a:p>
            <a:pPr marL="0" marR="0" lvl="0" indent="0" algn="l" rtl="0">
              <a:lnSpc>
                <a:spcPts val="1440"/>
              </a:lnSpc>
              <a:spcBef>
                <a:spcPts val="0"/>
              </a:spcBef>
              <a:spcAft>
                <a:spcPts val="0"/>
              </a:spcAft>
              <a:buNone/>
            </a:pPr>
            <a:r>
              <a:rPr lang="ja-JP" sz="1200" b="1">
                <a:solidFill>
                  <a:schemeClr val="dk1"/>
                </a:solidFill>
                <a:latin typeface="Meiryo" panose="020B0604030504040204" pitchFamily="34" charset="-128"/>
                <a:ea typeface="Meiryo" panose="020B0604030504040204" pitchFamily="34" charset="-128"/>
                <a:cs typeface="Quattrocento Sans"/>
                <a:sym typeface="Quattrocento Sans"/>
              </a:rPr>
              <a:t>⑤イベントの実施</a:t>
            </a:r>
            <a:endParaRPr sz="1200" b="1" dirty="0">
              <a:solidFill>
                <a:schemeClr val="dk1"/>
              </a:solidFill>
              <a:latin typeface="Meiryo" panose="020B0604030504040204" pitchFamily="34" charset="-128"/>
              <a:ea typeface="Meiryo" panose="020B0604030504040204" pitchFamily="34" charset="-128"/>
              <a:cs typeface="Quattrocento Sans"/>
              <a:sym typeface="Quattrocento Sans"/>
            </a:endParaRPr>
          </a:p>
          <a:p>
            <a:pPr marL="0" marR="0" lvl="0" indent="0" algn="l" rtl="0">
              <a:lnSpc>
                <a:spcPts val="1440"/>
              </a:lnSpc>
              <a:spcBef>
                <a:spcPts val="0"/>
              </a:spcBef>
              <a:spcAft>
                <a:spcPts val="0"/>
              </a:spcAft>
              <a:buNone/>
            </a:pPr>
            <a:endParaRPr sz="1200" dirty="0">
              <a:solidFill>
                <a:srgbClr val="FF0000"/>
              </a:solidFill>
              <a:latin typeface="Meiryo" panose="020B0604030504040204" pitchFamily="34" charset="-128"/>
              <a:ea typeface="Meiryo" panose="020B0604030504040204" pitchFamily="34" charset="-128"/>
              <a:cs typeface="Quattrocento Sans"/>
              <a:sym typeface="Quattrocento Sans"/>
            </a:endParaRPr>
          </a:p>
        </p:txBody>
      </p:sp>
    </p:spTree>
  </p:cSld>
  <p:clrMapOvr>
    <a:masterClrMapping/>
  </p:clrMapOvr>
</p:sld>
</file>

<file path=ppt/theme/theme1.xml><?xml version="1.0" encoding="utf-8"?>
<a:theme xmlns:a="http://schemas.openxmlformats.org/drawingml/2006/main" name="Office テーマ">
  <a:themeElements>
    <a:clrScheme name="Office テーマ">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194</Words>
  <Application>Microsoft Macintosh PowerPoint</Application>
  <PresentationFormat>ユーザー設定</PresentationFormat>
  <Paragraphs>68</Paragraphs>
  <Slides>3</Slides>
  <Notes>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vt:i4>
      </vt:variant>
    </vt:vector>
  </HeadingPairs>
  <TitlesOfParts>
    <vt:vector size="8" baseType="lpstr">
      <vt:lpstr>Meiryo</vt:lpstr>
      <vt:lpstr>Arial</vt:lpstr>
      <vt:lpstr>MS PGothic</vt:lpstr>
      <vt:lpstr>Quattrocento Sans</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Microsoft Office User</cp:lastModifiedBy>
  <cp:revision>8</cp:revision>
  <dcterms:modified xsi:type="dcterms:W3CDTF">2020-11-03T10:21:25Z</dcterms:modified>
</cp:coreProperties>
</file>