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8" r:id="rId2"/>
    <p:sldMasterId id="2147483684" r:id="rId3"/>
    <p:sldMasterId id="2147483690" r:id="rId4"/>
    <p:sldMasterId id="2147483708" r:id="rId5"/>
  </p:sldMasterIdLst>
  <p:notesMasterIdLst>
    <p:notesMasterId r:id="rId7"/>
  </p:notesMasterIdLst>
  <p:sldIdLst>
    <p:sldId id="1940" r:id="rId6"/>
  </p:sldIdLst>
  <p:sldSz cx="9906000" cy="6858000" type="A4"/>
  <p:notesSz cx="6807200" cy="9939338"/>
  <p:defaultTextStyle>
    <a:defPPr>
      <a:defRPr lang="ja-JP"/>
    </a:defPPr>
    <a:lvl1pPr marL="0" algn="l" defTabSz="914400" rtl="0" eaLnBrk="1" latinLnBrk="0" hangingPunct="1">
      <a:defRPr kumimoji="1" lang="ja-JP" altLang="en-US" sz="14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B16B4E2D-F872-4E48-807A-5F1FF3DFD361}">
          <p14:sldIdLst>
            <p14:sldId id="194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I" initials="早川　玲理" lastIdx="2" clrIdx="0">
    <p:extLst>
      <p:ext uri="{19B8F6BF-5375-455C-9EA6-DF929625EA0E}">
        <p15:presenceInfo xmlns:p15="http://schemas.microsoft.com/office/powerpoint/2012/main" userId="M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76" autoAdjust="0"/>
    <p:restoredTop sz="94660"/>
  </p:normalViewPr>
  <p:slideViewPr>
    <p:cSldViewPr snapToGrid="0">
      <p:cViewPr varScale="1">
        <p:scale>
          <a:sx n="119" d="100"/>
          <a:sy n="119" d="100"/>
        </p:scale>
        <p:origin x="73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2EB8041-26E0-4A6F-B356-07867C9E59BA}" type="datetimeFigureOut">
              <a:rPr kumimoji="1" lang="ja-JP" altLang="en-US" smtClean="0"/>
              <a:t>2021/4/22</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6520D60B-0D9A-4D38-8049-C9FB42CE76E9}" type="slidenum">
              <a:rPr kumimoji="1" lang="ja-JP" altLang="en-US" smtClean="0"/>
              <a:t>‹#›</a:t>
            </a:fld>
            <a:endParaRPr kumimoji="1" lang="ja-JP" altLang="en-US"/>
          </a:p>
        </p:txBody>
      </p:sp>
    </p:spTree>
    <p:extLst>
      <p:ext uri="{BB962C8B-B14F-4D97-AF65-F5344CB8AC3E}">
        <p14:creationId xmlns:p14="http://schemas.microsoft.com/office/powerpoint/2010/main" val="35147296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0"/>
            <a:ext cx="9086400" cy="647700"/>
          </a:xfrm>
          <a:noFill/>
          <a:effectLst/>
        </p:spPr>
        <p:txBody>
          <a:bodyPr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0"/>
            <a:ext cx="9086400" cy="307777"/>
          </a:xfrm>
        </p:spPr>
        <p:txBody>
          <a:bodyPr/>
          <a:lstStyle>
            <a:lvl1pPr marL="0" indent="0" algn="l">
              <a:buNone/>
              <a:defRPr sz="20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pic>
        <p:nvPicPr>
          <p:cNvPr id="3075" name="Picture_MRI" descr="図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400" y="4603750"/>
            <a:ext cx="3328988" cy="338138"/>
          </a:xfrm>
          <a:prstGeom prst="rect">
            <a:avLst/>
          </a:prstGeom>
          <a:noFill/>
          <a:extLst>
            <a:ext uri="{909E8E84-426E-40DD-AFC4-6F175D3DCCD1}">
              <a14:hiddenFill xmlns:a14="http://schemas.microsoft.com/office/drawing/2010/main">
                <a:solidFill>
                  <a:srgbClr val="FFFFFF"/>
                </a:solidFill>
              </a14:hiddenFill>
            </a:ext>
          </a:extLst>
        </p:spPr>
      </p:pic>
      <p:cxnSp>
        <p:nvCxnSpPr>
          <p:cNvPr id="5" name="直線コネクタ 4"/>
          <p:cNvCxnSpPr/>
          <p:nvPr/>
        </p:nvCxnSpPr>
        <p:spPr>
          <a:xfrm>
            <a:off x="410400" y="3445200"/>
            <a:ext cx="9086400" cy="0"/>
          </a:xfrm>
          <a:prstGeom prst="line">
            <a:avLst/>
          </a:prstGeom>
          <a:ln w="38100" cap="flat" cmpd="sng" algn="ctr">
            <a:solidFill>
              <a:srgbClr val="ACACA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26" name="Picture 2" descr="A4j_2"/>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6722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4098"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333375"/>
            <a:ext cx="9086400" cy="485775"/>
          </a:xfrm>
        </p:spPr>
        <p:txBody>
          <a:bodyPr lIns="0" anchor="ctr">
            <a:normAutofit/>
          </a:bodyPr>
          <a:lstStyle>
            <a:lvl1pPr>
              <a:defRPr sz="2400" b="1">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6"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7"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287498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122"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4"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23473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0"/>
            <a:ext cx="9086400" cy="647700"/>
          </a:xfrm>
          <a:noFill/>
          <a:effectLst/>
        </p:spPr>
        <p:txBody>
          <a:bodyPr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0"/>
            <a:ext cx="9086400" cy="307777"/>
          </a:xfrm>
        </p:spPr>
        <p:txBody>
          <a:bodyPr/>
          <a:lstStyle>
            <a:lvl1pPr marL="0" indent="0" algn="l">
              <a:buNone/>
              <a:defRPr sz="20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pic>
        <p:nvPicPr>
          <p:cNvPr id="3075" name="Picture_MRI" descr="図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400" y="4603750"/>
            <a:ext cx="3328988" cy="338138"/>
          </a:xfrm>
          <a:prstGeom prst="rect">
            <a:avLst/>
          </a:prstGeom>
          <a:noFill/>
          <a:extLst>
            <a:ext uri="{909E8E84-426E-40DD-AFC4-6F175D3DCCD1}">
              <a14:hiddenFill xmlns:a14="http://schemas.microsoft.com/office/drawing/2010/main">
                <a:solidFill>
                  <a:srgbClr val="FFFFFF"/>
                </a:solidFill>
              </a14:hiddenFill>
            </a:ext>
          </a:extLst>
        </p:spPr>
      </p:pic>
      <p:cxnSp>
        <p:nvCxnSpPr>
          <p:cNvPr id="5" name="直線コネクタ 4"/>
          <p:cNvCxnSpPr/>
          <p:nvPr userDrawn="1"/>
        </p:nvCxnSpPr>
        <p:spPr>
          <a:xfrm>
            <a:off x="410400" y="3445200"/>
            <a:ext cx="9086400" cy="0"/>
          </a:xfrm>
          <a:prstGeom prst="line">
            <a:avLst/>
          </a:prstGeom>
          <a:ln w="38100" cap="flat" cmpd="sng" algn="ctr">
            <a:solidFill>
              <a:srgbClr val="ACACA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26" name="Picture 2" descr="A4j_2"/>
          <p:cNvPicPr preferRelativeResize="0">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0553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pic>
        <p:nvPicPr>
          <p:cNvPr id="2050" name="Picture 2" descr="A4j_1"/>
          <p:cNvPicPr preferRelativeResize="0">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06850" y="354489"/>
            <a:ext cx="9086400" cy="485775"/>
          </a:xfrm>
        </p:spPr>
        <p:txBody>
          <a:bodyPr lIns="0" anchor="ctr">
            <a:normAutofit/>
          </a:bodyPr>
          <a:lstStyle>
            <a:lvl1pPr>
              <a:defRPr sz="2400" b="1">
                <a:latin typeface="メイリオ" panose="020B0604030504040204" pitchFamily="50" charset="-128"/>
                <a:ea typeface="メイリオ" panose="020B0604030504040204" pitchFamily="50" charset="-128"/>
              </a:defRPr>
            </a:lvl1pPr>
          </a:lstStyle>
          <a:p>
            <a:r>
              <a:rPr kumimoji="1" lang="ja-JP" altLang="en-US"/>
              <a:t>マスター タイトルの書式設定</a:t>
            </a:r>
          </a:p>
        </p:txBody>
      </p:sp>
      <p:sp>
        <p:nvSpPr>
          <p:cNvPr id="7"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8"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410400" y="982800"/>
            <a:ext cx="9086400" cy="1515800"/>
          </a:xfrm>
        </p:spPr>
        <p:txBody>
          <a:bodyPr/>
          <a:lstStyle>
            <a:lvl1pPr>
              <a:defRPr>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spcBef>
                <a:spcPts val="432"/>
              </a:spcBef>
              <a:defRPr>
                <a:latin typeface="メイリオ" panose="020B0604030504040204" pitchFamily="50" charset="-128"/>
                <a:ea typeface="メイリオ" panose="020B0604030504040204" pitchFamily="50" charset="-128"/>
              </a:defRPr>
            </a:lvl3pPr>
            <a:lvl4pPr>
              <a:spcBef>
                <a:spcPts val="336"/>
              </a:spcBef>
              <a:defRPr>
                <a:latin typeface="メイリオ" panose="020B0604030504040204" pitchFamily="50" charset="-128"/>
                <a:ea typeface="メイリオ" panose="020B0604030504040204" pitchFamily="50" charset="-128"/>
              </a:defRPr>
            </a:lvl4pPr>
            <a:lvl5pPr>
              <a:spcBef>
                <a:spcPts val="336"/>
              </a:spcBef>
              <a:defRPr>
                <a:latin typeface="メイリオ" panose="020B0604030504040204" pitchFamily="50" charset="-128"/>
                <a:ea typeface="メイリオ"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184593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3074" name="Picture 2" descr="A4j_1"/>
          <p:cNvPicPr preferRelativeResize="0">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2782800"/>
            <a:ext cx="9086400" cy="648000"/>
          </a:xfrm>
        </p:spPr>
        <p:txBody>
          <a:bodyPr anchor="ctr">
            <a:normAutofit/>
          </a:bodyPr>
          <a:lstStyle>
            <a:lvl1pPr algn="ctr">
              <a:defRPr sz="24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0"/>
            <a:ext cx="6912000" cy="215444"/>
          </a:xfrm>
        </p:spPr>
        <p:txBody>
          <a:bodyPr anchor="t"/>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3672466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4098" name="Picture 2" descr="A4j_1"/>
          <p:cNvPicPr preferRelativeResize="0">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333375"/>
            <a:ext cx="9086400" cy="485775"/>
          </a:xfrm>
        </p:spPr>
        <p:txBody>
          <a:bodyPr lIns="0" anchor="ctr">
            <a:normAutofit/>
          </a:bodyPr>
          <a:lstStyle>
            <a:lvl1pPr>
              <a:defRPr sz="2400" b="1"/>
            </a:lvl1pPr>
          </a:lstStyle>
          <a:p>
            <a:r>
              <a:rPr kumimoji="1" lang="ja-JP" altLang="en-US"/>
              <a:t>マスター タイトルの書式設定</a:t>
            </a:r>
          </a:p>
        </p:txBody>
      </p:sp>
      <p:sp>
        <p:nvSpPr>
          <p:cNvPr id="6"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7"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3090776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122" name="Picture 2" descr="A4j_1"/>
          <p:cNvPicPr preferRelativeResize="0">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4" name="Page_num"/>
          <p:cNvSpPr txBox="1"/>
          <p:nvPr userDrawn="1"/>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34638134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0"/>
            <a:ext cx="9086400" cy="647700"/>
          </a:xfrm>
          <a:noFill/>
          <a:effectLst/>
        </p:spPr>
        <p:txBody>
          <a:bodyPr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0"/>
            <a:ext cx="9086400" cy="307777"/>
          </a:xfrm>
        </p:spPr>
        <p:txBody>
          <a:bodyPr/>
          <a:lstStyle>
            <a:lvl1pPr marL="0" indent="0" algn="l">
              <a:buNone/>
              <a:defRPr sz="20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cxnSp>
        <p:nvCxnSpPr>
          <p:cNvPr id="5" name="直線コネクタ 4"/>
          <p:cNvCxnSpPr/>
          <p:nvPr userDrawn="1"/>
        </p:nvCxnSpPr>
        <p:spPr>
          <a:xfrm>
            <a:off x="410400" y="3445200"/>
            <a:ext cx="9086400" cy="0"/>
          </a:xfrm>
          <a:prstGeom prst="line">
            <a:avLst/>
          </a:prstGeom>
          <a:ln w="38100" cap="flat" cmpd="sng" algn="ctr">
            <a:solidFill>
              <a:srgbClr val="ACACA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1613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06850" y="169931"/>
            <a:ext cx="9086400" cy="485775"/>
          </a:xfrm>
        </p:spPr>
        <p:txBody>
          <a:bodyPr lIns="0" anchor="ctr">
            <a:normAutofit/>
          </a:bodyPr>
          <a:lstStyle>
            <a:lvl1pPr>
              <a:defRPr sz="2400" b="1">
                <a:latin typeface="メイリオ" panose="020B0604030504040204" pitchFamily="50" charset="-128"/>
                <a:ea typeface="メイリオ" panose="020B0604030504040204" pitchFamily="50" charset="-128"/>
              </a:defRPr>
            </a:lvl1pPr>
          </a:lstStyle>
          <a:p>
            <a:r>
              <a:rPr kumimoji="1" lang="ja-JP" altLang="en-US"/>
              <a:t>マスター タイトルの書式設定</a:t>
            </a:r>
          </a:p>
        </p:txBody>
      </p:sp>
      <p:sp>
        <p:nvSpPr>
          <p:cNvPr id="7" name="title_line"/>
          <p:cNvSpPr>
            <a:spLocks noChangeShapeType="1"/>
          </p:cNvSpPr>
          <p:nvPr/>
        </p:nvSpPr>
        <p:spPr bwMode="gray">
          <a:xfrm>
            <a:off x="410400" y="634592"/>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8"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410400" y="781464"/>
            <a:ext cx="9086400" cy="1515800"/>
          </a:xfrm>
        </p:spPr>
        <p:txBody>
          <a:bodyPr/>
          <a:lstStyle>
            <a:lvl1pPr>
              <a:defRPr>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spcBef>
                <a:spcPts val="432"/>
              </a:spcBef>
              <a:defRPr>
                <a:latin typeface="メイリオ" panose="020B0604030504040204" pitchFamily="50" charset="-128"/>
                <a:ea typeface="メイリオ" panose="020B0604030504040204" pitchFamily="50" charset="-128"/>
              </a:defRPr>
            </a:lvl3pPr>
            <a:lvl4pPr>
              <a:spcBef>
                <a:spcPts val="336"/>
              </a:spcBef>
              <a:defRPr>
                <a:latin typeface="メイリオ" panose="020B0604030504040204" pitchFamily="50" charset="-128"/>
                <a:ea typeface="メイリオ" panose="020B0604030504040204" pitchFamily="50" charset="-128"/>
              </a:defRPr>
            </a:lvl4pPr>
            <a:lvl5pPr>
              <a:spcBef>
                <a:spcPts val="336"/>
              </a:spcBef>
              <a:defRPr>
                <a:latin typeface="メイリオ" panose="020B0604030504040204" pitchFamily="50" charset="-128"/>
                <a:ea typeface="メイリオ"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5533810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p:spPr>
        <p:txBody>
          <a:bodyPr anchor="ctr">
            <a:normAutofit/>
          </a:bodyPr>
          <a:lstStyle>
            <a:lvl1pPr algn="ctr">
              <a:defRPr sz="24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0"/>
            <a:ext cx="6912000" cy="215444"/>
          </a:xfrm>
        </p:spPr>
        <p:txBody>
          <a:bodyPr anchor="t"/>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33471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pic>
        <p:nvPicPr>
          <p:cNvPr id="2050"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333375"/>
            <a:ext cx="9086400" cy="485775"/>
          </a:xfrm>
        </p:spPr>
        <p:txBody>
          <a:bodyPr lIns="0" anchor="ctr">
            <a:normAutofit/>
          </a:bodyPr>
          <a:lstStyle>
            <a:lvl1pPr>
              <a:defRPr sz="2400" b="1"/>
            </a:lvl1pPr>
          </a:lstStyle>
          <a:p>
            <a:r>
              <a:rPr kumimoji="1" lang="ja-JP" altLang="en-US"/>
              <a:t>マスター タイトルの書式設定</a:t>
            </a:r>
          </a:p>
        </p:txBody>
      </p:sp>
      <p:sp>
        <p:nvSpPr>
          <p:cNvPr id="7"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8"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410400" y="982800"/>
            <a:ext cx="9086400" cy="1515800"/>
          </a:xfrm>
        </p:spPr>
        <p:txBody>
          <a:bodyPr/>
          <a:lstStyle>
            <a:lvl3pPr>
              <a:spcBef>
                <a:spcPts val="432"/>
              </a:spcBef>
              <a:defRPr/>
            </a:lvl3pPr>
            <a:lvl4pPr>
              <a:spcBef>
                <a:spcPts val="336"/>
              </a:spcBef>
              <a:defRPr/>
            </a:lvl4pPr>
            <a:lvl5pPr>
              <a:spcBef>
                <a:spcPts val="336"/>
              </a:spcBef>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592026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199151"/>
            <a:ext cx="9086400" cy="485775"/>
          </a:xfrm>
        </p:spPr>
        <p:txBody>
          <a:bodyPr lIns="0" anchor="ctr">
            <a:normAutofit/>
          </a:bodyPr>
          <a:lstStyle>
            <a:lvl1pPr>
              <a:defRPr sz="2400" b="1"/>
            </a:lvl1pPr>
          </a:lstStyle>
          <a:p>
            <a:r>
              <a:rPr kumimoji="1" lang="ja-JP" altLang="en-US"/>
              <a:t>マスター タイトルの書式設定</a:t>
            </a:r>
          </a:p>
        </p:txBody>
      </p:sp>
      <p:sp>
        <p:nvSpPr>
          <p:cNvPr id="6" name="title_line"/>
          <p:cNvSpPr>
            <a:spLocks noChangeShapeType="1"/>
          </p:cNvSpPr>
          <p:nvPr/>
        </p:nvSpPr>
        <p:spPr bwMode="gray">
          <a:xfrm>
            <a:off x="410400" y="684926"/>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7"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5677414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Page_num"/>
          <p:cNvSpPr txBox="1"/>
          <p:nvPr userDrawn="1"/>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5684222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cxnSp>
        <p:nvCxnSpPr>
          <p:cNvPr id="12" name="ライン">
            <a:extLst>
              <a:ext uri="{FF2B5EF4-FFF2-40B4-BE49-F238E27FC236}">
                <a16:creationId xmlns:a16="http://schemas.microsoft.com/office/drawing/2014/main" id="{B1AB21E9-5D46-453A-9647-20520E6741E3}"/>
              </a:ext>
            </a:extLst>
          </p:cNvPr>
          <p:cNvCxnSpPr/>
          <p:nvPr userDrawn="1"/>
        </p:nvCxnSpPr>
        <p:spPr>
          <a:xfrm>
            <a:off x="1550967" y="4049660"/>
            <a:ext cx="793828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日付">
            <a:extLst>
              <a:ext uri="{FF2B5EF4-FFF2-40B4-BE49-F238E27FC236}">
                <a16:creationId xmlns:a16="http://schemas.microsoft.com/office/drawing/2014/main" id="{15A7A656-538F-4DC0-8D9C-619C330FA02B}"/>
              </a:ext>
            </a:extLst>
          </p:cNvPr>
          <p:cNvSpPr>
            <a:spLocks noGrp="1"/>
          </p:cNvSpPr>
          <p:nvPr>
            <p:ph type="body" sz="quarter" idx="12" hasCustomPrompt="1"/>
          </p:nvPr>
        </p:nvSpPr>
        <p:spPr>
          <a:xfrm>
            <a:off x="4936409" y="4359916"/>
            <a:ext cx="4469452" cy="184279"/>
          </a:xfrm>
        </p:spPr>
        <p:txBody>
          <a:bodyPr>
            <a:noAutofit/>
          </a:bodyPr>
          <a:lstStyle>
            <a:lvl1pPr marL="0" indent="0" algn="r" fontAlgn="ctr">
              <a:spcAft>
                <a:spcPts val="0"/>
              </a:spcAft>
              <a:buNone/>
              <a:defRPr sz="998" b="0">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日付</a:t>
            </a:r>
          </a:p>
        </p:txBody>
      </p:sp>
      <p:sp>
        <p:nvSpPr>
          <p:cNvPr id="13" name="氏名">
            <a:extLst>
              <a:ext uri="{FF2B5EF4-FFF2-40B4-BE49-F238E27FC236}">
                <a16:creationId xmlns:a16="http://schemas.microsoft.com/office/drawing/2014/main" id="{88122D44-31E8-47D6-8918-8A69A21D6D95}"/>
              </a:ext>
            </a:extLst>
          </p:cNvPr>
          <p:cNvSpPr>
            <a:spLocks noGrp="1"/>
          </p:cNvSpPr>
          <p:nvPr>
            <p:ph type="body" sz="quarter" idx="11" hasCustomPrompt="1"/>
          </p:nvPr>
        </p:nvSpPr>
        <p:spPr>
          <a:xfrm>
            <a:off x="1634086" y="5290685"/>
            <a:ext cx="7771834" cy="201031"/>
          </a:xfrm>
        </p:spPr>
        <p:txBody>
          <a:bodyPr/>
          <a:lstStyle>
            <a:lvl1pPr marL="0" indent="0" fontAlgn="ctr">
              <a:spcAft>
                <a:spcPts val="0"/>
              </a:spcAft>
              <a:buNone/>
              <a:defRPr sz="1089" b="0">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氏 名</a:t>
            </a:r>
          </a:p>
        </p:txBody>
      </p:sp>
      <p:sp>
        <p:nvSpPr>
          <p:cNvPr id="5" name="部門">
            <a:extLst>
              <a:ext uri="{FF2B5EF4-FFF2-40B4-BE49-F238E27FC236}">
                <a16:creationId xmlns:a16="http://schemas.microsoft.com/office/drawing/2014/main" id="{B422B8CF-68F5-48DD-AADB-0EE024DF768C}"/>
              </a:ext>
            </a:extLst>
          </p:cNvPr>
          <p:cNvSpPr>
            <a:spLocks noGrp="1"/>
          </p:cNvSpPr>
          <p:nvPr>
            <p:ph type="body" sz="quarter" idx="10" hasCustomPrompt="1"/>
          </p:nvPr>
        </p:nvSpPr>
        <p:spPr>
          <a:xfrm>
            <a:off x="1634086" y="4980429"/>
            <a:ext cx="7771834" cy="268041"/>
          </a:xfrm>
        </p:spPr>
        <p:txBody>
          <a:bodyPr/>
          <a:lstStyle>
            <a:lvl1pPr marL="0" indent="0" fontAlgn="ctr">
              <a:spcAft>
                <a:spcPts val="0"/>
              </a:spcAft>
              <a:buNone/>
              <a:defRPr sz="1452">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＿＿＿＿＿＿＿＿＿＿本部</a:t>
            </a:r>
          </a:p>
        </p:txBody>
      </p:sp>
      <p:grpSp>
        <p:nvGrpSpPr>
          <p:cNvPr id="10" name="MRIロゴ／ロックアップ">
            <a:extLst>
              <a:ext uri="{FF2B5EF4-FFF2-40B4-BE49-F238E27FC236}">
                <a16:creationId xmlns:a16="http://schemas.microsoft.com/office/drawing/2014/main" id="{8D5EB832-AA4E-4BD4-A17F-3ABB6CC6F902}"/>
              </a:ext>
            </a:extLst>
          </p:cNvPr>
          <p:cNvGrpSpPr>
            <a:grpSpLocks noChangeAspect="1"/>
          </p:cNvGrpSpPr>
          <p:nvPr userDrawn="1"/>
        </p:nvGrpSpPr>
        <p:grpSpPr bwMode="auto">
          <a:xfrm>
            <a:off x="1634351" y="4359154"/>
            <a:ext cx="2670938" cy="310256"/>
            <a:chOff x="0" y="1982"/>
            <a:chExt cx="6735" cy="799"/>
          </a:xfrm>
        </p:grpSpPr>
        <p:sp>
          <p:nvSpPr>
            <p:cNvPr id="11" name="MRIロゴ">
              <a:extLst>
                <a:ext uri="{FF2B5EF4-FFF2-40B4-BE49-F238E27FC236}">
                  <a16:creationId xmlns:a16="http://schemas.microsoft.com/office/drawing/2014/main" id="{65765D57-4C1C-46AB-8CC5-4A76F19DD9AA}"/>
                </a:ext>
              </a:extLst>
            </p:cNvPr>
            <p:cNvSpPr>
              <a:spLocks noEditPoints="1"/>
            </p:cNvSpPr>
            <p:nvPr userDrawn="1"/>
          </p:nvSpPr>
          <p:spPr bwMode="auto">
            <a:xfrm>
              <a:off x="0" y="1982"/>
              <a:ext cx="2246" cy="799"/>
            </a:xfrm>
            <a:custGeom>
              <a:avLst/>
              <a:gdLst>
                <a:gd name="T0" fmla="*/ 3585 w 3789"/>
                <a:gd name="T1" fmla="*/ 1342 h 1345"/>
                <a:gd name="T2" fmla="*/ 3223 w 3789"/>
                <a:gd name="T3" fmla="*/ 1006 h 1345"/>
                <a:gd name="T4" fmla="*/ 3376 w 3789"/>
                <a:gd name="T5" fmla="*/ 1 h 1345"/>
                <a:gd name="T6" fmla="*/ 3789 w 3789"/>
                <a:gd name="T7" fmla="*/ 5 h 1345"/>
                <a:gd name="T8" fmla="*/ 1717 w 3789"/>
                <a:gd name="T9" fmla="*/ 0 h 1345"/>
                <a:gd name="T10" fmla="*/ 1211 w 3789"/>
                <a:gd name="T11" fmla="*/ 4 h 1345"/>
                <a:gd name="T12" fmla="*/ 855 w 3789"/>
                <a:gd name="T13" fmla="*/ 710 h 1345"/>
                <a:gd name="T14" fmla="*/ 709 w 3789"/>
                <a:gd name="T15" fmla="*/ 4 h 1345"/>
                <a:gd name="T16" fmla="*/ 203 w 3789"/>
                <a:gd name="T17" fmla="*/ 0 h 1345"/>
                <a:gd name="T18" fmla="*/ 0 w 3789"/>
                <a:gd name="T19" fmla="*/ 1340 h 1345"/>
                <a:gd name="T20" fmla="*/ 380 w 3789"/>
                <a:gd name="T21" fmla="*/ 1344 h 1345"/>
                <a:gd name="T22" fmla="*/ 507 w 3789"/>
                <a:gd name="T23" fmla="*/ 523 h 1345"/>
                <a:gd name="T24" fmla="*/ 686 w 3789"/>
                <a:gd name="T25" fmla="*/ 1213 h 1345"/>
                <a:gd name="T26" fmla="*/ 867 w 3789"/>
                <a:gd name="T27" fmla="*/ 1217 h 1345"/>
                <a:gd name="T28" fmla="*/ 1251 w 3789"/>
                <a:gd name="T29" fmla="*/ 523 h 1345"/>
                <a:gd name="T30" fmla="*/ 1137 w 3789"/>
                <a:gd name="T31" fmla="*/ 1340 h 1345"/>
                <a:gd name="T32" fmla="*/ 1518 w 3789"/>
                <a:gd name="T33" fmla="*/ 1344 h 1345"/>
                <a:gd name="T34" fmla="*/ 1721 w 3789"/>
                <a:gd name="T35" fmla="*/ 4 h 1345"/>
                <a:gd name="T36" fmla="*/ 2523 w 3789"/>
                <a:gd name="T37" fmla="*/ 289 h 1345"/>
                <a:gd name="T38" fmla="*/ 2358 w 3789"/>
                <a:gd name="T39" fmla="*/ 293 h 1345"/>
                <a:gd name="T40" fmla="*/ 2315 w 3789"/>
                <a:gd name="T41" fmla="*/ 611 h 1345"/>
                <a:gd name="T42" fmla="*/ 2679 w 3789"/>
                <a:gd name="T43" fmla="*/ 448 h 1345"/>
                <a:gd name="T44" fmla="*/ 3281 w 3789"/>
                <a:gd name="T45" fmla="*/ 1343 h 1345"/>
                <a:gd name="T46" fmla="*/ 2797 w 3789"/>
                <a:gd name="T47" fmla="*/ 1344 h 1345"/>
                <a:gd name="T48" fmla="*/ 2310 w 3789"/>
                <a:gd name="T49" fmla="*/ 905 h 1345"/>
                <a:gd name="T50" fmla="*/ 2272 w 3789"/>
                <a:gd name="T51" fmla="*/ 901 h 1345"/>
                <a:gd name="T52" fmla="*/ 2203 w 3789"/>
                <a:gd name="T53" fmla="*/ 1340 h 1345"/>
                <a:gd name="T54" fmla="*/ 1786 w 3789"/>
                <a:gd name="T55" fmla="*/ 1344 h 1345"/>
                <a:gd name="T56" fmla="*/ 1981 w 3789"/>
                <a:gd name="T57" fmla="*/ 4 h 1345"/>
                <a:gd name="T58" fmla="*/ 2666 w 3789"/>
                <a:gd name="T59" fmla="*/ 0 h 1345"/>
                <a:gd name="T60" fmla="*/ 2758 w 3789"/>
                <a:gd name="T61" fmla="*/ 858 h 1345"/>
                <a:gd name="T62" fmla="*/ 3280 w 3789"/>
                <a:gd name="T63" fmla="*/ 1341 h 1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89" h="1345">
                  <a:moveTo>
                    <a:pt x="3591" y="1340"/>
                  </a:moveTo>
                  <a:cubicBezTo>
                    <a:pt x="3590" y="1344"/>
                    <a:pt x="3587" y="1345"/>
                    <a:pt x="3585" y="1342"/>
                  </a:cubicBezTo>
                  <a:cubicBezTo>
                    <a:pt x="3583" y="1341"/>
                    <a:pt x="3226" y="1014"/>
                    <a:pt x="3224" y="1012"/>
                  </a:cubicBezTo>
                  <a:cubicBezTo>
                    <a:pt x="3222" y="1010"/>
                    <a:pt x="3222" y="1010"/>
                    <a:pt x="3223" y="1006"/>
                  </a:cubicBezTo>
                  <a:cubicBezTo>
                    <a:pt x="3231" y="951"/>
                    <a:pt x="3371" y="6"/>
                    <a:pt x="3371" y="5"/>
                  </a:cubicBezTo>
                  <a:cubicBezTo>
                    <a:pt x="3372" y="3"/>
                    <a:pt x="3374" y="1"/>
                    <a:pt x="3376" y="1"/>
                  </a:cubicBezTo>
                  <a:cubicBezTo>
                    <a:pt x="3377" y="1"/>
                    <a:pt x="3784" y="1"/>
                    <a:pt x="3786" y="1"/>
                  </a:cubicBezTo>
                  <a:cubicBezTo>
                    <a:pt x="3788" y="1"/>
                    <a:pt x="3789" y="3"/>
                    <a:pt x="3789" y="5"/>
                  </a:cubicBezTo>
                  <a:cubicBezTo>
                    <a:pt x="3789" y="6"/>
                    <a:pt x="3591" y="1340"/>
                    <a:pt x="3591" y="1340"/>
                  </a:cubicBezTo>
                  <a:close/>
                  <a:moveTo>
                    <a:pt x="1717" y="0"/>
                  </a:moveTo>
                  <a:cubicBezTo>
                    <a:pt x="1715" y="0"/>
                    <a:pt x="1217" y="0"/>
                    <a:pt x="1217" y="0"/>
                  </a:cubicBezTo>
                  <a:cubicBezTo>
                    <a:pt x="1214" y="0"/>
                    <a:pt x="1212" y="1"/>
                    <a:pt x="1211" y="4"/>
                  </a:cubicBezTo>
                  <a:cubicBezTo>
                    <a:pt x="1209" y="9"/>
                    <a:pt x="860" y="705"/>
                    <a:pt x="859" y="707"/>
                  </a:cubicBezTo>
                  <a:cubicBezTo>
                    <a:pt x="858" y="708"/>
                    <a:pt x="857" y="709"/>
                    <a:pt x="855" y="710"/>
                  </a:cubicBezTo>
                  <a:cubicBezTo>
                    <a:pt x="853" y="709"/>
                    <a:pt x="852" y="708"/>
                    <a:pt x="852" y="707"/>
                  </a:cubicBezTo>
                  <a:cubicBezTo>
                    <a:pt x="851" y="705"/>
                    <a:pt x="710" y="9"/>
                    <a:pt x="709" y="4"/>
                  </a:cubicBezTo>
                  <a:cubicBezTo>
                    <a:pt x="708" y="1"/>
                    <a:pt x="706" y="0"/>
                    <a:pt x="704" y="0"/>
                  </a:cubicBezTo>
                  <a:cubicBezTo>
                    <a:pt x="704" y="0"/>
                    <a:pt x="206" y="0"/>
                    <a:pt x="203" y="0"/>
                  </a:cubicBezTo>
                  <a:cubicBezTo>
                    <a:pt x="201" y="0"/>
                    <a:pt x="199" y="2"/>
                    <a:pt x="199" y="4"/>
                  </a:cubicBezTo>
                  <a:cubicBezTo>
                    <a:pt x="199" y="5"/>
                    <a:pt x="0" y="1339"/>
                    <a:pt x="0" y="1340"/>
                  </a:cubicBezTo>
                  <a:cubicBezTo>
                    <a:pt x="0" y="1342"/>
                    <a:pt x="1" y="1344"/>
                    <a:pt x="3" y="1344"/>
                  </a:cubicBezTo>
                  <a:cubicBezTo>
                    <a:pt x="5" y="1344"/>
                    <a:pt x="379" y="1344"/>
                    <a:pt x="380" y="1344"/>
                  </a:cubicBezTo>
                  <a:cubicBezTo>
                    <a:pt x="383" y="1344"/>
                    <a:pt x="385" y="1342"/>
                    <a:pt x="385" y="1340"/>
                  </a:cubicBezTo>
                  <a:cubicBezTo>
                    <a:pt x="385" y="1339"/>
                    <a:pt x="506" y="524"/>
                    <a:pt x="507" y="523"/>
                  </a:cubicBezTo>
                  <a:cubicBezTo>
                    <a:pt x="508" y="516"/>
                    <a:pt x="513" y="517"/>
                    <a:pt x="514" y="523"/>
                  </a:cubicBezTo>
                  <a:cubicBezTo>
                    <a:pt x="514" y="526"/>
                    <a:pt x="676" y="1171"/>
                    <a:pt x="686" y="1213"/>
                  </a:cubicBezTo>
                  <a:cubicBezTo>
                    <a:pt x="687" y="1216"/>
                    <a:pt x="690" y="1217"/>
                    <a:pt x="692" y="1217"/>
                  </a:cubicBezTo>
                  <a:cubicBezTo>
                    <a:pt x="694" y="1217"/>
                    <a:pt x="865" y="1217"/>
                    <a:pt x="867" y="1217"/>
                  </a:cubicBezTo>
                  <a:cubicBezTo>
                    <a:pt x="869" y="1217"/>
                    <a:pt x="872" y="1216"/>
                    <a:pt x="874" y="1213"/>
                  </a:cubicBezTo>
                  <a:cubicBezTo>
                    <a:pt x="897" y="1171"/>
                    <a:pt x="1250" y="526"/>
                    <a:pt x="1251" y="523"/>
                  </a:cubicBezTo>
                  <a:cubicBezTo>
                    <a:pt x="1254" y="517"/>
                    <a:pt x="1260" y="516"/>
                    <a:pt x="1259" y="523"/>
                  </a:cubicBezTo>
                  <a:cubicBezTo>
                    <a:pt x="1258" y="524"/>
                    <a:pt x="1137" y="1339"/>
                    <a:pt x="1137" y="1340"/>
                  </a:cubicBezTo>
                  <a:cubicBezTo>
                    <a:pt x="1137" y="1342"/>
                    <a:pt x="1138" y="1344"/>
                    <a:pt x="1141" y="1344"/>
                  </a:cubicBezTo>
                  <a:cubicBezTo>
                    <a:pt x="1142" y="1344"/>
                    <a:pt x="1517" y="1344"/>
                    <a:pt x="1518" y="1344"/>
                  </a:cubicBezTo>
                  <a:cubicBezTo>
                    <a:pt x="1520" y="1344"/>
                    <a:pt x="1522" y="1342"/>
                    <a:pt x="1522" y="1340"/>
                  </a:cubicBezTo>
                  <a:cubicBezTo>
                    <a:pt x="1522" y="1339"/>
                    <a:pt x="1721" y="5"/>
                    <a:pt x="1721" y="4"/>
                  </a:cubicBezTo>
                  <a:cubicBezTo>
                    <a:pt x="1721" y="2"/>
                    <a:pt x="1720" y="0"/>
                    <a:pt x="1717" y="0"/>
                  </a:cubicBezTo>
                  <a:close/>
                  <a:moveTo>
                    <a:pt x="2523" y="289"/>
                  </a:moveTo>
                  <a:cubicBezTo>
                    <a:pt x="2523" y="289"/>
                    <a:pt x="2364" y="289"/>
                    <a:pt x="2363" y="289"/>
                  </a:cubicBezTo>
                  <a:cubicBezTo>
                    <a:pt x="2361" y="289"/>
                    <a:pt x="2359" y="291"/>
                    <a:pt x="2358" y="293"/>
                  </a:cubicBezTo>
                  <a:cubicBezTo>
                    <a:pt x="2358" y="294"/>
                    <a:pt x="2312" y="605"/>
                    <a:pt x="2312" y="606"/>
                  </a:cubicBezTo>
                  <a:cubicBezTo>
                    <a:pt x="2311" y="609"/>
                    <a:pt x="2313" y="611"/>
                    <a:pt x="2315" y="611"/>
                  </a:cubicBezTo>
                  <a:cubicBezTo>
                    <a:pt x="2316" y="611"/>
                    <a:pt x="2459" y="611"/>
                    <a:pt x="2459" y="611"/>
                  </a:cubicBezTo>
                  <a:cubicBezTo>
                    <a:pt x="2594" y="611"/>
                    <a:pt x="2668" y="526"/>
                    <a:pt x="2679" y="448"/>
                  </a:cubicBezTo>
                  <a:cubicBezTo>
                    <a:pt x="2683" y="421"/>
                    <a:pt x="2712" y="289"/>
                    <a:pt x="2523" y="289"/>
                  </a:cubicBezTo>
                  <a:close/>
                  <a:moveTo>
                    <a:pt x="3281" y="1343"/>
                  </a:moveTo>
                  <a:cubicBezTo>
                    <a:pt x="3281" y="1344"/>
                    <a:pt x="3280" y="1344"/>
                    <a:pt x="3279" y="1344"/>
                  </a:cubicBezTo>
                  <a:cubicBezTo>
                    <a:pt x="2797" y="1344"/>
                    <a:pt x="2797" y="1344"/>
                    <a:pt x="2797" y="1344"/>
                  </a:cubicBezTo>
                  <a:cubicBezTo>
                    <a:pt x="2796" y="1344"/>
                    <a:pt x="2796" y="1344"/>
                    <a:pt x="2795" y="1344"/>
                  </a:cubicBezTo>
                  <a:cubicBezTo>
                    <a:pt x="2795" y="1344"/>
                    <a:pt x="2313" y="908"/>
                    <a:pt x="2310" y="905"/>
                  </a:cubicBezTo>
                  <a:cubicBezTo>
                    <a:pt x="2307" y="902"/>
                    <a:pt x="2301" y="901"/>
                    <a:pt x="2298" y="901"/>
                  </a:cubicBezTo>
                  <a:cubicBezTo>
                    <a:pt x="2282" y="901"/>
                    <a:pt x="2272" y="901"/>
                    <a:pt x="2272" y="901"/>
                  </a:cubicBezTo>
                  <a:cubicBezTo>
                    <a:pt x="2270" y="901"/>
                    <a:pt x="2267" y="903"/>
                    <a:pt x="2267" y="905"/>
                  </a:cubicBezTo>
                  <a:cubicBezTo>
                    <a:pt x="2267" y="906"/>
                    <a:pt x="2203" y="1339"/>
                    <a:pt x="2203" y="1340"/>
                  </a:cubicBezTo>
                  <a:cubicBezTo>
                    <a:pt x="2202" y="1342"/>
                    <a:pt x="2200" y="1344"/>
                    <a:pt x="2198" y="1344"/>
                  </a:cubicBezTo>
                  <a:cubicBezTo>
                    <a:pt x="2197" y="1344"/>
                    <a:pt x="1787" y="1344"/>
                    <a:pt x="1786" y="1344"/>
                  </a:cubicBezTo>
                  <a:cubicBezTo>
                    <a:pt x="1784" y="1344"/>
                    <a:pt x="1783" y="1342"/>
                    <a:pt x="1783" y="1340"/>
                  </a:cubicBezTo>
                  <a:cubicBezTo>
                    <a:pt x="1783" y="1339"/>
                    <a:pt x="1981" y="5"/>
                    <a:pt x="1981" y="4"/>
                  </a:cubicBezTo>
                  <a:cubicBezTo>
                    <a:pt x="1982" y="2"/>
                    <a:pt x="1984" y="0"/>
                    <a:pt x="1986" y="0"/>
                  </a:cubicBezTo>
                  <a:cubicBezTo>
                    <a:pt x="1988" y="0"/>
                    <a:pt x="2666" y="0"/>
                    <a:pt x="2666" y="0"/>
                  </a:cubicBezTo>
                  <a:cubicBezTo>
                    <a:pt x="3208" y="0"/>
                    <a:pt x="3118" y="399"/>
                    <a:pt x="3112" y="439"/>
                  </a:cubicBezTo>
                  <a:cubicBezTo>
                    <a:pt x="3078" y="669"/>
                    <a:pt x="2918" y="797"/>
                    <a:pt x="2758" y="858"/>
                  </a:cubicBezTo>
                  <a:cubicBezTo>
                    <a:pt x="2757" y="858"/>
                    <a:pt x="2756" y="860"/>
                    <a:pt x="2758" y="862"/>
                  </a:cubicBezTo>
                  <a:cubicBezTo>
                    <a:pt x="2760" y="864"/>
                    <a:pt x="3280" y="1341"/>
                    <a:pt x="3280" y="1341"/>
                  </a:cubicBezTo>
                  <a:cubicBezTo>
                    <a:pt x="3281" y="1341"/>
                    <a:pt x="3281" y="1342"/>
                    <a:pt x="3281" y="134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1270"/>
            </a:p>
          </p:txBody>
        </p:sp>
        <p:sp>
          <p:nvSpPr>
            <p:cNvPr id="15" name="ロゴタイプ">
              <a:extLst>
                <a:ext uri="{FF2B5EF4-FFF2-40B4-BE49-F238E27FC236}">
                  <a16:creationId xmlns:a16="http://schemas.microsoft.com/office/drawing/2014/main" id="{AD8DFDB9-01EC-4384-9040-26FAA04EA51F}"/>
                </a:ext>
              </a:extLst>
            </p:cNvPr>
            <p:cNvSpPr>
              <a:spLocks noEditPoints="1"/>
            </p:cNvSpPr>
            <p:nvPr userDrawn="1"/>
          </p:nvSpPr>
          <p:spPr bwMode="auto">
            <a:xfrm>
              <a:off x="2564" y="2101"/>
              <a:ext cx="4171" cy="567"/>
            </a:xfrm>
            <a:custGeom>
              <a:avLst/>
              <a:gdLst>
                <a:gd name="T0" fmla="*/ 948 w 7037"/>
                <a:gd name="T1" fmla="*/ 781 h 954"/>
                <a:gd name="T2" fmla="*/ 55 w 7037"/>
                <a:gd name="T3" fmla="*/ 186 h 954"/>
                <a:gd name="T4" fmla="*/ 106 w 7037"/>
                <a:gd name="T5" fmla="*/ 396 h 954"/>
                <a:gd name="T6" fmla="*/ 3871 w 7037"/>
                <a:gd name="T7" fmla="*/ 501 h 954"/>
                <a:gd name="T8" fmla="*/ 1236 w 7037"/>
                <a:gd name="T9" fmla="*/ 196 h 954"/>
                <a:gd name="T10" fmla="*/ 1749 w 7037"/>
                <a:gd name="T11" fmla="*/ 151 h 954"/>
                <a:gd name="T12" fmla="*/ 1636 w 7037"/>
                <a:gd name="T13" fmla="*/ 7 h 954"/>
                <a:gd name="T14" fmla="*/ 1016 w 7037"/>
                <a:gd name="T15" fmla="*/ 55 h 954"/>
                <a:gd name="T16" fmla="*/ 1043 w 7037"/>
                <a:gd name="T17" fmla="*/ 643 h 954"/>
                <a:gd name="T18" fmla="*/ 1958 w 7037"/>
                <a:gd name="T19" fmla="*/ 458 h 954"/>
                <a:gd name="T20" fmla="*/ 1964 w 7037"/>
                <a:gd name="T21" fmla="*/ 348 h 954"/>
                <a:gd name="T22" fmla="*/ 1543 w 7037"/>
                <a:gd name="T23" fmla="*/ 193 h 954"/>
                <a:gd name="T24" fmla="*/ 1431 w 7037"/>
                <a:gd name="T25" fmla="*/ 303 h 954"/>
                <a:gd name="T26" fmla="*/ 1488 w 7037"/>
                <a:gd name="T27" fmla="*/ 875 h 954"/>
                <a:gd name="T28" fmla="*/ 1226 w 7037"/>
                <a:gd name="T29" fmla="*/ 734 h 954"/>
                <a:gd name="T30" fmla="*/ 1495 w 7037"/>
                <a:gd name="T31" fmla="*/ 538 h 954"/>
                <a:gd name="T32" fmla="*/ 1958 w 7037"/>
                <a:gd name="T33" fmla="*/ 842 h 954"/>
                <a:gd name="T34" fmla="*/ 2346 w 7037"/>
                <a:gd name="T35" fmla="*/ 556 h 954"/>
                <a:gd name="T36" fmla="*/ 2250 w 7037"/>
                <a:gd name="T37" fmla="*/ 431 h 954"/>
                <a:gd name="T38" fmla="*/ 2268 w 7037"/>
                <a:gd name="T39" fmla="*/ 36 h 954"/>
                <a:gd name="T40" fmla="*/ 2071 w 7037"/>
                <a:gd name="T41" fmla="*/ 147 h 954"/>
                <a:gd name="T42" fmla="*/ 2024 w 7037"/>
                <a:gd name="T43" fmla="*/ 540 h 954"/>
                <a:gd name="T44" fmla="*/ 2329 w 7037"/>
                <a:gd name="T45" fmla="*/ 523 h 954"/>
                <a:gd name="T46" fmla="*/ 2648 w 7037"/>
                <a:gd name="T47" fmla="*/ 34 h 954"/>
                <a:gd name="T48" fmla="*/ 2728 w 7037"/>
                <a:gd name="T49" fmla="*/ 49 h 954"/>
                <a:gd name="T50" fmla="*/ 2538 w 7037"/>
                <a:gd name="T51" fmla="*/ 292 h 954"/>
                <a:gd name="T52" fmla="*/ 2516 w 7037"/>
                <a:gd name="T53" fmla="*/ 560 h 954"/>
                <a:gd name="T54" fmla="*/ 2622 w 7037"/>
                <a:gd name="T55" fmla="*/ 498 h 954"/>
                <a:gd name="T56" fmla="*/ 2715 w 7037"/>
                <a:gd name="T57" fmla="*/ 284 h 954"/>
                <a:gd name="T58" fmla="*/ 2609 w 7037"/>
                <a:gd name="T59" fmla="*/ 171 h 954"/>
                <a:gd name="T60" fmla="*/ 2304 w 7037"/>
                <a:gd name="T61" fmla="*/ 765 h 954"/>
                <a:gd name="T62" fmla="*/ 2706 w 7037"/>
                <a:gd name="T63" fmla="*/ 851 h 954"/>
                <a:gd name="T64" fmla="*/ 2757 w 7037"/>
                <a:gd name="T65" fmla="*/ 954 h 954"/>
                <a:gd name="T66" fmla="*/ 5856 w 7037"/>
                <a:gd name="T67" fmla="*/ 839 h 954"/>
                <a:gd name="T68" fmla="*/ 5471 w 7037"/>
                <a:gd name="T69" fmla="*/ 417 h 954"/>
                <a:gd name="T70" fmla="*/ 5104 w 7037"/>
                <a:gd name="T71" fmla="*/ 833 h 954"/>
                <a:gd name="T72" fmla="*/ 5940 w 7037"/>
                <a:gd name="T73" fmla="*/ 947 h 954"/>
                <a:gd name="T74" fmla="*/ 5498 w 7037"/>
                <a:gd name="T75" fmla="*/ 1 h 954"/>
                <a:gd name="T76" fmla="*/ 5867 w 7037"/>
                <a:gd name="T77" fmla="*/ 432 h 954"/>
                <a:gd name="T78" fmla="*/ 5153 w 7037"/>
                <a:gd name="T79" fmla="*/ 358 h 954"/>
                <a:gd name="T80" fmla="*/ 5692 w 7037"/>
                <a:gd name="T81" fmla="*/ 314 h 954"/>
                <a:gd name="T82" fmla="*/ 2138 w 7037"/>
                <a:gd name="T83" fmla="*/ 593 h 954"/>
                <a:gd name="T84" fmla="*/ 2144 w 7037"/>
                <a:gd name="T85" fmla="*/ 599 h 954"/>
                <a:gd name="T86" fmla="*/ 4412 w 7037"/>
                <a:gd name="T87" fmla="*/ 337 h 954"/>
                <a:gd name="T88" fmla="*/ 4061 w 7037"/>
                <a:gd name="T89" fmla="*/ 460 h 954"/>
                <a:gd name="T90" fmla="*/ 4312 w 7037"/>
                <a:gd name="T91" fmla="*/ 806 h 954"/>
                <a:gd name="T92" fmla="*/ 4913 w 7037"/>
                <a:gd name="T93" fmla="*/ 948 h 954"/>
                <a:gd name="T94" fmla="*/ 4541 w 7037"/>
                <a:gd name="T95" fmla="*/ 953 h 954"/>
                <a:gd name="T96" fmla="*/ 4459 w 7037"/>
                <a:gd name="T97" fmla="*/ 396 h 954"/>
                <a:gd name="T98" fmla="*/ 4995 w 7037"/>
                <a:gd name="T99" fmla="*/ 153 h 954"/>
                <a:gd name="T100" fmla="*/ 4799 w 7037"/>
                <a:gd name="T101" fmla="*/ 159 h 954"/>
                <a:gd name="T102" fmla="*/ 3781 w 7037"/>
                <a:gd name="T103" fmla="*/ 383 h 954"/>
                <a:gd name="T104" fmla="*/ 3456 w 7037"/>
                <a:gd name="T105" fmla="*/ 3 h 954"/>
                <a:gd name="T106" fmla="*/ 3707 w 7037"/>
                <a:gd name="T107" fmla="*/ 277 h 954"/>
                <a:gd name="T108" fmla="*/ 6105 w 7037"/>
                <a:gd name="T109" fmla="*/ 149 h 954"/>
                <a:gd name="T110" fmla="*/ 6136 w 7037"/>
                <a:gd name="T111" fmla="*/ 584 h 954"/>
                <a:gd name="T112" fmla="*/ 6415 w 7037"/>
                <a:gd name="T113" fmla="*/ 506 h 954"/>
                <a:gd name="T114" fmla="*/ 6993 w 7037"/>
                <a:gd name="T115" fmla="*/ 2 h 954"/>
                <a:gd name="T116" fmla="*/ 6560 w 7037"/>
                <a:gd name="T117" fmla="*/ 954 h 954"/>
                <a:gd name="T118" fmla="*/ 7031 w 7037"/>
                <a:gd name="T119" fmla="*/ 423 h 954"/>
                <a:gd name="T120" fmla="*/ 2359 w 7037"/>
                <a:gd name="T121" fmla="*/ 897 h 954"/>
                <a:gd name="T122" fmla="*/ 2817 w 7037"/>
                <a:gd name="T123" fmla="*/ 628 h 954"/>
                <a:gd name="T124" fmla="*/ 2905 w 7037"/>
                <a:gd name="T125" fmla="*/ 625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037" h="954">
                  <a:moveTo>
                    <a:pt x="948" y="781"/>
                  </a:moveTo>
                  <a:cubicBezTo>
                    <a:pt x="948" y="883"/>
                    <a:pt x="948" y="883"/>
                    <a:pt x="948" y="883"/>
                  </a:cubicBezTo>
                  <a:cubicBezTo>
                    <a:pt x="948" y="886"/>
                    <a:pt x="946" y="889"/>
                    <a:pt x="942" y="889"/>
                  </a:cubicBezTo>
                  <a:cubicBezTo>
                    <a:pt x="6" y="889"/>
                    <a:pt x="6" y="889"/>
                    <a:pt x="6" y="889"/>
                  </a:cubicBezTo>
                  <a:cubicBezTo>
                    <a:pt x="3" y="889"/>
                    <a:pt x="0" y="886"/>
                    <a:pt x="0" y="883"/>
                  </a:cubicBezTo>
                  <a:cubicBezTo>
                    <a:pt x="0" y="781"/>
                    <a:pt x="0" y="781"/>
                    <a:pt x="0" y="781"/>
                  </a:cubicBezTo>
                  <a:cubicBezTo>
                    <a:pt x="0" y="778"/>
                    <a:pt x="3" y="775"/>
                    <a:pt x="6" y="775"/>
                  </a:cubicBezTo>
                  <a:cubicBezTo>
                    <a:pt x="942" y="775"/>
                    <a:pt x="942" y="775"/>
                    <a:pt x="942" y="775"/>
                  </a:cubicBezTo>
                  <a:cubicBezTo>
                    <a:pt x="946" y="775"/>
                    <a:pt x="948" y="778"/>
                    <a:pt x="948" y="781"/>
                  </a:cubicBezTo>
                  <a:close/>
                  <a:moveTo>
                    <a:pt x="55" y="186"/>
                  </a:moveTo>
                  <a:cubicBezTo>
                    <a:pt x="900" y="186"/>
                    <a:pt x="900" y="186"/>
                    <a:pt x="900" y="186"/>
                  </a:cubicBezTo>
                  <a:cubicBezTo>
                    <a:pt x="904" y="186"/>
                    <a:pt x="906" y="183"/>
                    <a:pt x="906" y="180"/>
                  </a:cubicBezTo>
                  <a:cubicBezTo>
                    <a:pt x="906" y="78"/>
                    <a:pt x="906" y="78"/>
                    <a:pt x="906" y="78"/>
                  </a:cubicBezTo>
                  <a:cubicBezTo>
                    <a:pt x="906" y="75"/>
                    <a:pt x="904" y="72"/>
                    <a:pt x="900" y="72"/>
                  </a:cubicBezTo>
                  <a:cubicBezTo>
                    <a:pt x="55" y="72"/>
                    <a:pt x="55" y="72"/>
                    <a:pt x="55" y="72"/>
                  </a:cubicBezTo>
                  <a:cubicBezTo>
                    <a:pt x="52" y="72"/>
                    <a:pt x="50" y="75"/>
                    <a:pt x="50" y="78"/>
                  </a:cubicBezTo>
                  <a:cubicBezTo>
                    <a:pt x="50" y="180"/>
                    <a:pt x="50" y="180"/>
                    <a:pt x="50" y="180"/>
                  </a:cubicBezTo>
                  <a:cubicBezTo>
                    <a:pt x="50" y="183"/>
                    <a:pt x="52" y="186"/>
                    <a:pt x="55" y="186"/>
                  </a:cubicBezTo>
                  <a:close/>
                  <a:moveTo>
                    <a:pt x="106" y="396"/>
                  </a:moveTo>
                  <a:cubicBezTo>
                    <a:pt x="103" y="396"/>
                    <a:pt x="100" y="399"/>
                    <a:pt x="100" y="402"/>
                  </a:cubicBezTo>
                  <a:cubicBezTo>
                    <a:pt x="100" y="501"/>
                    <a:pt x="100" y="501"/>
                    <a:pt x="100" y="501"/>
                  </a:cubicBezTo>
                  <a:cubicBezTo>
                    <a:pt x="100" y="505"/>
                    <a:pt x="103" y="507"/>
                    <a:pt x="106" y="507"/>
                  </a:cubicBezTo>
                  <a:cubicBezTo>
                    <a:pt x="845" y="507"/>
                    <a:pt x="845" y="507"/>
                    <a:pt x="845" y="507"/>
                  </a:cubicBezTo>
                  <a:cubicBezTo>
                    <a:pt x="848" y="507"/>
                    <a:pt x="851" y="505"/>
                    <a:pt x="851" y="501"/>
                  </a:cubicBezTo>
                  <a:cubicBezTo>
                    <a:pt x="851" y="402"/>
                    <a:pt x="851" y="402"/>
                    <a:pt x="851" y="402"/>
                  </a:cubicBezTo>
                  <a:cubicBezTo>
                    <a:pt x="851" y="399"/>
                    <a:pt x="848" y="396"/>
                    <a:pt x="845" y="396"/>
                  </a:cubicBezTo>
                  <a:lnTo>
                    <a:pt x="106" y="396"/>
                  </a:lnTo>
                  <a:close/>
                  <a:moveTo>
                    <a:pt x="3871" y="501"/>
                  </a:moveTo>
                  <a:cubicBezTo>
                    <a:pt x="3871" y="933"/>
                    <a:pt x="3871" y="933"/>
                    <a:pt x="3871" y="933"/>
                  </a:cubicBezTo>
                  <a:cubicBezTo>
                    <a:pt x="3871" y="937"/>
                    <a:pt x="3869" y="939"/>
                    <a:pt x="3865" y="939"/>
                  </a:cubicBezTo>
                  <a:cubicBezTo>
                    <a:pt x="3169" y="939"/>
                    <a:pt x="3169" y="939"/>
                    <a:pt x="3169" y="939"/>
                  </a:cubicBezTo>
                  <a:cubicBezTo>
                    <a:pt x="3166" y="939"/>
                    <a:pt x="3163" y="937"/>
                    <a:pt x="3163" y="933"/>
                  </a:cubicBezTo>
                  <a:cubicBezTo>
                    <a:pt x="3163" y="501"/>
                    <a:pt x="3163" y="501"/>
                    <a:pt x="3163" y="501"/>
                  </a:cubicBezTo>
                  <a:cubicBezTo>
                    <a:pt x="3163" y="498"/>
                    <a:pt x="3166" y="495"/>
                    <a:pt x="3169" y="495"/>
                  </a:cubicBezTo>
                  <a:cubicBezTo>
                    <a:pt x="3865" y="495"/>
                    <a:pt x="3865" y="495"/>
                    <a:pt x="3865" y="495"/>
                  </a:cubicBezTo>
                  <a:cubicBezTo>
                    <a:pt x="3869" y="495"/>
                    <a:pt x="3871" y="498"/>
                    <a:pt x="3871" y="501"/>
                  </a:cubicBezTo>
                  <a:close/>
                  <a:moveTo>
                    <a:pt x="3754" y="834"/>
                  </a:moveTo>
                  <a:cubicBezTo>
                    <a:pt x="3754" y="601"/>
                    <a:pt x="3754" y="601"/>
                    <a:pt x="3754" y="601"/>
                  </a:cubicBezTo>
                  <a:cubicBezTo>
                    <a:pt x="3279" y="601"/>
                    <a:pt x="3279" y="601"/>
                    <a:pt x="3279" y="601"/>
                  </a:cubicBezTo>
                  <a:cubicBezTo>
                    <a:pt x="3279" y="834"/>
                    <a:pt x="3279" y="834"/>
                    <a:pt x="3279" y="834"/>
                  </a:cubicBezTo>
                  <a:lnTo>
                    <a:pt x="3754" y="834"/>
                  </a:lnTo>
                  <a:close/>
                  <a:moveTo>
                    <a:pt x="1022" y="151"/>
                  </a:moveTo>
                  <a:cubicBezTo>
                    <a:pt x="1230" y="151"/>
                    <a:pt x="1230" y="151"/>
                    <a:pt x="1230" y="151"/>
                  </a:cubicBezTo>
                  <a:cubicBezTo>
                    <a:pt x="1230" y="190"/>
                    <a:pt x="1230" y="190"/>
                    <a:pt x="1230" y="190"/>
                  </a:cubicBezTo>
                  <a:cubicBezTo>
                    <a:pt x="1230" y="193"/>
                    <a:pt x="1233" y="196"/>
                    <a:pt x="1236" y="196"/>
                  </a:cubicBezTo>
                  <a:cubicBezTo>
                    <a:pt x="1335" y="196"/>
                    <a:pt x="1335" y="196"/>
                    <a:pt x="1335" y="196"/>
                  </a:cubicBezTo>
                  <a:cubicBezTo>
                    <a:pt x="1339" y="196"/>
                    <a:pt x="1341" y="193"/>
                    <a:pt x="1341" y="190"/>
                  </a:cubicBezTo>
                  <a:cubicBezTo>
                    <a:pt x="1341" y="151"/>
                    <a:pt x="1341" y="151"/>
                    <a:pt x="1341" y="151"/>
                  </a:cubicBezTo>
                  <a:cubicBezTo>
                    <a:pt x="1636" y="151"/>
                    <a:pt x="1636" y="151"/>
                    <a:pt x="1636" y="151"/>
                  </a:cubicBezTo>
                  <a:cubicBezTo>
                    <a:pt x="1636" y="190"/>
                    <a:pt x="1636" y="190"/>
                    <a:pt x="1636" y="190"/>
                  </a:cubicBezTo>
                  <a:cubicBezTo>
                    <a:pt x="1636" y="193"/>
                    <a:pt x="1639" y="196"/>
                    <a:pt x="1642" y="196"/>
                  </a:cubicBezTo>
                  <a:cubicBezTo>
                    <a:pt x="1744" y="196"/>
                    <a:pt x="1744" y="196"/>
                    <a:pt x="1744" y="196"/>
                  </a:cubicBezTo>
                  <a:cubicBezTo>
                    <a:pt x="1747" y="196"/>
                    <a:pt x="1749" y="193"/>
                    <a:pt x="1749" y="190"/>
                  </a:cubicBezTo>
                  <a:cubicBezTo>
                    <a:pt x="1749" y="151"/>
                    <a:pt x="1749" y="151"/>
                    <a:pt x="1749" y="151"/>
                  </a:cubicBezTo>
                  <a:cubicBezTo>
                    <a:pt x="1958" y="151"/>
                    <a:pt x="1958" y="151"/>
                    <a:pt x="1958" y="151"/>
                  </a:cubicBezTo>
                  <a:cubicBezTo>
                    <a:pt x="1961" y="151"/>
                    <a:pt x="1964" y="148"/>
                    <a:pt x="1964" y="145"/>
                  </a:cubicBezTo>
                  <a:cubicBezTo>
                    <a:pt x="1964" y="55"/>
                    <a:pt x="1964" y="55"/>
                    <a:pt x="1964" y="55"/>
                  </a:cubicBezTo>
                  <a:cubicBezTo>
                    <a:pt x="1964" y="52"/>
                    <a:pt x="1961" y="50"/>
                    <a:pt x="1958" y="50"/>
                  </a:cubicBezTo>
                  <a:cubicBezTo>
                    <a:pt x="1749" y="50"/>
                    <a:pt x="1749" y="50"/>
                    <a:pt x="1749" y="50"/>
                  </a:cubicBezTo>
                  <a:cubicBezTo>
                    <a:pt x="1749" y="7"/>
                    <a:pt x="1749" y="7"/>
                    <a:pt x="1749" y="7"/>
                  </a:cubicBezTo>
                  <a:cubicBezTo>
                    <a:pt x="1749" y="3"/>
                    <a:pt x="1747" y="1"/>
                    <a:pt x="1744" y="1"/>
                  </a:cubicBezTo>
                  <a:cubicBezTo>
                    <a:pt x="1642" y="1"/>
                    <a:pt x="1642" y="1"/>
                    <a:pt x="1642" y="1"/>
                  </a:cubicBezTo>
                  <a:cubicBezTo>
                    <a:pt x="1639" y="1"/>
                    <a:pt x="1636" y="3"/>
                    <a:pt x="1636" y="7"/>
                  </a:cubicBezTo>
                  <a:cubicBezTo>
                    <a:pt x="1636" y="50"/>
                    <a:pt x="1636" y="50"/>
                    <a:pt x="1636" y="50"/>
                  </a:cubicBezTo>
                  <a:cubicBezTo>
                    <a:pt x="1341" y="50"/>
                    <a:pt x="1341" y="50"/>
                    <a:pt x="1341" y="50"/>
                  </a:cubicBezTo>
                  <a:cubicBezTo>
                    <a:pt x="1341" y="7"/>
                    <a:pt x="1341" y="7"/>
                    <a:pt x="1341" y="7"/>
                  </a:cubicBezTo>
                  <a:cubicBezTo>
                    <a:pt x="1341" y="3"/>
                    <a:pt x="1339" y="1"/>
                    <a:pt x="1335" y="1"/>
                  </a:cubicBezTo>
                  <a:cubicBezTo>
                    <a:pt x="1236" y="1"/>
                    <a:pt x="1236" y="1"/>
                    <a:pt x="1236" y="1"/>
                  </a:cubicBezTo>
                  <a:cubicBezTo>
                    <a:pt x="1233" y="1"/>
                    <a:pt x="1230" y="3"/>
                    <a:pt x="1230" y="7"/>
                  </a:cubicBezTo>
                  <a:cubicBezTo>
                    <a:pt x="1230" y="50"/>
                    <a:pt x="1230" y="50"/>
                    <a:pt x="1230" y="50"/>
                  </a:cubicBezTo>
                  <a:cubicBezTo>
                    <a:pt x="1022" y="50"/>
                    <a:pt x="1022" y="50"/>
                    <a:pt x="1022" y="50"/>
                  </a:cubicBezTo>
                  <a:cubicBezTo>
                    <a:pt x="1019" y="50"/>
                    <a:pt x="1016" y="52"/>
                    <a:pt x="1016" y="55"/>
                  </a:cubicBezTo>
                  <a:cubicBezTo>
                    <a:pt x="1016" y="145"/>
                    <a:pt x="1016" y="145"/>
                    <a:pt x="1016" y="145"/>
                  </a:cubicBezTo>
                  <a:cubicBezTo>
                    <a:pt x="1016" y="148"/>
                    <a:pt x="1019" y="151"/>
                    <a:pt x="1022" y="151"/>
                  </a:cubicBezTo>
                  <a:close/>
                  <a:moveTo>
                    <a:pt x="1022" y="439"/>
                  </a:moveTo>
                  <a:cubicBezTo>
                    <a:pt x="1269" y="439"/>
                    <a:pt x="1269" y="439"/>
                    <a:pt x="1269" y="439"/>
                  </a:cubicBezTo>
                  <a:cubicBezTo>
                    <a:pt x="1211" y="494"/>
                    <a:pt x="1112" y="527"/>
                    <a:pt x="1042" y="539"/>
                  </a:cubicBezTo>
                  <a:cubicBezTo>
                    <a:pt x="1039" y="539"/>
                    <a:pt x="1037" y="542"/>
                    <a:pt x="1037" y="545"/>
                  </a:cubicBezTo>
                  <a:cubicBezTo>
                    <a:pt x="1037" y="637"/>
                    <a:pt x="1037" y="637"/>
                    <a:pt x="1037" y="637"/>
                  </a:cubicBezTo>
                  <a:cubicBezTo>
                    <a:pt x="1037" y="639"/>
                    <a:pt x="1038" y="641"/>
                    <a:pt x="1039" y="642"/>
                  </a:cubicBezTo>
                  <a:cubicBezTo>
                    <a:pt x="1040" y="643"/>
                    <a:pt x="1042" y="643"/>
                    <a:pt x="1043" y="643"/>
                  </a:cubicBezTo>
                  <a:cubicBezTo>
                    <a:pt x="1043" y="643"/>
                    <a:pt x="1044" y="643"/>
                    <a:pt x="1044" y="643"/>
                  </a:cubicBezTo>
                  <a:cubicBezTo>
                    <a:pt x="1273" y="607"/>
                    <a:pt x="1375" y="490"/>
                    <a:pt x="1410" y="439"/>
                  </a:cubicBezTo>
                  <a:cubicBezTo>
                    <a:pt x="1560" y="439"/>
                    <a:pt x="1560" y="439"/>
                    <a:pt x="1560" y="439"/>
                  </a:cubicBezTo>
                  <a:cubicBezTo>
                    <a:pt x="1560" y="494"/>
                    <a:pt x="1560" y="494"/>
                    <a:pt x="1560" y="494"/>
                  </a:cubicBezTo>
                  <a:cubicBezTo>
                    <a:pt x="1560" y="557"/>
                    <a:pt x="1584" y="581"/>
                    <a:pt x="1651" y="581"/>
                  </a:cubicBezTo>
                  <a:cubicBezTo>
                    <a:pt x="1873" y="581"/>
                    <a:pt x="1873" y="581"/>
                    <a:pt x="1873" y="581"/>
                  </a:cubicBezTo>
                  <a:cubicBezTo>
                    <a:pt x="1928" y="581"/>
                    <a:pt x="1951" y="552"/>
                    <a:pt x="1963" y="465"/>
                  </a:cubicBezTo>
                  <a:cubicBezTo>
                    <a:pt x="1964" y="463"/>
                    <a:pt x="1963" y="462"/>
                    <a:pt x="1962" y="460"/>
                  </a:cubicBezTo>
                  <a:cubicBezTo>
                    <a:pt x="1961" y="459"/>
                    <a:pt x="1959" y="458"/>
                    <a:pt x="1958" y="458"/>
                  </a:cubicBezTo>
                  <a:cubicBezTo>
                    <a:pt x="1862" y="458"/>
                    <a:pt x="1862" y="458"/>
                    <a:pt x="1862" y="458"/>
                  </a:cubicBezTo>
                  <a:cubicBezTo>
                    <a:pt x="1859" y="458"/>
                    <a:pt x="1857" y="460"/>
                    <a:pt x="1856" y="463"/>
                  </a:cubicBezTo>
                  <a:cubicBezTo>
                    <a:pt x="1850" y="486"/>
                    <a:pt x="1844" y="488"/>
                    <a:pt x="1828" y="488"/>
                  </a:cubicBezTo>
                  <a:cubicBezTo>
                    <a:pt x="1682" y="488"/>
                    <a:pt x="1682" y="488"/>
                    <a:pt x="1682" y="488"/>
                  </a:cubicBezTo>
                  <a:cubicBezTo>
                    <a:pt x="1673" y="488"/>
                    <a:pt x="1671" y="485"/>
                    <a:pt x="1671" y="478"/>
                  </a:cubicBezTo>
                  <a:cubicBezTo>
                    <a:pt x="1671" y="439"/>
                    <a:pt x="1671" y="439"/>
                    <a:pt x="1671" y="439"/>
                  </a:cubicBezTo>
                  <a:cubicBezTo>
                    <a:pt x="1958" y="439"/>
                    <a:pt x="1958" y="439"/>
                    <a:pt x="1958" y="439"/>
                  </a:cubicBezTo>
                  <a:cubicBezTo>
                    <a:pt x="1961" y="439"/>
                    <a:pt x="1964" y="436"/>
                    <a:pt x="1964" y="433"/>
                  </a:cubicBezTo>
                  <a:cubicBezTo>
                    <a:pt x="1964" y="348"/>
                    <a:pt x="1964" y="348"/>
                    <a:pt x="1964" y="348"/>
                  </a:cubicBezTo>
                  <a:cubicBezTo>
                    <a:pt x="1964" y="345"/>
                    <a:pt x="1961" y="342"/>
                    <a:pt x="1958" y="342"/>
                  </a:cubicBezTo>
                  <a:cubicBezTo>
                    <a:pt x="1543" y="342"/>
                    <a:pt x="1543" y="342"/>
                    <a:pt x="1543" y="342"/>
                  </a:cubicBezTo>
                  <a:cubicBezTo>
                    <a:pt x="1543" y="303"/>
                    <a:pt x="1543" y="303"/>
                    <a:pt x="1543" y="303"/>
                  </a:cubicBezTo>
                  <a:cubicBezTo>
                    <a:pt x="1878" y="303"/>
                    <a:pt x="1878" y="303"/>
                    <a:pt x="1878" y="303"/>
                  </a:cubicBezTo>
                  <a:cubicBezTo>
                    <a:pt x="1881" y="303"/>
                    <a:pt x="1884" y="301"/>
                    <a:pt x="1884" y="297"/>
                  </a:cubicBezTo>
                  <a:cubicBezTo>
                    <a:pt x="1884" y="226"/>
                    <a:pt x="1884" y="226"/>
                    <a:pt x="1884" y="226"/>
                  </a:cubicBezTo>
                  <a:cubicBezTo>
                    <a:pt x="1884" y="223"/>
                    <a:pt x="1881" y="220"/>
                    <a:pt x="1878" y="220"/>
                  </a:cubicBezTo>
                  <a:cubicBezTo>
                    <a:pt x="1543" y="220"/>
                    <a:pt x="1543" y="220"/>
                    <a:pt x="1543" y="220"/>
                  </a:cubicBezTo>
                  <a:cubicBezTo>
                    <a:pt x="1543" y="193"/>
                    <a:pt x="1543" y="193"/>
                    <a:pt x="1543" y="193"/>
                  </a:cubicBezTo>
                  <a:cubicBezTo>
                    <a:pt x="1543" y="190"/>
                    <a:pt x="1540" y="187"/>
                    <a:pt x="1537" y="187"/>
                  </a:cubicBezTo>
                  <a:cubicBezTo>
                    <a:pt x="1437" y="187"/>
                    <a:pt x="1437" y="187"/>
                    <a:pt x="1437" y="187"/>
                  </a:cubicBezTo>
                  <a:cubicBezTo>
                    <a:pt x="1434" y="187"/>
                    <a:pt x="1431" y="190"/>
                    <a:pt x="1431" y="193"/>
                  </a:cubicBezTo>
                  <a:cubicBezTo>
                    <a:pt x="1431" y="220"/>
                    <a:pt x="1431" y="220"/>
                    <a:pt x="1431" y="220"/>
                  </a:cubicBezTo>
                  <a:cubicBezTo>
                    <a:pt x="1123" y="220"/>
                    <a:pt x="1123" y="220"/>
                    <a:pt x="1123" y="220"/>
                  </a:cubicBezTo>
                  <a:cubicBezTo>
                    <a:pt x="1120" y="220"/>
                    <a:pt x="1118" y="223"/>
                    <a:pt x="1118" y="226"/>
                  </a:cubicBezTo>
                  <a:cubicBezTo>
                    <a:pt x="1118" y="297"/>
                    <a:pt x="1118" y="297"/>
                    <a:pt x="1118" y="297"/>
                  </a:cubicBezTo>
                  <a:cubicBezTo>
                    <a:pt x="1118" y="301"/>
                    <a:pt x="1120" y="303"/>
                    <a:pt x="1123" y="303"/>
                  </a:cubicBezTo>
                  <a:cubicBezTo>
                    <a:pt x="1431" y="303"/>
                    <a:pt x="1431" y="303"/>
                    <a:pt x="1431" y="303"/>
                  </a:cubicBezTo>
                  <a:cubicBezTo>
                    <a:pt x="1431" y="342"/>
                    <a:pt x="1431" y="342"/>
                    <a:pt x="1431" y="342"/>
                  </a:cubicBezTo>
                  <a:cubicBezTo>
                    <a:pt x="1022" y="342"/>
                    <a:pt x="1022" y="342"/>
                    <a:pt x="1022" y="342"/>
                  </a:cubicBezTo>
                  <a:cubicBezTo>
                    <a:pt x="1019" y="342"/>
                    <a:pt x="1016" y="345"/>
                    <a:pt x="1016" y="348"/>
                  </a:cubicBezTo>
                  <a:cubicBezTo>
                    <a:pt x="1016" y="433"/>
                    <a:pt x="1016" y="433"/>
                    <a:pt x="1016" y="433"/>
                  </a:cubicBezTo>
                  <a:cubicBezTo>
                    <a:pt x="1016" y="436"/>
                    <a:pt x="1019" y="439"/>
                    <a:pt x="1022" y="439"/>
                  </a:cubicBezTo>
                  <a:close/>
                  <a:moveTo>
                    <a:pt x="1964" y="848"/>
                  </a:moveTo>
                  <a:cubicBezTo>
                    <a:pt x="1964" y="948"/>
                    <a:pt x="1964" y="948"/>
                    <a:pt x="1964" y="948"/>
                  </a:cubicBezTo>
                  <a:cubicBezTo>
                    <a:pt x="1964" y="952"/>
                    <a:pt x="1961" y="954"/>
                    <a:pt x="1958" y="954"/>
                  </a:cubicBezTo>
                  <a:cubicBezTo>
                    <a:pt x="1891" y="954"/>
                    <a:pt x="1679" y="940"/>
                    <a:pt x="1488" y="875"/>
                  </a:cubicBezTo>
                  <a:cubicBezTo>
                    <a:pt x="1340" y="918"/>
                    <a:pt x="1133" y="943"/>
                    <a:pt x="1022" y="954"/>
                  </a:cubicBezTo>
                  <a:cubicBezTo>
                    <a:pt x="1021" y="954"/>
                    <a:pt x="1021" y="954"/>
                    <a:pt x="1021" y="954"/>
                  </a:cubicBezTo>
                  <a:cubicBezTo>
                    <a:pt x="1019" y="954"/>
                    <a:pt x="1018" y="954"/>
                    <a:pt x="1017" y="953"/>
                  </a:cubicBezTo>
                  <a:cubicBezTo>
                    <a:pt x="1016" y="952"/>
                    <a:pt x="1015" y="950"/>
                    <a:pt x="1015" y="948"/>
                  </a:cubicBezTo>
                  <a:cubicBezTo>
                    <a:pt x="1015" y="851"/>
                    <a:pt x="1015" y="851"/>
                    <a:pt x="1015" y="851"/>
                  </a:cubicBezTo>
                  <a:cubicBezTo>
                    <a:pt x="1015" y="848"/>
                    <a:pt x="1017" y="845"/>
                    <a:pt x="1021" y="845"/>
                  </a:cubicBezTo>
                  <a:cubicBezTo>
                    <a:pt x="1028" y="845"/>
                    <a:pt x="1036" y="844"/>
                    <a:pt x="1045" y="844"/>
                  </a:cubicBezTo>
                  <a:cubicBezTo>
                    <a:pt x="1107" y="841"/>
                    <a:pt x="1208" y="837"/>
                    <a:pt x="1337" y="812"/>
                  </a:cubicBezTo>
                  <a:cubicBezTo>
                    <a:pt x="1314" y="800"/>
                    <a:pt x="1275" y="777"/>
                    <a:pt x="1226" y="734"/>
                  </a:cubicBezTo>
                  <a:cubicBezTo>
                    <a:pt x="1170" y="758"/>
                    <a:pt x="1097" y="777"/>
                    <a:pt x="1045" y="789"/>
                  </a:cubicBezTo>
                  <a:cubicBezTo>
                    <a:pt x="1043" y="789"/>
                    <a:pt x="1041" y="789"/>
                    <a:pt x="1039" y="788"/>
                  </a:cubicBezTo>
                  <a:cubicBezTo>
                    <a:pt x="1038" y="786"/>
                    <a:pt x="1037" y="785"/>
                    <a:pt x="1037" y="783"/>
                  </a:cubicBezTo>
                  <a:cubicBezTo>
                    <a:pt x="1037" y="689"/>
                    <a:pt x="1037" y="689"/>
                    <a:pt x="1037" y="689"/>
                  </a:cubicBezTo>
                  <a:cubicBezTo>
                    <a:pt x="1037" y="686"/>
                    <a:pt x="1039" y="684"/>
                    <a:pt x="1042" y="683"/>
                  </a:cubicBezTo>
                  <a:cubicBezTo>
                    <a:pt x="1199" y="648"/>
                    <a:pt x="1312" y="590"/>
                    <a:pt x="1389" y="506"/>
                  </a:cubicBezTo>
                  <a:cubicBezTo>
                    <a:pt x="1391" y="504"/>
                    <a:pt x="1393" y="503"/>
                    <a:pt x="1396" y="504"/>
                  </a:cubicBezTo>
                  <a:cubicBezTo>
                    <a:pt x="1491" y="534"/>
                    <a:pt x="1491" y="534"/>
                    <a:pt x="1491" y="534"/>
                  </a:cubicBezTo>
                  <a:cubicBezTo>
                    <a:pt x="1493" y="535"/>
                    <a:pt x="1494" y="536"/>
                    <a:pt x="1495" y="538"/>
                  </a:cubicBezTo>
                  <a:cubicBezTo>
                    <a:pt x="1496" y="540"/>
                    <a:pt x="1495" y="542"/>
                    <a:pt x="1494" y="543"/>
                  </a:cubicBezTo>
                  <a:cubicBezTo>
                    <a:pt x="1479" y="563"/>
                    <a:pt x="1461" y="583"/>
                    <a:pt x="1436" y="606"/>
                  </a:cubicBezTo>
                  <a:cubicBezTo>
                    <a:pt x="1810" y="606"/>
                    <a:pt x="1810" y="606"/>
                    <a:pt x="1810" y="606"/>
                  </a:cubicBezTo>
                  <a:cubicBezTo>
                    <a:pt x="1814" y="606"/>
                    <a:pt x="1816" y="609"/>
                    <a:pt x="1816" y="612"/>
                  </a:cubicBezTo>
                  <a:cubicBezTo>
                    <a:pt x="1816" y="693"/>
                    <a:pt x="1816" y="693"/>
                    <a:pt x="1816" y="693"/>
                  </a:cubicBezTo>
                  <a:cubicBezTo>
                    <a:pt x="1816" y="694"/>
                    <a:pt x="1816" y="696"/>
                    <a:pt x="1814" y="697"/>
                  </a:cubicBezTo>
                  <a:cubicBezTo>
                    <a:pt x="1812" y="699"/>
                    <a:pt x="1812" y="699"/>
                    <a:pt x="1812" y="699"/>
                  </a:cubicBezTo>
                  <a:cubicBezTo>
                    <a:pt x="1787" y="724"/>
                    <a:pt x="1741" y="768"/>
                    <a:pt x="1650" y="812"/>
                  </a:cubicBezTo>
                  <a:cubicBezTo>
                    <a:pt x="1709" y="823"/>
                    <a:pt x="1809" y="839"/>
                    <a:pt x="1958" y="842"/>
                  </a:cubicBezTo>
                  <a:cubicBezTo>
                    <a:pt x="1961" y="842"/>
                    <a:pt x="1964" y="844"/>
                    <a:pt x="1964" y="848"/>
                  </a:cubicBezTo>
                  <a:close/>
                  <a:moveTo>
                    <a:pt x="1654" y="698"/>
                  </a:moveTo>
                  <a:cubicBezTo>
                    <a:pt x="1334" y="698"/>
                    <a:pt x="1334" y="698"/>
                    <a:pt x="1334" y="698"/>
                  </a:cubicBezTo>
                  <a:cubicBezTo>
                    <a:pt x="1360" y="717"/>
                    <a:pt x="1408" y="747"/>
                    <a:pt x="1489" y="774"/>
                  </a:cubicBezTo>
                  <a:cubicBezTo>
                    <a:pt x="1582" y="744"/>
                    <a:pt x="1628" y="717"/>
                    <a:pt x="1654" y="698"/>
                  </a:cubicBezTo>
                  <a:close/>
                  <a:moveTo>
                    <a:pt x="2331" y="526"/>
                  </a:moveTo>
                  <a:cubicBezTo>
                    <a:pt x="2333" y="532"/>
                    <a:pt x="2334" y="538"/>
                    <a:pt x="2338" y="552"/>
                  </a:cubicBezTo>
                  <a:cubicBezTo>
                    <a:pt x="2339" y="553"/>
                    <a:pt x="2340" y="555"/>
                    <a:pt x="2341" y="556"/>
                  </a:cubicBezTo>
                  <a:cubicBezTo>
                    <a:pt x="2343" y="556"/>
                    <a:pt x="2344" y="556"/>
                    <a:pt x="2346" y="556"/>
                  </a:cubicBezTo>
                  <a:cubicBezTo>
                    <a:pt x="2426" y="525"/>
                    <a:pt x="2426" y="525"/>
                    <a:pt x="2426" y="525"/>
                  </a:cubicBezTo>
                  <a:cubicBezTo>
                    <a:pt x="2428" y="524"/>
                    <a:pt x="2430" y="521"/>
                    <a:pt x="2429" y="518"/>
                  </a:cubicBezTo>
                  <a:cubicBezTo>
                    <a:pt x="2419" y="474"/>
                    <a:pt x="2389" y="396"/>
                    <a:pt x="2362" y="344"/>
                  </a:cubicBezTo>
                  <a:cubicBezTo>
                    <a:pt x="2361" y="342"/>
                    <a:pt x="2358" y="341"/>
                    <a:pt x="2355" y="342"/>
                  </a:cubicBezTo>
                  <a:cubicBezTo>
                    <a:pt x="2280" y="369"/>
                    <a:pt x="2280" y="369"/>
                    <a:pt x="2280" y="369"/>
                  </a:cubicBezTo>
                  <a:cubicBezTo>
                    <a:pt x="2279" y="370"/>
                    <a:pt x="2277" y="371"/>
                    <a:pt x="2277" y="373"/>
                  </a:cubicBezTo>
                  <a:cubicBezTo>
                    <a:pt x="2276" y="374"/>
                    <a:pt x="2276" y="376"/>
                    <a:pt x="2277" y="378"/>
                  </a:cubicBezTo>
                  <a:cubicBezTo>
                    <a:pt x="2285" y="397"/>
                    <a:pt x="2290" y="409"/>
                    <a:pt x="2297" y="429"/>
                  </a:cubicBezTo>
                  <a:cubicBezTo>
                    <a:pt x="2277" y="430"/>
                    <a:pt x="2263" y="430"/>
                    <a:pt x="2250" y="431"/>
                  </a:cubicBezTo>
                  <a:cubicBezTo>
                    <a:pt x="2237" y="432"/>
                    <a:pt x="2226" y="432"/>
                    <a:pt x="2214" y="432"/>
                  </a:cubicBezTo>
                  <a:cubicBezTo>
                    <a:pt x="2247" y="389"/>
                    <a:pt x="2343" y="253"/>
                    <a:pt x="2398" y="159"/>
                  </a:cubicBezTo>
                  <a:cubicBezTo>
                    <a:pt x="2398" y="158"/>
                    <a:pt x="2399" y="156"/>
                    <a:pt x="2398" y="154"/>
                  </a:cubicBezTo>
                  <a:cubicBezTo>
                    <a:pt x="2398" y="153"/>
                    <a:pt x="2397" y="151"/>
                    <a:pt x="2395" y="151"/>
                  </a:cubicBezTo>
                  <a:cubicBezTo>
                    <a:pt x="2308" y="111"/>
                    <a:pt x="2308" y="111"/>
                    <a:pt x="2308" y="111"/>
                  </a:cubicBezTo>
                  <a:cubicBezTo>
                    <a:pt x="2306" y="110"/>
                    <a:pt x="2302" y="111"/>
                    <a:pt x="2301" y="113"/>
                  </a:cubicBezTo>
                  <a:cubicBezTo>
                    <a:pt x="2284" y="146"/>
                    <a:pt x="2260" y="190"/>
                    <a:pt x="2205" y="273"/>
                  </a:cubicBezTo>
                  <a:cubicBezTo>
                    <a:pt x="2196" y="263"/>
                    <a:pt x="2181" y="245"/>
                    <a:pt x="2163" y="225"/>
                  </a:cubicBezTo>
                  <a:cubicBezTo>
                    <a:pt x="2180" y="199"/>
                    <a:pt x="2233" y="114"/>
                    <a:pt x="2268" y="36"/>
                  </a:cubicBezTo>
                  <a:cubicBezTo>
                    <a:pt x="2269" y="34"/>
                    <a:pt x="2269" y="32"/>
                    <a:pt x="2268" y="31"/>
                  </a:cubicBezTo>
                  <a:cubicBezTo>
                    <a:pt x="2267" y="29"/>
                    <a:pt x="2266" y="28"/>
                    <a:pt x="2264" y="27"/>
                  </a:cubicBezTo>
                  <a:cubicBezTo>
                    <a:pt x="2171" y="1"/>
                    <a:pt x="2171" y="1"/>
                    <a:pt x="2171" y="1"/>
                  </a:cubicBezTo>
                  <a:cubicBezTo>
                    <a:pt x="2168" y="0"/>
                    <a:pt x="2165" y="2"/>
                    <a:pt x="2164" y="4"/>
                  </a:cubicBezTo>
                  <a:cubicBezTo>
                    <a:pt x="2141" y="64"/>
                    <a:pt x="2122" y="104"/>
                    <a:pt x="2088" y="158"/>
                  </a:cubicBezTo>
                  <a:cubicBezTo>
                    <a:pt x="2087" y="157"/>
                    <a:pt x="2087" y="156"/>
                    <a:pt x="2086" y="156"/>
                  </a:cubicBezTo>
                  <a:cubicBezTo>
                    <a:pt x="2085" y="155"/>
                    <a:pt x="2085" y="155"/>
                    <a:pt x="2082" y="153"/>
                  </a:cubicBezTo>
                  <a:cubicBezTo>
                    <a:pt x="2081" y="152"/>
                    <a:pt x="2079" y="151"/>
                    <a:pt x="2076" y="148"/>
                  </a:cubicBezTo>
                  <a:cubicBezTo>
                    <a:pt x="2074" y="147"/>
                    <a:pt x="2072" y="147"/>
                    <a:pt x="2071" y="147"/>
                  </a:cubicBezTo>
                  <a:cubicBezTo>
                    <a:pt x="2069" y="148"/>
                    <a:pt x="2068" y="149"/>
                    <a:pt x="2067" y="150"/>
                  </a:cubicBezTo>
                  <a:cubicBezTo>
                    <a:pt x="2019" y="233"/>
                    <a:pt x="2019" y="233"/>
                    <a:pt x="2019" y="233"/>
                  </a:cubicBezTo>
                  <a:cubicBezTo>
                    <a:pt x="2018" y="235"/>
                    <a:pt x="2018" y="239"/>
                    <a:pt x="2020" y="240"/>
                  </a:cubicBezTo>
                  <a:cubicBezTo>
                    <a:pt x="2036" y="253"/>
                    <a:pt x="2082" y="291"/>
                    <a:pt x="2146" y="359"/>
                  </a:cubicBezTo>
                  <a:cubicBezTo>
                    <a:pt x="2130" y="383"/>
                    <a:pt x="2106" y="418"/>
                    <a:pt x="2092" y="436"/>
                  </a:cubicBezTo>
                  <a:cubicBezTo>
                    <a:pt x="2073" y="437"/>
                    <a:pt x="2054" y="438"/>
                    <a:pt x="2028" y="438"/>
                  </a:cubicBezTo>
                  <a:cubicBezTo>
                    <a:pt x="2025" y="438"/>
                    <a:pt x="2022" y="441"/>
                    <a:pt x="2022" y="444"/>
                  </a:cubicBezTo>
                  <a:cubicBezTo>
                    <a:pt x="2022" y="535"/>
                    <a:pt x="2022" y="535"/>
                    <a:pt x="2022" y="535"/>
                  </a:cubicBezTo>
                  <a:cubicBezTo>
                    <a:pt x="2022" y="537"/>
                    <a:pt x="2023" y="538"/>
                    <a:pt x="2024" y="540"/>
                  </a:cubicBezTo>
                  <a:cubicBezTo>
                    <a:pt x="2025" y="541"/>
                    <a:pt x="2027" y="541"/>
                    <a:pt x="2029" y="541"/>
                  </a:cubicBezTo>
                  <a:cubicBezTo>
                    <a:pt x="2037" y="541"/>
                    <a:pt x="2046" y="540"/>
                    <a:pt x="2056" y="540"/>
                  </a:cubicBezTo>
                  <a:cubicBezTo>
                    <a:pt x="2080" y="539"/>
                    <a:pt x="2112" y="537"/>
                    <a:pt x="2168" y="534"/>
                  </a:cubicBezTo>
                  <a:cubicBezTo>
                    <a:pt x="2168" y="948"/>
                    <a:pt x="2168" y="948"/>
                    <a:pt x="2168" y="948"/>
                  </a:cubicBezTo>
                  <a:cubicBezTo>
                    <a:pt x="2168" y="952"/>
                    <a:pt x="2170" y="954"/>
                    <a:pt x="2174" y="954"/>
                  </a:cubicBezTo>
                  <a:cubicBezTo>
                    <a:pt x="2268" y="954"/>
                    <a:pt x="2268" y="954"/>
                    <a:pt x="2268" y="954"/>
                  </a:cubicBezTo>
                  <a:cubicBezTo>
                    <a:pt x="2272" y="954"/>
                    <a:pt x="2274" y="952"/>
                    <a:pt x="2274" y="948"/>
                  </a:cubicBezTo>
                  <a:cubicBezTo>
                    <a:pt x="2274" y="526"/>
                    <a:pt x="2274" y="526"/>
                    <a:pt x="2274" y="526"/>
                  </a:cubicBezTo>
                  <a:cubicBezTo>
                    <a:pt x="2288" y="526"/>
                    <a:pt x="2313" y="524"/>
                    <a:pt x="2329" y="523"/>
                  </a:cubicBezTo>
                  <a:cubicBezTo>
                    <a:pt x="2330" y="524"/>
                    <a:pt x="2330" y="525"/>
                    <a:pt x="2331" y="526"/>
                  </a:cubicBezTo>
                  <a:close/>
                  <a:moveTo>
                    <a:pt x="2377" y="231"/>
                  </a:moveTo>
                  <a:cubicBezTo>
                    <a:pt x="2377" y="233"/>
                    <a:pt x="2377" y="235"/>
                    <a:pt x="2378" y="236"/>
                  </a:cubicBezTo>
                  <a:cubicBezTo>
                    <a:pt x="2443" y="311"/>
                    <a:pt x="2443" y="311"/>
                    <a:pt x="2443" y="311"/>
                  </a:cubicBezTo>
                  <a:cubicBezTo>
                    <a:pt x="2444" y="312"/>
                    <a:pt x="2446" y="313"/>
                    <a:pt x="2447" y="313"/>
                  </a:cubicBezTo>
                  <a:cubicBezTo>
                    <a:pt x="2449" y="313"/>
                    <a:pt x="2450" y="312"/>
                    <a:pt x="2451" y="311"/>
                  </a:cubicBezTo>
                  <a:cubicBezTo>
                    <a:pt x="2534" y="241"/>
                    <a:pt x="2610" y="122"/>
                    <a:pt x="2651" y="42"/>
                  </a:cubicBezTo>
                  <a:cubicBezTo>
                    <a:pt x="2652" y="41"/>
                    <a:pt x="2652" y="39"/>
                    <a:pt x="2651" y="37"/>
                  </a:cubicBezTo>
                  <a:cubicBezTo>
                    <a:pt x="2651" y="36"/>
                    <a:pt x="2649" y="35"/>
                    <a:pt x="2648" y="34"/>
                  </a:cubicBezTo>
                  <a:cubicBezTo>
                    <a:pt x="2556" y="1"/>
                    <a:pt x="2556" y="1"/>
                    <a:pt x="2556" y="1"/>
                  </a:cubicBezTo>
                  <a:cubicBezTo>
                    <a:pt x="2553" y="0"/>
                    <a:pt x="2550" y="1"/>
                    <a:pt x="2549" y="4"/>
                  </a:cubicBezTo>
                  <a:cubicBezTo>
                    <a:pt x="2484" y="125"/>
                    <a:pt x="2406" y="207"/>
                    <a:pt x="2379" y="227"/>
                  </a:cubicBezTo>
                  <a:cubicBezTo>
                    <a:pt x="2378" y="228"/>
                    <a:pt x="2377" y="230"/>
                    <a:pt x="2377" y="231"/>
                  </a:cubicBezTo>
                  <a:close/>
                  <a:moveTo>
                    <a:pt x="2826" y="4"/>
                  </a:moveTo>
                  <a:cubicBezTo>
                    <a:pt x="2825" y="1"/>
                    <a:pt x="2821" y="0"/>
                    <a:pt x="2818" y="1"/>
                  </a:cubicBezTo>
                  <a:cubicBezTo>
                    <a:pt x="2731" y="41"/>
                    <a:pt x="2731" y="41"/>
                    <a:pt x="2731" y="41"/>
                  </a:cubicBezTo>
                  <a:cubicBezTo>
                    <a:pt x="2729" y="42"/>
                    <a:pt x="2728" y="43"/>
                    <a:pt x="2728" y="45"/>
                  </a:cubicBezTo>
                  <a:cubicBezTo>
                    <a:pt x="2727" y="46"/>
                    <a:pt x="2727" y="48"/>
                    <a:pt x="2728" y="49"/>
                  </a:cubicBezTo>
                  <a:cubicBezTo>
                    <a:pt x="2781" y="151"/>
                    <a:pt x="2850" y="235"/>
                    <a:pt x="2930" y="292"/>
                  </a:cubicBezTo>
                  <a:cubicBezTo>
                    <a:pt x="2931" y="293"/>
                    <a:pt x="2932" y="293"/>
                    <a:pt x="2933" y="293"/>
                  </a:cubicBezTo>
                  <a:cubicBezTo>
                    <a:pt x="2933" y="293"/>
                    <a:pt x="2934" y="293"/>
                    <a:pt x="2934" y="293"/>
                  </a:cubicBezTo>
                  <a:cubicBezTo>
                    <a:pt x="2936" y="293"/>
                    <a:pt x="2937" y="292"/>
                    <a:pt x="2938" y="291"/>
                  </a:cubicBezTo>
                  <a:cubicBezTo>
                    <a:pt x="2993" y="208"/>
                    <a:pt x="2993" y="208"/>
                    <a:pt x="2993" y="208"/>
                  </a:cubicBezTo>
                  <a:cubicBezTo>
                    <a:pt x="2995" y="205"/>
                    <a:pt x="2994" y="202"/>
                    <a:pt x="2991" y="200"/>
                  </a:cubicBezTo>
                  <a:cubicBezTo>
                    <a:pt x="2962" y="178"/>
                    <a:pt x="2893" y="127"/>
                    <a:pt x="2826" y="4"/>
                  </a:cubicBezTo>
                  <a:close/>
                  <a:moveTo>
                    <a:pt x="2603" y="174"/>
                  </a:moveTo>
                  <a:cubicBezTo>
                    <a:pt x="2585" y="207"/>
                    <a:pt x="2562" y="248"/>
                    <a:pt x="2538" y="292"/>
                  </a:cubicBezTo>
                  <a:cubicBezTo>
                    <a:pt x="2517" y="329"/>
                    <a:pt x="2496" y="368"/>
                    <a:pt x="2476" y="404"/>
                  </a:cubicBezTo>
                  <a:cubicBezTo>
                    <a:pt x="2464" y="404"/>
                    <a:pt x="2462" y="404"/>
                    <a:pt x="2460" y="404"/>
                  </a:cubicBezTo>
                  <a:cubicBezTo>
                    <a:pt x="2459" y="404"/>
                    <a:pt x="2458" y="404"/>
                    <a:pt x="2453" y="404"/>
                  </a:cubicBezTo>
                  <a:cubicBezTo>
                    <a:pt x="2450" y="404"/>
                    <a:pt x="2447" y="407"/>
                    <a:pt x="2447" y="410"/>
                  </a:cubicBezTo>
                  <a:cubicBezTo>
                    <a:pt x="2447" y="498"/>
                    <a:pt x="2447" y="498"/>
                    <a:pt x="2447" y="498"/>
                  </a:cubicBezTo>
                  <a:cubicBezTo>
                    <a:pt x="2447" y="502"/>
                    <a:pt x="2450" y="504"/>
                    <a:pt x="2453" y="504"/>
                  </a:cubicBezTo>
                  <a:cubicBezTo>
                    <a:pt x="2472" y="504"/>
                    <a:pt x="2523" y="502"/>
                    <a:pt x="2551" y="501"/>
                  </a:cubicBezTo>
                  <a:cubicBezTo>
                    <a:pt x="2551" y="501"/>
                    <a:pt x="2551" y="501"/>
                    <a:pt x="2551" y="501"/>
                  </a:cubicBezTo>
                  <a:cubicBezTo>
                    <a:pt x="2516" y="560"/>
                    <a:pt x="2516" y="560"/>
                    <a:pt x="2516" y="560"/>
                  </a:cubicBezTo>
                  <a:cubicBezTo>
                    <a:pt x="2515" y="562"/>
                    <a:pt x="2515" y="564"/>
                    <a:pt x="2515" y="565"/>
                  </a:cubicBezTo>
                  <a:cubicBezTo>
                    <a:pt x="2516" y="567"/>
                    <a:pt x="2517" y="568"/>
                    <a:pt x="2519" y="569"/>
                  </a:cubicBezTo>
                  <a:cubicBezTo>
                    <a:pt x="2583" y="590"/>
                    <a:pt x="2683" y="647"/>
                    <a:pt x="2730" y="684"/>
                  </a:cubicBezTo>
                  <a:cubicBezTo>
                    <a:pt x="2732" y="685"/>
                    <a:pt x="2733" y="686"/>
                    <a:pt x="2734" y="686"/>
                  </a:cubicBezTo>
                  <a:cubicBezTo>
                    <a:pt x="2734" y="686"/>
                    <a:pt x="2735" y="685"/>
                    <a:pt x="2735" y="685"/>
                  </a:cubicBezTo>
                  <a:cubicBezTo>
                    <a:pt x="2737" y="685"/>
                    <a:pt x="2738" y="684"/>
                    <a:pt x="2739" y="683"/>
                  </a:cubicBezTo>
                  <a:cubicBezTo>
                    <a:pt x="2789" y="603"/>
                    <a:pt x="2789" y="603"/>
                    <a:pt x="2789" y="603"/>
                  </a:cubicBezTo>
                  <a:cubicBezTo>
                    <a:pt x="2791" y="601"/>
                    <a:pt x="2790" y="597"/>
                    <a:pt x="2787" y="595"/>
                  </a:cubicBezTo>
                  <a:cubicBezTo>
                    <a:pt x="2730" y="554"/>
                    <a:pt x="2676" y="522"/>
                    <a:pt x="2622" y="498"/>
                  </a:cubicBezTo>
                  <a:cubicBezTo>
                    <a:pt x="2725" y="494"/>
                    <a:pt x="2745" y="493"/>
                    <a:pt x="2840" y="484"/>
                  </a:cubicBezTo>
                  <a:cubicBezTo>
                    <a:pt x="2849" y="500"/>
                    <a:pt x="2855" y="511"/>
                    <a:pt x="2865" y="534"/>
                  </a:cubicBezTo>
                  <a:cubicBezTo>
                    <a:pt x="2866" y="535"/>
                    <a:pt x="2867" y="536"/>
                    <a:pt x="2869" y="537"/>
                  </a:cubicBezTo>
                  <a:cubicBezTo>
                    <a:pt x="2870" y="538"/>
                    <a:pt x="2872" y="537"/>
                    <a:pt x="2873" y="536"/>
                  </a:cubicBezTo>
                  <a:cubicBezTo>
                    <a:pt x="2964" y="484"/>
                    <a:pt x="2964" y="484"/>
                    <a:pt x="2964" y="484"/>
                  </a:cubicBezTo>
                  <a:cubicBezTo>
                    <a:pt x="2967" y="482"/>
                    <a:pt x="2968" y="479"/>
                    <a:pt x="2966" y="476"/>
                  </a:cubicBezTo>
                  <a:cubicBezTo>
                    <a:pt x="2940" y="423"/>
                    <a:pt x="2885" y="321"/>
                    <a:pt x="2804" y="237"/>
                  </a:cubicBezTo>
                  <a:cubicBezTo>
                    <a:pt x="2802" y="235"/>
                    <a:pt x="2799" y="234"/>
                    <a:pt x="2797" y="236"/>
                  </a:cubicBezTo>
                  <a:cubicBezTo>
                    <a:pt x="2715" y="284"/>
                    <a:pt x="2715" y="284"/>
                    <a:pt x="2715" y="284"/>
                  </a:cubicBezTo>
                  <a:cubicBezTo>
                    <a:pt x="2713" y="285"/>
                    <a:pt x="2713" y="287"/>
                    <a:pt x="2712" y="289"/>
                  </a:cubicBezTo>
                  <a:cubicBezTo>
                    <a:pt x="2712" y="290"/>
                    <a:pt x="2712" y="292"/>
                    <a:pt x="2714" y="293"/>
                  </a:cubicBezTo>
                  <a:cubicBezTo>
                    <a:pt x="2735" y="318"/>
                    <a:pt x="2743" y="328"/>
                    <a:pt x="2783" y="390"/>
                  </a:cubicBezTo>
                  <a:cubicBezTo>
                    <a:pt x="2766" y="391"/>
                    <a:pt x="2743" y="392"/>
                    <a:pt x="2719" y="394"/>
                  </a:cubicBezTo>
                  <a:cubicBezTo>
                    <a:pt x="2675" y="396"/>
                    <a:pt x="2626" y="398"/>
                    <a:pt x="2598" y="400"/>
                  </a:cubicBezTo>
                  <a:cubicBezTo>
                    <a:pt x="2643" y="319"/>
                    <a:pt x="2670" y="274"/>
                    <a:pt x="2714" y="202"/>
                  </a:cubicBezTo>
                  <a:cubicBezTo>
                    <a:pt x="2716" y="200"/>
                    <a:pt x="2716" y="198"/>
                    <a:pt x="2715" y="197"/>
                  </a:cubicBezTo>
                  <a:cubicBezTo>
                    <a:pt x="2714" y="195"/>
                    <a:pt x="2713" y="194"/>
                    <a:pt x="2711" y="193"/>
                  </a:cubicBezTo>
                  <a:cubicBezTo>
                    <a:pt x="2609" y="171"/>
                    <a:pt x="2609" y="171"/>
                    <a:pt x="2609" y="171"/>
                  </a:cubicBezTo>
                  <a:cubicBezTo>
                    <a:pt x="2607" y="171"/>
                    <a:pt x="2604" y="172"/>
                    <a:pt x="2603" y="174"/>
                  </a:cubicBezTo>
                  <a:close/>
                  <a:moveTo>
                    <a:pt x="2392" y="765"/>
                  </a:moveTo>
                  <a:cubicBezTo>
                    <a:pt x="2392" y="701"/>
                    <a:pt x="2388" y="654"/>
                    <a:pt x="2376" y="598"/>
                  </a:cubicBezTo>
                  <a:cubicBezTo>
                    <a:pt x="2376" y="595"/>
                    <a:pt x="2373" y="593"/>
                    <a:pt x="2371" y="593"/>
                  </a:cubicBezTo>
                  <a:cubicBezTo>
                    <a:pt x="2371" y="593"/>
                    <a:pt x="2371" y="593"/>
                    <a:pt x="2371" y="593"/>
                  </a:cubicBezTo>
                  <a:cubicBezTo>
                    <a:pt x="2301" y="593"/>
                    <a:pt x="2301" y="593"/>
                    <a:pt x="2301" y="593"/>
                  </a:cubicBezTo>
                  <a:cubicBezTo>
                    <a:pt x="2299" y="593"/>
                    <a:pt x="2297" y="594"/>
                    <a:pt x="2296" y="595"/>
                  </a:cubicBezTo>
                  <a:cubicBezTo>
                    <a:pt x="2295" y="597"/>
                    <a:pt x="2294" y="598"/>
                    <a:pt x="2295" y="600"/>
                  </a:cubicBezTo>
                  <a:cubicBezTo>
                    <a:pt x="2299" y="631"/>
                    <a:pt x="2305" y="700"/>
                    <a:pt x="2304" y="765"/>
                  </a:cubicBezTo>
                  <a:cubicBezTo>
                    <a:pt x="2304" y="766"/>
                    <a:pt x="2305" y="768"/>
                    <a:pt x="2306" y="769"/>
                  </a:cubicBezTo>
                  <a:cubicBezTo>
                    <a:pt x="2307" y="770"/>
                    <a:pt x="2309" y="771"/>
                    <a:pt x="2310" y="771"/>
                  </a:cubicBezTo>
                  <a:cubicBezTo>
                    <a:pt x="2310" y="771"/>
                    <a:pt x="2310" y="771"/>
                    <a:pt x="2310" y="771"/>
                  </a:cubicBezTo>
                  <a:cubicBezTo>
                    <a:pt x="2387" y="771"/>
                    <a:pt x="2387" y="771"/>
                    <a:pt x="2387" y="771"/>
                  </a:cubicBezTo>
                  <a:cubicBezTo>
                    <a:pt x="2390" y="771"/>
                    <a:pt x="2392" y="768"/>
                    <a:pt x="2392" y="765"/>
                  </a:cubicBezTo>
                  <a:close/>
                  <a:moveTo>
                    <a:pt x="2835" y="767"/>
                  </a:moveTo>
                  <a:cubicBezTo>
                    <a:pt x="2740" y="767"/>
                    <a:pt x="2740" y="767"/>
                    <a:pt x="2740" y="767"/>
                  </a:cubicBezTo>
                  <a:cubicBezTo>
                    <a:pt x="2736" y="767"/>
                    <a:pt x="2734" y="770"/>
                    <a:pt x="2734" y="773"/>
                  </a:cubicBezTo>
                  <a:cubicBezTo>
                    <a:pt x="2728" y="851"/>
                    <a:pt x="2721" y="851"/>
                    <a:pt x="2706" y="851"/>
                  </a:cubicBezTo>
                  <a:cubicBezTo>
                    <a:pt x="2666" y="851"/>
                    <a:pt x="2666" y="851"/>
                    <a:pt x="2666" y="851"/>
                  </a:cubicBezTo>
                  <a:cubicBezTo>
                    <a:pt x="2654" y="851"/>
                    <a:pt x="2651" y="851"/>
                    <a:pt x="2651" y="834"/>
                  </a:cubicBezTo>
                  <a:cubicBezTo>
                    <a:pt x="2651" y="669"/>
                    <a:pt x="2651" y="669"/>
                    <a:pt x="2651" y="669"/>
                  </a:cubicBezTo>
                  <a:cubicBezTo>
                    <a:pt x="2651" y="666"/>
                    <a:pt x="2648" y="663"/>
                    <a:pt x="2645" y="663"/>
                  </a:cubicBezTo>
                  <a:cubicBezTo>
                    <a:pt x="2550" y="663"/>
                    <a:pt x="2550" y="663"/>
                    <a:pt x="2550" y="663"/>
                  </a:cubicBezTo>
                  <a:cubicBezTo>
                    <a:pt x="2547" y="663"/>
                    <a:pt x="2544" y="666"/>
                    <a:pt x="2544" y="669"/>
                  </a:cubicBezTo>
                  <a:cubicBezTo>
                    <a:pt x="2544" y="898"/>
                    <a:pt x="2544" y="898"/>
                    <a:pt x="2544" y="898"/>
                  </a:cubicBezTo>
                  <a:cubicBezTo>
                    <a:pt x="2544" y="924"/>
                    <a:pt x="2558" y="954"/>
                    <a:pt x="2625" y="954"/>
                  </a:cubicBezTo>
                  <a:cubicBezTo>
                    <a:pt x="2757" y="954"/>
                    <a:pt x="2757" y="954"/>
                    <a:pt x="2757" y="954"/>
                  </a:cubicBezTo>
                  <a:cubicBezTo>
                    <a:pt x="2816" y="954"/>
                    <a:pt x="2822" y="916"/>
                    <a:pt x="2839" y="789"/>
                  </a:cubicBezTo>
                  <a:cubicBezTo>
                    <a:pt x="2841" y="774"/>
                    <a:pt x="2841" y="774"/>
                    <a:pt x="2841" y="774"/>
                  </a:cubicBezTo>
                  <a:cubicBezTo>
                    <a:pt x="2841" y="772"/>
                    <a:pt x="2841" y="770"/>
                    <a:pt x="2839" y="769"/>
                  </a:cubicBezTo>
                  <a:cubicBezTo>
                    <a:pt x="2838" y="768"/>
                    <a:pt x="2837" y="767"/>
                    <a:pt x="2835" y="767"/>
                  </a:cubicBezTo>
                  <a:close/>
                  <a:moveTo>
                    <a:pt x="6018" y="725"/>
                  </a:moveTo>
                  <a:cubicBezTo>
                    <a:pt x="5921" y="725"/>
                    <a:pt x="5921" y="725"/>
                    <a:pt x="5921" y="725"/>
                  </a:cubicBezTo>
                  <a:cubicBezTo>
                    <a:pt x="5918" y="725"/>
                    <a:pt x="5915" y="728"/>
                    <a:pt x="5915" y="731"/>
                  </a:cubicBezTo>
                  <a:cubicBezTo>
                    <a:pt x="5913" y="834"/>
                    <a:pt x="5907" y="839"/>
                    <a:pt x="5896" y="839"/>
                  </a:cubicBezTo>
                  <a:cubicBezTo>
                    <a:pt x="5856" y="839"/>
                    <a:pt x="5856" y="839"/>
                    <a:pt x="5856" y="839"/>
                  </a:cubicBezTo>
                  <a:cubicBezTo>
                    <a:pt x="5842" y="839"/>
                    <a:pt x="5842" y="839"/>
                    <a:pt x="5842" y="819"/>
                  </a:cubicBezTo>
                  <a:cubicBezTo>
                    <a:pt x="5842" y="512"/>
                    <a:pt x="5842" y="512"/>
                    <a:pt x="5842" y="512"/>
                  </a:cubicBezTo>
                  <a:cubicBezTo>
                    <a:pt x="5842" y="509"/>
                    <a:pt x="5839" y="506"/>
                    <a:pt x="5836" y="506"/>
                  </a:cubicBezTo>
                  <a:cubicBezTo>
                    <a:pt x="5566" y="506"/>
                    <a:pt x="5566" y="506"/>
                    <a:pt x="5566" y="506"/>
                  </a:cubicBezTo>
                  <a:cubicBezTo>
                    <a:pt x="5571" y="462"/>
                    <a:pt x="5572" y="454"/>
                    <a:pt x="5573" y="430"/>
                  </a:cubicBezTo>
                  <a:cubicBezTo>
                    <a:pt x="5574" y="423"/>
                    <a:pt x="5574" y="423"/>
                    <a:pt x="5574" y="423"/>
                  </a:cubicBezTo>
                  <a:cubicBezTo>
                    <a:pt x="5574" y="422"/>
                    <a:pt x="5573" y="420"/>
                    <a:pt x="5572" y="419"/>
                  </a:cubicBezTo>
                  <a:cubicBezTo>
                    <a:pt x="5571" y="418"/>
                    <a:pt x="5570" y="417"/>
                    <a:pt x="5568" y="417"/>
                  </a:cubicBezTo>
                  <a:cubicBezTo>
                    <a:pt x="5471" y="417"/>
                    <a:pt x="5471" y="417"/>
                    <a:pt x="5471" y="417"/>
                  </a:cubicBezTo>
                  <a:cubicBezTo>
                    <a:pt x="5468" y="417"/>
                    <a:pt x="5465" y="420"/>
                    <a:pt x="5465" y="423"/>
                  </a:cubicBezTo>
                  <a:cubicBezTo>
                    <a:pt x="5463" y="460"/>
                    <a:pt x="5462" y="470"/>
                    <a:pt x="5458" y="506"/>
                  </a:cubicBezTo>
                  <a:cubicBezTo>
                    <a:pt x="5145" y="506"/>
                    <a:pt x="5145" y="506"/>
                    <a:pt x="5145" y="506"/>
                  </a:cubicBezTo>
                  <a:cubicBezTo>
                    <a:pt x="5142" y="506"/>
                    <a:pt x="5139" y="509"/>
                    <a:pt x="5139" y="512"/>
                  </a:cubicBezTo>
                  <a:cubicBezTo>
                    <a:pt x="5139" y="611"/>
                    <a:pt x="5139" y="611"/>
                    <a:pt x="5139" y="611"/>
                  </a:cubicBezTo>
                  <a:cubicBezTo>
                    <a:pt x="5139" y="614"/>
                    <a:pt x="5142" y="617"/>
                    <a:pt x="5145" y="617"/>
                  </a:cubicBezTo>
                  <a:cubicBezTo>
                    <a:pt x="5429" y="617"/>
                    <a:pt x="5429" y="617"/>
                    <a:pt x="5429" y="617"/>
                  </a:cubicBezTo>
                  <a:cubicBezTo>
                    <a:pt x="5414" y="657"/>
                    <a:pt x="5315" y="788"/>
                    <a:pt x="5109" y="827"/>
                  </a:cubicBezTo>
                  <a:cubicBezTo>
                    <a:pt x="5106" y="827"/>
                    <a:pt x="5104" y="830"/>
                    <a:pt x="5104" y="833"/>
                  </a:cubicBezTo>
                  <a:cubicBezTo>
                    <a:pt x="5104" y="948"/>
                    <a:pt x="5104" y="948"/>
                    <a:pt x="5104" y="948"/>
                  </a:cubicBezTo>
                  <a:cubicBezTo>
                    <a:pt x="5104" y="950"/>
                    <a:pt x="5105" y="952"/>
                    <a:pt x="5107" y="953"/>
                  </a:cubicBezTo>
                  <a:cubicBezTo>
                    <a:pt x="5108" y="954"/>
                    <a:pt x="5109" y="954"/>
                    <a:pt x="5110" y="954"/>
                  </a:cubicBezTo>
                  <a:cubicBezTo>
                    <a:pt x="5111" y="954"/>
                    <a:pt x="5112" y="954"/>
                    <a:pt x="5112" y="954"/>
                  </a:cubicBezTo>
                  <a:cubicBezTo>
                    <a:pt x="5419" y="863"/>
                    <a:pt x="5517" y="721"/>
                    <a:pt x="5545" y="617"/>
                  </a:cubicBezTo>
                  <a:cubicBezTo>
                    <a:pt x="5730" y="617"/>
                    <a:pt x="5730" y="617"/>
                    <a:pt x="5730" y="617"/>
                  </a:cubicBezTo>
                  <a:cubicBezTo>
                    <a:pt x="5730" y="853"/>
                    <a:pt x="5730" y="853"/>
                    <a:pt x="5730" y="853"/>
                  </a:cubicBezTo>
                  <a:cubicBezTo>
                    <a:pt x="5730" y="888"/>
                    <a:pt x="5730" y="947"/>
                    <a:pt x="5811" y="947"/>
                  </a:cubicBezTo>
                  <a:cubicBezTo>
                    <a:pt x="5940" y="947"/>
                    <a:pt x="5940" y="947"/>
                    <a:pt x="5940" y="947"/>
                  </a:cubicBezTo>
                  <a:cubicBezTo>
                    <a:pt x="6017" y="947"/>
                    <a:pt x="6019" y="893"/>
                    <a:pt x="6023" y="731"/>
                  </a:cubicBezTo>
                  <a:cubicBezTo>
                    <a:pt x="6023" y="730"/>
                    <a:pt x="6023" y="728"/>
                    <a:pt x="6022" y="727"/>
                  </a:cubicBezTo>
                  <a:cubicBezTo>
                    <a:pt x="6021" y="726"/>
                    <a:pt x="6019" y="725"/>
                    <a:pt x="6018" y="725"/>
                  </a:cubicBezTo>
                  <a:close/>
                  <a:moveTo>
                    <a:pt x="5105" y="288"/>
                  </a:moveTo>
                  <a:cubicBezTo>
                    <a:pt x="5105" y="88"/>
                    <a:pt x="5105" y="88"/>
                    <a:pt x="5105" y="88"/>
                  </a:cubicBezTo>
                  <a:cubicBezTo>
                    <a:pt x="5105" y="85"/>
                    <a:pt x="5108" y="82"/>
                    <a:pt x="5111" y="82"/>
                  </a:cubicBezTo>
                  <a:cubicBezTo>
                    <a:pt x="5492" y="82"/>
                    <a:pt x="5492" y="82"/>
                    <a:pt x="5492" y="82"/>
                  </a:cubicBezTo>
                  <a:cubicBezTo>
                    <a:pt x="5492" y="7"/>
                    <a:pt x="5492" y="7"/>
                    <a:pt x="5492" y="7"/>
                  </a:cubicBezTo>
                  <a:cubicBezTo>
                    <a:pt x="5492" y="3"/>
                    <a:pt x="5495" y="1"/>
                    <a:pt x="5498" y="1"/>
                  </a:cubicBezTo>
                  <a:cubicBezTo>
                    <a:pt x="5598" y="1"/>
                    <a:pt x="5598" y="1"/>
                    <a:pt x="5598" y="1"/>
                  </a:cubicBezTo>
                  <a:cubicBezTo>
                    <a:pt x="5601" y="1"/>
                    <a:pt x="5604" y="3"/>
                    <a:pt x="5604" y="7"/>
                  </a:cubicBezTo>
                  <a:cubicBezTo>
                    <a:pt x="5604" y="82"/>
                    <a:pt x="5604" y="82"/>
                    <a:pt x="5604" y="82"/>
                  </a:cubicBezTo>
                  <a:cubicBezTo>
                    <a:pt x="5989" y="82"/>
                    <a:pt x="5989" y="82"/>
                    <a:pt x="5989" y="82"/>
                  </a:cubicBezTo>
                  <a:cubicBezTo>
                    <a:pt x="5992" y="82"/>
                    <a:pt x="5995" y="85"/>
                    <a:pt x="5995" y="88"/>
                  </a:cubicBezTo>
                  <a:cubicBezTo>
                    <a:pt x="5995" y="288"/>
                    <a:pt x="5995" y="288"/>
                    <a:pt x="5995" y="288"/>
                  </a:cubicBezTo>
                  <a:cubicBezTo>
                    <a:pt x="5995" y="292"/>
                    <a:pt x="5992" y="294"/>
                    <a:pt x="5989" y="294"/>
                  </a:cubicBezTo>
                  <a:cubicBezTo>
                    <a:pt x="5955" y="294"/>
                    <a:pt x="5955" y="294"/>
                    <a:pt x="5955" y="294"/>
                  </a:cubicBezTo>
                  <a:cubicBezTo>
                    <a:pt x="5948" y="365"/>
                    <a:pt x="5934" y="432"/>
                    <a:pt x="5867" y="432"/>
                  </a:cubicBezTo>
                  <a:cubicBezTo>
                    <a:pt x="5679" y="432"/>
                    <a:pt x="5679" y="432"/>
                    <a:pt x="5679" y="432"/>
                  </a:cubicBezTo>
                  <a:cubicBezTo>
                    <a:pt x="5627" y="432"/>
                    <a:pt x="5592" y="420"/>
                    <a:pt x="5592" y="360"/>
                  </a:cubicBezTo>
                  <a:cubicBezTo>
                    <a:pt x="5592" y="190"/>
                    <a:pt x="5592" y="190"/>
                    <a:pt x="5592" y="190"/>
                  </a:cubicBezTo>
                  <a:cubicBezTo>
                    <a:pt x="5501" y="190"/>
                    <a:pt x="5501" y="190"/>
                    <a:pt x="5501" y="190"/>
                  </a:cubicBezTo>
                  <a:cubicBezTo>
                    <a:pt x="5475" y="284"/>
                    <a:pt x="5395" y="408"/>
                    <a:pt x="5160" y="471"/>
                  </a:cubicBezTo>
                  <a:cubicBezTo>
                    <a:pt x="5160" y="471"/>
                    <a:pt x="5159" y="471"/>
                    <a:pt x="5159" y="471"/>
                  </a:cubicBezTo>
                  <a:cubicBezTo>
                    <a:pt x="5158" y="471"/>
                    <a:pt x="5156" y="470"/>
                    <a:pt x="5155" y="470"/>
                  </a:cubicBezTo>
                  <a:cubicBezTo>
                    <a:pt x="5154" y="469"/>
                    <a:pt x="5153" y="467"/>
                    <a:pt x="5153" y="465"/>
                  </a:cubicBezTo>
                  <a:cubicBezTo>
                    <a:pt x="5153" y="358"/>
                    <a:pt x="5153" y="358"/>
                    <a:pt x="5153" y="358"/>
                  </a:cubicBezTo>
                  <a:cubicBezTo>
                    <a:pt x="5153" y="355"/>
                    <a:pt x="5155" y="353"/>
                    <a:pt x="5158" y="352"/>
                  </a:cubicBezTo>
                  <a:cubicBezTo>
                    <a:pt x="5283" y="325"/>
                    <a:pt x="5363" y="272"/>
                    <a:pt x="5400" y="190"/>
                  </a:cubicBezTo>
                  <a:cubicBezTo>
                    <a:pt x="5219" y="190"/>
                    <a:pt x="5219" y="190"/>
                    <a:pt x="5219" y="190"/>
                  </a:cubicBezTo>
                  <a:cubicBezTo>
                    <a:pt x="5219" y="288"/>
                    <a:pt x="5219" y="288"/>
                    <a:pt x="5219" y="288"/>
                  </a:cubicBezTo>
                  <a:cubicBezTo>
                    <a:pt x="5219" y="292"/>
                    <a:pt x="5217" y="294"/>
                    <a:pt x="5213" y="294"/>
                  </a:cubicBezTo>
                  <a:cubicBezTo>
                    <a:pt x="5111" y="294"/>
                    <a:pt x="5111" y="294"/>
                    <a:pt x="5111" y="294"/>
                  </a:cubicBezTo>
                  <a:cubicBezTo>
                    <a:pt x="5108" y="294"/>
                    <a:pt x="5105" y="292"/>
                    <a:pt x="5105" y="288"/>
                  </a:cubicBezTo>
                  <a:close/>
                  <a:moveTo>
                    <a:pt x="5692" y="190"/>
                  </a:moveTo>
                  <a:cubicBezTo>
                    <a:pt x="5692" y="314"/>
                    <a:pt x="5692" y="314"/>
                    <a:pt x="5692" y="314"/>
                  </a:cubicBezTo>
                  <a:cubicBezTo>
                    <a:pt x="5692" y="326"/>
                    <a:pt x="5692" y="331"/>
                    <a:pt x="5709" y="331"/>
                  </a:cubicBezTo>
                  <a:cubicBezTo>
                    <a:pt x="5828" y="331"/>
                    <a:pt x="5828" y="331"/>
                    <a:pt x="5828" y="331"/>
                  </a:cubicBezTo>
                  <a:cubicBezTo>
                    <a:pt x="5844" y="331"/>
                    <a:pt x="5852" y="310"/>
                    <a:pt x="5852" y="262"/>
                  </a:cubicBezTo>
                  <a:cubicBezTo>
                    <a:pt x="5853" y="259"/>
                    <a:pt x="5855" y="257"/>
                    <a:pt x="5858" y="257"/>
                  </a:cubicBezTo>
                  <a:cubicBezTo>
                    <a:pt x="5858" y="257"/>
                    <a:pt x="5858" y="257"/>
                    <a:pt x="5858" y="257"/>
                  </a:cubicBezTo>
                  <a:cubicBezTo>
                    <a:pt x="5885" y="257"/>
                    <a:pt x="5885" y="257"/>
                    <a:pt x="5885" y="257"/>
                  </a:cubicBezTo>
                  <a:cubicBezTo>
                    <a:pt x="5885" y="190"/>
                    <a:pt x="5885" y="190"/>
                    <a:pt x="5885" y="190"/>
                  </a:cubicBezTo>
                  <a:lnTo>
                    <a:pt x="5692" y="190"/>
                  </a:lnTo>
                  <a:close/>
                  <a:moveTo>
                    <a:pt x="2138" y="593"/>
                  </a:moveTo>
                  <a:cubicBezTo>
                    <a:pt x="2138" y="593"/>
                    <a:pt x="2138" y="593"/>
                    <a:pt x="2138" y="593"/>
                  </a:cubicBezTo>
                  <a:cubicBezTo>
                    <a:pt x="2057" y="593"/>
                    <a:pt x="2057" y="593"/>
                    <a:pt x="2057" y="593"/>
                  </a:cubicBezTo>
                  <a:cubicBezTo>
                    <a:pt x="2054" y="593"/>
                    <a:pt x="2051" y="596"/>
                    <a:pt x="2051" y="599"/>
                  </a:cubicBezTo>
                  <a:cubicBezTo>
                    <a:pt x="2050" y="699"/>
                    <a:pt x="2039" y="787"/>
                    <a:pt x="2017" y="871"/>
                  </a:cubicBezTo>
                  <a:cubicBezTo>
                    <a:pt x="2017" y="873"/>
                    <a:pt x="2017" y="875"/>
                    <a:pt x="2018" y="876"/>
                  </a:cubicBezTo>
                  <a:cubicBezTo>
                    <a:pt x="2019" y="878"/>
                    <a:pt x="2021" y="878"/>
                    <a:pt x="2023" y="878"/>
                  </a:cubicBezTo>
                  <a:cubicBezTo>
                    <a:pt x="2107" y="878"/>
                    <a:pt x="2107" y="878"/>
                    <a:pt x="2107" y="878"/>
                  </a:cubicBezTo>
                  <a:cubicBezTo>
                    <a:pt x="2110" y="878"/>
                    <a:pt x="2113" y="877"/>
                    <a:pt x="2113" y="874"/>
                  </a:cubicBezTo>
                  <a:cubicBezTo>
                    <a:pt x="2138" y="778"/>
                    <a:pt x="2144" y="633"/>
                    <a:pt x="2144" y="599"/>
                  </a:cubicBezTo>
                  <a:cubicBezTo>
                    <a:pt x="2144" y="598"/>
                    <a:pt x="2143" y="596"/>
                    <a:pt x="2142" y="595"/>
                  </a:cubicBezTo>
                  <a:cubicBezTo>
                    <a:pt x="2141" y="594"/>
                    <a:pt x="2139" y="593"/>
                    <a:pt x="2138" y="593"/>
                  </a:cubicBezTo>
                  <a:close/>
                  <a:moveTo>
                    <a:pt x="4433" y="57"/>
                  </a:moveTo>
                  <a:cubicBezTo>
                    <a:pt x="4433" y="153"/>
                    <a:pt x="4433" y="153"/>
                    <a:pt x="4433" y="153"/>
                  </a:cubicBezTo>
                  <a:cubicBezTo>
                    <a:pt x="4433" y="156"/>
                    <a:pt x="4430" y="159"/>
                    <a:pt x="4427" y="159"/>
                  </a:cubicBezTo>
                  <a:cubicBezTo>
                    <a:pt x="4271" y="159"/>
                    <a:pt x="4271" y="159"/>
                    <a:pt x="4271" y="159"/>
                  </a:cubicBezTo>
                  <a:cubicBezTo>
                    <a:pt x="4267" y="227"/>
                    <a:pt x="4259" y="269"/>
                    <a:pt x="4241" y="331"/>
                  </a:cubicBezTo>
                  <a:cubicBezTo>
                    <a:pt x="4406" y="331"/>
                    <a:pt x="4406" y="331"/>
                    <a:pt x="4406" y="331"/>
                  </a:cubicBezTo>
                  <a:cubicBezTo>
                    <a:pt x="4409" y="331"/>
                    <a:pt x="4412" y="334"/>
                    <a:pt x="4412" y="337"/>
                  </a:cubicBezTo>
                  <a:cubicBezTo>
                    <a:pt x="4412" y="904"/>
                    <a:pt x="4412" y="904"/>
                    <a:pt x="4412" y="904"/>
                  </a:cubicBezTo>
                  <a:cubicBezTo>
                    <a:pt x="4412" y="908"/>
                    <a:pt x="4409" y="911"/>
                    <a:pt x="4406" y="911"/>
                  </a:cubicBezTo>
                  <a:cubicBezTo>
                    <a:pt x="4133" y="911"/>
                    <a:pt x="4133" y="911"/>
                    <a:pt x="4133" y="911"/>
                  </a:cubicBezTo>
                  <a:cubicBezTo>
                    <a:pt x="4129" y="911"/>
                    <a:pt x="4126" y="908"/>
                    <a:pt x="4126" y="904"/>
                  </a:cubicBezTo>
                  <a:cubicBezTo>
                    <a:pt x="4126" y="569"/>
                    <a:pt x="4126" y="569"/>
                    <a:pt x="4126" y="569"/>
                  </a:cubicBezTo>
                  <a:cubicBezTo>
                    <a:pt x="4110" y="590"/>
                    <a:pt x="4083" y="618"/>
                    <a:pt x="4071" y="632"/>
                  </a:cubicBezTo>
                  <a:cubicBezTo>
                    <a:pt x="4069" y="633"/>
                    <a:pt x="4067" y="634"/>
                    <a:pt x="4065" y="633"/>
                  </a:cubicBezTo>
                  <a:cubicBezTo>
                    <a:pt x="4062" y="632"/>
                    <a:pt x="4061" y="630"/>
                    <a:pt x="4061" y="628"/>
                  </a:cubicBezTo>
                  <a:cubicBezTo>
                    <a:pt x="4061" y="460"/>
                    <a:pt x="4061" y="460"/>
                    <a:pt x="4061" y="460"/>
                  </a:cubicBezTo>
                  <a:cubicBezTo>
                    <a:pt x="4061" y="459"/>
                    <a:pt x="4061" y="458"/>
                    <a:pt x="4062" y="456"/>
                  </a:cubicBezTo>
                  <a:cubicBezTo>
                    <a:pt x="4126" y="367"/>
                    <a:pt x="4153" y="289"/>
                    <a:pt x="4163" y="159"/>
                  </a:cubicBezTo>
                  <a:cubicBezTo>
                    <a:pt x="4067" y="159"/>
                    <a:pt x="4067" y="159"/>
                    <a:pt x="4067" y="159"/>
                  </a:cubicBezTo>
                  <a:cubicBezTo>
                    <a:pt x="4063" y="159"/>
                    <a:pt x="4061" y="156"/>
                    <a:pt x="4061" y="153"/>
                  </a:cubicBezTo>
                  <a:cubicBezTo>
                    <a:pt x="4061" y="57"/>
                    <a:pt x="4061" y="57"/>
                    <a:pt x="4061" y="57"/>
                  </a:cubicBezTo>
                  <a:cubicBezTo>
                    <a:pt x="4061" y="53"/>
                    <a:pt x="4063" y="51"/>
                    <a:pt x="4067" y="51"/>
                  </a:cubicBezTo>
                  <a:cubicBezTo>
                    <a:pt x="4427" y="51"/>
                    <a:pt x="4427" y="51"/>
                    <a:pt x="4427" y="51"/>
                  </a:cubicBezTo>
                  <a:cubicBezTo>
                    <a:pt x="4430" y="51"/>
                    <a:pt x="4433" y="53"/>
                    <a:pt x="4433" y="57"/>
                  </a:cubicBezTo>
                  <a:close/>
                  <a:moveTo>
                    <a:pt x="4312" y="806"/>
                  </a:moveTo>
                  <a:cubicBezTo>
                    <a:pt x="4312" y="435"/>
                    <a:pt x="4312" y="435"/>
                    <a:pt x="4312" y="435"/>
                  </a:cubicBezTo>
                  <a:cubicBezTo>
                    <a:pt x="4230" y="435"/>
                    <a:pt x="4230" y="435"/>
                    <a:pt x="4230" y="435"/>
                  </a:cubicBezTo>
                  <a:cubicBezTo>
                    <a:pt x="4230" y="806"/>
                    <a:pt x="4230" y="806"/>
                    <a:pt x="4230" y="806"/>
                  </a:cubicBezTo>
                  <a:lnTo>
                    <a:pt x="4312" y="806"/>
                  </a:lnTo>
                  <a:close/>
                  <a:moveTo>
                    <a:pt x="5010" y="402"/>
                  </a:moveTo>
                  <a:cubicBezTo>
                    <a:pt x="5010" y="501"/>
                    <a:pt x="5010" y="501"/>
                    <a:pt x="5010" y="501"/>
                  </a:cubicBezTo>
                  <a:cubicBezTo>
                    <a:pt x="5010" y="505"/>
                    <a:pt x="5008" y="507"/>
                    <a:pt x="5004" y="507"/>
                  </a:cubicBezTo>
                  <a:cubicBezTo>
                    <a:pt x="4913" y="507"/>
                    <a:pt x="4913" y="507"/>
                    <a:pt x="4913" y="507"/>
                  </a:cubicBezTo>
                  <a:cubicBezTo>
                    <a:pt x="4913" y="948"/>
                    <a:pt x="4913" y="948"/>
                    <a:pt x="4913" y="948"/>
                  </a:cubicBezTo>
                  <a:cubicBezTo>
                    <a:pt x="4913" y="952"/>
                    <a:pt x="4911" y="954"/>
                    <a:pt x="4907" y="954"/>
                  </a:cubicBezTo>
                  <a:cubicBezTo>
                    <a:pt x="4805" y="954"/>
                    <a:pt x="4805" y="954"/>
                    <a:pt x="4805" y="954"/>
                  </a:cubicBezTo>
                  <a:cubicBezTo>
                    <a:pt x="4802" y="954"/>
                    <a:pt x="4799" y="952"/>
                    <a:pt x="4799" y="948"/>
                  </a:cubicBezTo>
                  <a:cubicBezTo>
                    <a:pt x="4799" y="507"/>
                    <a:pt x="4799" y="507"/>
                    <a:pt x="4799" y="507"/>
                  </a:cubicBezTo>
                  <a:cubicBezTo>
                    <a:pt x="4678" y="507"/>
                    <a:pt x="4678" y="507"/>
                    <a:pt x="4678" y="507"/>
                  </a:cubicBezTo>
                  <a:cubicBezTo>
                    <a:pt x="4678" y="571"/>
                    <a:pt x="4678" y="571"/>
                    <a:pt x="4678" y="571"/>
                  </a:cubicBezTo>
                  <a:cubicBezTo>
                    <a:pt x="4678" y="749"/>
                    <a:pt x="4636" y="874"/>
                    <a:pt x="4549" y="953"/>
                  </a:cubicBezTo>
                  <a:cubicBezTo>
                    <a:pt x="4548" y="954"/>
                    <a:pt x="4547" y="954"/>
                    <a:pt x="4545" y="954"/>
                  </a:cubicBezTo>
                  <a:cubicBezTo>
                    <a:pt x="4544" y="954"/>
                    <a:pt x="4543" y="954"/>
                    <a:pt x="4541" y="953"/>
                  </a:cubicBezTo>
                  <a:cubicBezTo>
                    <a:pt x="4450" y="880"/>
                    <a:pt x="4450" y="880"/>
                    <a:pt x="4450" y="880"/>
                  </a:cubicBezTo>
                  <a:cubicBezTo>
                    <a:pt x="4449" y="879"/>
                    <a:pt x="4448" y="878"/>
                    <a:pt x="4448" y="876"/>
                  </a:cubicBezTo>
                  <a:cubicBezTo>
                    <a:pt x="4447" y="874"/>
                    <a:pt x="4448" y="873"/>
                    <a:pt x="4449" y="871"/>
                  </a:cubicBezTo>
                  <a:cubicBezTo>
                    <a:pt x="4478" y="844"/>
                    <a:pt x="4565" y="759"/>
                    <a:pt x="4565" y="563"/>
                  </a:cubicBezTo>
                  <a:cubicBezTo>
                    <a:pt x="4565" y="507"/>
                    <a:pt x="4565" y="507"/>
                    <a:pt x="4565" y="507"/>
                  </a:cubicBezTo>
                  <a:cubicBezTo>
                    <a:pt x="4459" y="507"/>
                    <a:pt x="4459" y="507"/>
                    <a:pt x="4459" y="507"/>
                  </a:cubicBezTo>
                  <a:cubicBezTo>
                    <a:pt x="4456" y="507"/>
                    <a:pt x="4453" y="505"/>
                    <a:pt x="4453" y="501"/>
                  </a:cubicBezTo>
                  <a:cubicBezTo>
                    <a:pt x="4453" y="402"/>
                    <a:pt x="4453" y="402"/>
                    <a:pt x="4453" y="402"/>
                  </a:cubicBezTo>
                  <a:cubicBezTo>
                    <a:pt x="4453" y="399"/>
                    <a:pt x="4456" y="396"/>
                    <a:pt x="4459" y="396"/>
                  </a:cubicBezTo>
                  <a:cubicBezTo>
                    <a:pt x="4565" y="396"/>
                    <a:pt x="4565" y="396"/>
                    <a:pt x="4565" y="396"/>
                  </a:cubicBezTo>
                  <a:cubicBezTo>
                    <a:pt x="4565" y="159"/>
                    <a:pt x="4565" y="159"/>
                    <a:pt x="4565" y="159"/>
                  </a:cubicBezTo>
                  <a:cubicBezTo>
                    <a:pt x="4477" y="159"/>
                    <a:pt x="4477" y="159"/>
                    <a:pt x="4477" y="159"/>
                  </a:cubicBezTo>
                  <a:cubicBezTo>
                    <a:pt x="4474" y="159"/>
                    <a:pt x="4471" y="156"/>
                    <a:pt x="4471" y="153"/>
                  </a:cubicBezTo>
                  <a:cubicBezTo>
                    <a:pt x="4471" y="57"/>
                    <a:pt x="4471" y="57"/>
                    <a:pt x="4471" y="57"/>
                  </a:cubicBezTo>
                  <a:cubicBezTo>
                    <a:pt x="4471" y="53"/>
                    <a:pt x="4474" y="51"/>
                    <a:pt x="4477" y="51"/>
                  </a:cubicBezTo>
                  <a:cubicBezTo>
                    <a:pt x="4989" y="51"/>
                    <a:pt x="4989" y="51"/>
                    <a:pt x="4989" y="51"/>
                  </a:cubicBezTo>
                  <a:cubicBezTo>
                    <a:pt x="4993" y="51"/>
                    <a:pt x="4995" y="53"/>
                    <a:pt x="4995" y="57"/>
                  </a:cubicBezTo>
                  <a:cubicBezTo>
                    <a:pt x="4995" y="153"/>
                    <a:pt x="4995" y="153"/>
                    <a:pt x="4995" y="153"/>
                  </a:cubicBezTo>
                  <a:cubicBezTo>
                    <a:pt x="4995" y="156"/>
                    <a:pt x="4993" y="159"/>
                    <a:pt x="4989" y="159"/>
                  </a:cubicBezTo>
                  <a:cubicBezTo>
                    <a:pt x="4913" y="159"/>
                    <a:pt x="4913" y="159"/>
                    <a:pt x="4913" y="159"/>
                  </a:cubicBezTo>
                  <a:cubicBezTo>
                    <a:pt x="4913" y="396"/>
                    <a:pt x="4913" y="396"/>
                    <a:pt x="4913" y="396"/>
                  </a:cubicBezTo>
                  <a:cubicBezTo>
                    <a:pt x="5004" y="396"/>
                    <a:pt x="5004" y="396"/>
                    <a:pt x="5004" y="396"/>
                  </a:cubicBezTo>
                  <a:cubicBezTo>
                    <a:pt x="5008" y="396"/>
                    <a:pt x="5010" y="399"/>
                    <a:pt x="5010" y="402"/>
                  </a:cubicBezTo>
                  <a:close/>
                  <a:moveTo>
                    <a:pt x="4678" y="159"/>
                  </a:moveTo>
                  <a:cubicBezTo>
                    <a:pt x="4678" y="396"/>
                    <a:pt x="4678" y="396"/>
                    <a:pt x="4678" y="396"/>
                  </a:cubicBezTo>
                  <a:cubicBezTo>
                    <a:pt x="4799" y="396"/>
                    <a:pt x="4799" y="396"/>
                    <a:pt x="4799" y="396"/>
                  </a:cubicBezTo>
                  <a:cubicBezTo>
                    <a:pt x="4799" y="159"/>
                    <a:pt x="4799" y="159"/>
                    <a:pt x="4799" y="159"/>
                  </a:cubicBezTo>
                  <a:lnTo>
                    <a:pt x="4678" y="159"/>
                  </a:lnTo>
                  <a:close/>
                  <a:moveTo>
                    <a:pt x="4006" y="307"/>
                  </a:moveTo>
                  <a:cubicBezTo>
                    <a:pt x="4005" y="441"/>
                    <a:pt x="4005" y="441"/>
                    <a:pt x="4005" y="441"/>
                  </a:cubicBezTo>
                  <a:cubicBezTo>
                    <a:pt x="4005" y="443"/>
                    <a:pt x="4004" y="445"/>
                    <a:pt x="4002" y="446"/>
                  </a:cubicBezTo>
                  <a:cubicBezTo>
                    <a:pt x="4002" y="447"/>
                    <a:pt x="4000" y="447"/>
                    <a:pt x="3999" y="447"/>
                  </a:cubicBezTo>
                  <a:cubicBezTo>
                    <a:pt x="3999" y="447"/>
                    <a:pt x="3998" y="447"/>
                    <a:pt x="3997" y="446"/>
                  </a:cubicBezTo>
                  <a:cubicBezTo>
                    <a:pt x="3956" y="426"/>
                    <a:pt x="3850" y="370"/>
                    <a:pt x="3787" y="331"/>
                  </a:cubicBezTo>
                  <a:cubicBezTo>
                    <a:pt x="3787" y="377"/>
                    <a:pt x="3787" y="377"/>
                    <a:pt x="3787" y="377"/>
                  </a:cubicBezTo>
                  <a:cubicBezTo>
                    <a:pt x="3787" y="380"/>
                    <a:pt x="3784" y="383"/>
                    <a:pt x="3781" y="383"/>
                  </a:cubicBezTo>
                  <a:cubicBezTo>
                    <a:pt x="3252" y="383"/>
                    <a:pt x="3252" y="383"/>
                    <a:pt x="3252" y="383"/>
                  </a:cubicBezTo>
                  <a:cubicBezTo>
                    <a:pt x="3249" y="383"/>
                    <a:pt x="3247" y="380"/>
                    <a:pt x="3247" y="377"/>
                  </a:cubicBezTo>
                  <a:cubicBezTo>
                    <a:pt x="3247" y="334"/>
                    <a:pt x="3247" y="334"/>
                    <a:pt x="3247" y="334"/>
                  </a:cubicBezTo>
                  <a:cubicBezTo>
                    <a:pt x="3176" y="377"/>
                    <a:pt x="3086" y="417"/>
                    <a:pt x="3037" y="438"/>
                  </a:cubicBezTo>
                  <a:cubicBezTo>
                    <a:pt x="3035" y="438"/>
                    <a:pt x="3033" y="438"/>
                    <a:pt x="3032" y="437"/>
                  </a:cubicBezTo>
                  <a:cubicBezTo>
                    <a:pt x="3030" y="436"/>
                    <a:pt x="3029" y="434"/>
                    <a:pt x="3029" y="432"/>
                  </a:cubicBezTo>
                  <a:cubicBezTo>
                    <a:pt x="3029" y="311"/>
                    <a:pt x="3029" y="311"/>
                    <a:pt x="3029" y="311"/>
                  </a:cubicBezTo>
                  <a:cubicBezTo>
                    <a:pt x="3029" y="309"/>
                    <a:pt x="3030" y="307"/>
                    <a:pt x="3033" y="306"/>
                  </a:cubicBezTo>
                  <a:cubicBezTo>
                    <a:pt x="3205" y="245"/>
                    <a:pt x="3378" y="120"/>
                    <a:pt x="3456" y="3"/>
                  </a:cubicBezTo>
                  <a:cubicBezTo>
                    <a:pt x="3457" y="2"/>
                    <a:pt x="3458" y="1"/>
                    <a:pt x="3461" y="1"/>
                  </a:cubicBezTo>
                  <a:cubicBezTo>
                    <a:pt x="3575" y="1"/>
                    <a:pt x="3575" y="1"/>
                    <a:pt x="3575" y="1"/>
                  </a:cubicBezTo>
                  <a:cubicBezTo>
                    <a:pt x="3577" y="1"/>
                    <a:pt x="3579" y="2"/>
                    <a:pt x="3580" y="4"/>
                  </a:cubicBezTo>
                  <a:cubicBezTo>
                    <a:pt x="3651" y="114"/>
                    <a:pt x="3808" y="226"/>
                    <a:pt x="4002" y="302"/>
                  </a:cubicBezTo>
                  <a:cubicBezTo>
                    <a:pt x="4004" y="303"/>
                    <a:pt x="4006" y="305"/>
                    <a:pt x="4006" y="307"/>
                  </a:cubicBezTo>
                  <a:close/>
                  <a:moveTo>
                    <a:pt x="3707" y="277"/>
                  </a:moveTo>
                  <a:cubicBezTo>
                    <a:pt x="3613" y="208"/>
                    <a:pt x="3544" y="132"/>
                    <a:pt x="3518" y="103"/>
                  </a:cubicBezTo>
                  <a:cubicBezTo>
                    <a:pt x="3479" y="149"/>
                    <a:pt x="3428" y="205"/>
                    <a:pt x="3332" y="277"/>
                  </a:cubicBezTo>
                  <a:lnTo>
                    <a:pt x="3707" y="277"/>
                  </a:lnTo>
                  <a:close/>
                  <a:moveTo>
                    <a:pt x="6105" y="149"/>
                  </a:moveTo>
                  <a:cubicBezTo>
                    <a:pt x="6548" y="149"/>
                    <a:pt x="6548" y="149"/>
                    <a:pt x="6548" y="149"/>
                  </a:cubicBezTo>
                  <a:cubicBezTo>
                    <a:pt x="6552" y="149"/>
                    <a:pt x="6554" y="146"/>
                    <a:pt x="6554" y="143"/>
                  </a:cubicBezTo>
                  <a:cubicBezTo>
                    <a:pt x="6554" y="46"/>
                    <a:pt x="6554" y="46"/>
                    <a:pt x="6554" y="46"/>
                  </a:cubicBezTo>
                  <a:cubicBezTo>
                    <a:pt x="6554" y="42"/>
                    <a:pt x="6552" y="40"/>
                    <a:pt x="6548" y="40"/>
                  </a:cubicBezTo>
                  <a:cubicBezTo>
                    <a:pt x="6105" y="40"/>
                    <a:pt x="6105" y="40"/>
                    <a:pt x="6105" y="40"/>
                  </a:cubicBezTo>
                  <a:cubicBezTo>
                    <a:pt x="6102" y="40"/>
                    <a:pt x="6099" y="42"/>
                    <a:pt x="6099" y="46"/>
                  </a:cubicBezTo>
                  <a:cubicBezTo>
                    <a:pt x="6099" y="143"/>
                    <a:pt x="6099" y="143"/>
                    <a:pt x="6099" y="143"/>
                  </a:cubicBezTo>
                  <a:cubicBezTo>
                    <a:pt x="6099" y="146"/>
                    <a:pt x="6102" y="149"/>
                    <a:pt x="6105" y="149"/>
                  </a:cubicBezTo>
                  <a:close/>
                  <a:moveTo>
                    <a:pt x="6520" y="619"/>
                  </a:moveTo>
                  <a:cubicBezTo>
                    <a:pt x="6247" y="619"/>
                    <a:pt x="6247" y="619"/>
                    <a:pt x="6247" y="619"/>
                  </a:cubicBezTo>
                  <a:cubicBezTo>
                    <a:pt x="6240" y="791"/>
                    <a:pt x="6220" y="872"/>
                    <a:pt x="6165" y="951"/>
                  </a:cubicBezTo>
                  <a:cubicBezTo>
                    <a:pt x="6164" y="953"/>
                    <a:pt x="6163" y="954"/>
                    <a:pt x="6161" y="954"/>
                  </a:cubicBezTo>
                  <a:cubicBezTo>
                    <a:pt x="6161" y="954"/>
                    <a:pt x="6161" y="954"/>
                    <a:pt x="6160" y="954"/>
                  </a:cubicBezTo>
                  <a:cubicBezTo>
                    <a:pt x="6159" y="954"/>
                    <a:pt x="6158" y="954"/>
                    <a:pt x="6157" y="953"/>
                  </a:cubicBezTo>
                  <a:cubicBezTo>
                    <a:pt x="6069" y="880"/>
                    <a:pt x="6069" y="880"/>
                    <a:pt x="6069" y="880"/>
                  </a:cubicBezTo>
                  <a:cubicBezTo>
                    <a:pt x="6067" y="878"/>
                    <a:pt x="6066" y="875"/>
                    <a:pt x="6068" y="872"/>
                  </a:cubicBezTo>
                  <a:cubicBezTo>
                    <a:pt x="6091" y="832"/>
                    <a:pt x="6136" y="758"/>
                    <a:pt x="6136" y="584"/>
                  </a:cubicBezTo>
                  <a:cubicBezTo>
                    <a:pt x="6136" y="235"/>
                    <a:pt x="6136" y="235"/>
                    <a:pt x="6136" y="235"/>
                  </a:cubicBezTo>
                  <a:cubicBezTo>
                    <a:pt x="6136" y="232"/>
                    <a:pt x="6138" y="229"/>
                    <a:pt x="6142" y="229"/>
                  </a:cubicBezTo>
                  <a:cubicBezTo>
                    <a:pt x="6520" y="229"/>
                    <a:pt x="6520" y="229"/>
                    <a:pt x="6520" y="229"/>
                  </a:cubicBezTo>
                  <a:cubicBezTo>
                    <a:pt x="6524" y="229"/>
                    <a:pt x="6526" y="232"/>
                    <a:pt x="6526" y="235"/>
                  </a:cubicBezTo>
                  <a:cubicBezTo>
                    <a:pt x="6526" y="613"/>
                    <a:pt x="6526" y="613"/>
                    <a:pt x="6526" y="613"/>
                  </a:cubicBezTo>
                  <a:cubicBezTo>
                    <a:pt x="6526" y="616"/>
                    <a:pt x="6524" y="619"/>
                    <a:pt x="6520" y="619"/>
                  </a:cubicBezTo>
                  <a:close/>
                  <a:moveTo>
                    <a:pt x="6247" y="337"/>
                  </a:moveTo>
                  <a:cubicBezTo>
                    <a:pt x="6247" y="506"/>
                    <a:pt x="6247" y="506"/>
                    <a:pt x="6247" y="506"/>
                  </a:cubicBezTo>
                  <a:cubicBezTo>
                    <a:pt x="6415" y="506"/>
                    <a:pt x="6415" y="506"/>
                    <a:pt x="6415" y="506"/>
                  </a:cubicBezTo>
                  <a:cubicBezTo>
                    <a:pt x="6415" y="337"/>
                    <a:pt x="6415" y="337"/>
                    <a:pt x="6415" y="337"/>
                  </a:cubicBezTo>
                  <a:lnTo>
                    <a:pt x="6247" y="337"/>
                  </a:lnTo>
                  <a:close/>
                  <a:moveTo>
                    <a:pt x="7031" y="311"/>
                  </a:moveTo>
                  <a:cubicBezTo>
                    <a:pt x="6702" y="311"/>
                    <a:pt x="6702" y="311"/>
                    <a:pt x="6702" y="311"/>
                  </a:cubicBezTo>
                  <a:cubicBezTo>
                    <a:pt x="6702" y="179"/>
                    <a:pt x="6702" y="179"/>
                    <a:pt x="6702" y="179"/>
                  </a:cubicBezTo>
                  <a:cubicBezTo>
                    <a:pt x="6841" y="166"/>
                    <a:pt x="6924" y="155"/>
                    <a:pt x="6991" y="131"/>
                  </a:cubicBezTo>
                  <a:cubicBezTo>
                    <a:pt x="6994" y="130"/>
                    <a:pt x="6995" y="128"/>
                    <a:pt x="6995" y="125"/>
                  </a:cubicBezTo>
                  <a:cubicBezTo>
                    <a:pt x="6995" y="7"/>
                    <a:pt x="6995" y="7"/>
                    <a:pt x="6995" y="7"/>
                  </a:cubicBezTo>
                  <a:cubicBezTo>
                    <a:pt x="6995" y="5"/>
                    <a:pt x="6994" y="3"/>
                    <a:pt x="6993" y="2"/>
                  </a:cubicBezTo>
                  <a:cubicBezTo>
                    <a:pt x="6991" y="1"/>
                    <a:pt x="6989" y="1"/>
                    <a:pt x="6987" y="1"/>
                  </a:cubicBezTo>
                  <a:cubicBezTo>
                    <a:pt x="6872" y="48"/>
                    <a:pt x="6729" y="76"/>
                    <a:pt x="6594" y="78"/>
                  </a:cubicBezTo>
                  <a:cubicBezTo>
                    <a:pt x="6591" y="79"/>
                    <a:pt x="6588" y="81"/>
                    <a:pt x="6588" y="84"/>
                  </a:cubicBezTo>
                  <a:cubicBezTo>
                    <a:pt x="6588" y="479"/>
                    <a:pt x="6588" y="479"/>
                    <a:pt x="6588" y="479"/>
                  </a:cubicBezTo>
                  <a:cubicBezTo>
                    <a:pt x="6588" y="717"/>
                    <a:pt x="6492" y="840"/>
                    <a:pt x="6462" y="873"/>
                  </a:cubicBezTo>
                  <a:cubicBezTo>
                    <a:pt x="6461" y="874"/>
                    <a:pt x="6461" y="875"/>
                    <a:pt x="6461" y="877"/>
                  </a:cubicBezTo>
                  <a:cubicBezTo>
                    <a:pt x="6461" y="879"/>
                    <a:pt x="6462" y="880"/>
                    <a:pt x="6463" y="881"/>
                  </a:cubicBezTo>
                  <a:cubicBezTo>
                    <a:pt x="6556" y="953"/>
                    <a:pt x="6556" y="953"/>
                    <a:pt x="6556" y="953"/>
                  </a:cubicBezTo>
                  <a:cubicBezTo>
                    <a:pt x="6557" y="954"/>
                    <a:pt x="6558" y="954"/>
                    <a:pt x="6560" y="954"/>
                  </a:cubicBezTo>
                  <a:cubicBezTo>
                    <a:pt x="6562" y="954"/>
                    <a:pt x="6563" y="953"/>
                    <a:pt x="6564" y="952"/>
                  </a:cubicBezTo>
                  <a:cubicBezTo>
                    <a:pt x="6686" y="786"/>
                    <a:pt x="6703" y="552"/>
                    <a:pt x="6702" y="423"/>
                  </a:cubicBezTo>
                  <a:cubicBezTo>
                    <a:pt x="6814" y="423"/>
                    <a:pt x="6814" y="423"/>
                    <a:pt x="6814" y="423"/>
                  </a:cubicBezTo>
                  <a:cubicBezTo>
                    <a:pt x="6814" y="948"/>
                    <a:pt x="6814" y="948"/>
                    <a:pt x="6814" y="948"/>
                  </a:cubicBezTo>
                  <a:cubicBezTo>
                    <a:pt x="6814" y="952"/>
                    <a:pt x="6817" y="954"/>
                    <a:pt x="6820" y="954"/>
                  </a:cubicBezTo>
                  <a:cubicBezTo>
                    <a:pt x="6922" y="954"/>
                    <a:pt x="6922" y="954"/>
                    <a:pt x="6922" y="954"/>
                  </a:cubicBezTo>
                  <a:cubicBezTo>
                    <a:pt x="6926" y="954"/>
                    <a:pt x="6928" y="952"/>
                    <a:pt x="6928" y="948"/>
                  </a:cubicBezTo>
                  <a:cubicBezTo>
                    <a:pt x="6928" y="423"/>
                    <a:pt x="6928" y="423"/>
                    <a:pt x="6928" y="423"/>
                  </a:cubicBezTo>
                  <a:cubicBezTo>
                    <a:pt x="7031" y="423"/>
                    <a:pt x="7031" y="423"/>
                    <a:pt x="7031" y="423"/>
                  </a:cubicBezTo>
                  <a:cubicBezTo>
                    <a:pt x="7034" y="423"/>
                    <a:pt x="7037" y="420"/>
                    <a:pt x="7037" y="417"/>
                  </a:cubicBezTo>
                  <a:cubicBezTo>
                    <a:pt x="7037" y="317"/>
                    <a:pt x="7037" y="317"/>
                    <a:pt x="7037" y="317"/>
                  </a:cubicBezTo>
                  <a:cubicBezTo>
                    <a:pt x="7037" y="314"/>
                    <a:pt x="7034" y="311"/>
                    <a:pt x="7031" y="311"/>
                  </a:cubicBezTo>
                  <a:close/>
                  <a:moveTo>
                    <a:pt x="2516" y="625"/>
                  </a:moveTo>
                  <a:cubicBezTo>
                    <a:pt x="2447" y="625"/>
                    <a:pt x="2447" y="625"/>
                    <a:pt x="2447" y="625"/>
                  </a:cubicBezTo>
                  <a:cubicBezTo>
                    <a:pt x="2444" y="625"/>
                    <a:pt x="2442" y="627"/>
                    <a:pt x="2441" y="630"/>
                  </a:cubicBezTo>
                  <a:cubicBezTo>
                    <a:pt x="2421" y="766"/>
                    <a:pt x="2373" y="856"/>
                    <a:pt x="2354" y="888"/>
                  </a:cubicBezTo>
                  <a:cubicBezTo>
                    <a:pt x="2353" y="890"/>
                    <a:pt x="2353" y="892"/>
                    <a:pt x="2354" y="894"/>
                  </a:cubicBezTo>
                  <a:cubicBezTo>
                    <a:pt x="2355" y="896"/>
                    <a:pt x="2357" y="897"/>
                    <a:pt x="2359" y="897"/>
                  </a:cubicBezTo>
                  <a:cubicBezTo>
                    <a:pt x="2462" y="897"/>
                    <a:pt x="2462" y="897"/>
                    <a:pt x="2462" y="897"/>
                  </a:cubicBezTo>
                  <a:cubicBezTo>
                    <a:pt x="2464" y="897"/>
                    <a:pt x="2467" y="896"/>
                    <a:pt x="2468" y="894"/>
                  </a:cubicBezTo>
                  <a:cubicBezTo>
                    <a:pt x="2511" y="805"/>
                    <a:pt x="2518" y="692"/>
                    <a:pt x="2522" y="644"/>
                  </a:cubicBezTo>
                  <a:cubicBezTo>
                    <a:pt x="2522" y="639"/>
                    <a:pt x="2522" y="635"/>
                    <a:pt x="2522" y="632"/>
                  </a:cubicBezTo>
                  <a:cubicBezTo>
                    <a:pt x="2522" y="630"/>
                    <a:pt x="2522" y="628"/>
                    <a:pt x="2521" y="627"/>
                  </a:cubicBezTo>
                  <a:cubicBezTo>
                    <a:pt x="2519" y="626"/>
                    <a:pt x="2518" y="625"/>
                    <a:pt x="2516" y="625"/>
                  </a:cubicBezTo>
                  <a:close/>
                  <a:moveTo>
                    <a:pt x="2905" y="625"/>
                  </a:moveTo>
                  <a:cubicBezTo>
                    <a:pt x="2822" y="625"/>
                    <a:pt x="2822" y="625"/>
                    <a:pt x="2822" y="625"/>
                  </a:cubicBezTo>
                  <a:cubicBezTo>
                    <a:pt x="2820" y="625"/>
                    <a:pt x="2818" y="626"/>
                    <a:pt x="2817" y="628"/>
                  </a:cubicBezTo>
                  <a:cubicBezTo>
                    <a:pt x="2816" y="629"/>
                    <a:pt x="2815" y="632"/>
                    <a:pt x="2816" y="634"/>
                  </a:cubicBezTo>
                  <a:cubicBezTo>
                    <a:pt x="2840" y="686"/>
                    <a:pt x="2852" y="747"/>
                    <a:pt x="2867" y="824"/>
                  </a:cubicBezTo>
                  <a:cubicBezTo>
                    <a:pt x="2872" y="846"/>
                    <a:pt x="2877" y="870"/>
                    <a:pt x="2882" y="895"/>
                  </a:cubicBezTo>
                  <a:cubicBezTo>
                    <a:pt x="2883" y="898"/>
                    <a:pt x="2885" y="900"/>
                    <a:pt x="2888" y="900"/>
                  </a:cubicBezTo>
                  <a:cubicBezTo>
                    <a:pt x="2988" y="900"/>
                    <a:pt x="2988" y="900"/>
                    <a:pt x="2988" y="900"/>
                  </a:cubicBezTo>
                  <a:cubicBezTo>
                    <a:pt x="2990" y="900"/>
                    <a:pt x="2991" y="899"/>
                    <a:pt x="2992" y="898"/>
                  </a:cubicBezTo>
                  <a:cubicBezTo>
                    <a:pt x="2994" y="896"/>
                    <a:pt x="2994" y="895"/>
                    <a:pt x="2994" y="893"/>
                  </a:cubicBezTo>
                  <a:cubicBezTo>
                    <a:pt x="2980" y="822"/>
                    <a:pt x="2942" y="695"/>
                    <a:pt x="2911" y="628"/>
                  </a:cubicBezTo>
                  <a:cubicBezTo>
                    <a:pt x="2910" y="626"/>
                    <a:pt x="2908" y="625"/>
                    <a:pt x="2905" y="625"/>
                  </a:cubicBezTo>
                  <a:close/>
                </a:path>
              </a:pathLst>
            </a:custGeom>
            <a:solidFill>
              <a:srgbClr val="5957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1270"/>
            </a:p>
          </p:txBody>
        </p:sp>
      </p:grpSp>
      <p:sp>
        <p:nvSpPr>
          <p:cNvPr id="3" name="サブタイトル"/>
          <p:cNvSpPr>
            <a:spLocks noGrp="1"/>
          </p:cNvSpPr>
          <p:nvPr>
            <p:ph type="subTitle" idx="1" hasCustomPrompt="1"/>
          </p:nvPr>
        </p:nvSpPr>
        <p:spPr>
          <a:xfrm>
            <a:off x="1634352" y="3135221"/>
            <a:ext cx="7771509" cy="313355"/>
          </a:xfrm>
          <a:prstGeom prst="rect">
            <a:avLst/>
          </a:prstGeom>
        </p:spPr>
        <p:txBody>
          <a:bodyPr wrap="square">
            <a:spAutoFit/>
          </a:bodyPr>
          <a:lstStyle>
            <a:lvl1pPr marL="0" indent="0" algn="l" fontAlgn="base">
              <a:spcAft>
                <a:spcPts val="0"/>
              </a:spcAft>
              <a:buNone/>
              <a:defRPr sz="1996" b="0" spc="45" baseline="0">
                <a:solidFill>
                  <a:srgbClr val="003B83"/>
                </a:solidFill>
              </a:defRPr>
            </a:lvl1pPr>
            <a:lvl2pPr marL="457126" indent="0" algn="ctr">
              <a:buNone/>
              <a:defRPr sz="2000"/>
            </a:lvl2pPr>
            <a:lvl3pPr marL="914251" indent="0" algn="ctr">
              <a:buNone/>
              <a:defRPr sz="1800"/>
            </a:lvl3pPr>
            <a:lvl4pPr marL="1371376" indent="0" algn="ctr">
              <a:buNone/>
              <a:defRPr sz="1600"/>
            </a:lvl4pPr>
            <a:lvl5pPr marL="1828502" indent="0" algn="ctr">
              <a:buNone/>
              <a:defRPr sz="1600"/>
            </a:lvl5pPr>
            <a:lvl6pPr marL="2285629" indent="0" algn="ctr">
              <a:buNone/>
              <a:defRPr sz="1600"/>
            </a:lvl6pPr>
            <a:lvl7pPr marL="2742752" indent="0" algn="ctr">
              <a:buNone/>
              <a:defRPr sz="1600"/>
            </a:lvl7pPr>
            <a:lvl8pPr marL="3199879" indent="0" algn="ctr">
              <a:buNone/>
              <a:defRPr sz="1600"/>
            </a:lvl8pPr>
            <a:lvl9pPr marL="3657003" indent="0" algn="ctr">
              <a:buNone/>
              <a:defRPr sz="1600"/>
            </a:lvl9pPr>
          </a:lstStyle>
          <a:p>
            <a:r>
              <a:rPr lang="ja-JP" altLang="en-US" dirty="0"/>
              <a:t>サブタイトル</a:t>
            </a:r>
            <a:endParaRPr lang="en-US" dirty="0"/>
          </a:p>
        </p:txBody>
      </p:sp>
      <p:sp>
        <p:nvSpPr>
          <p:cNvPr id="2" name="タイトル"/>
          <p:cNvSpPr>
            <a:spLocks noGrp="1"/>
          </p:cNvSpPr>
          <p:nvPr>
            <p:ph type="ctrTitle" hasCustomPrompt="1"/>
          </p:nvPr>
        </p:nvSpPr>
        <p:spPr>
          <a:xfrm>
            <a:off x="1634352" y="2267434"/>
            <a:ext cx="7771509" cy="541201"/>
          </a:xfrm>
        </p:spPr>
        <p:txBody>
          <a:bodyPr wrap="square" anchor="b" anchorCtr="0">
            <a:spAutoFit/>
          </a:bodyPr>
          <a:lstStyle>
            <a:lvl1pPr algn="l" fontAlgn="base">
              <a:lnSpc>
                <a:spcPct val="120000"/>
              </a:lnSpc>
              <a:defRPr sz="3447" spc="45" baseline="0">
                <a:solidFill>
                  <a:srgbClr val="003B83"/>
                </a:solidFill>
              </a:defRPr>
            </a:lvl1pPr>
          </a:lstStyle>
          <a:p>
            <a:r>
              <a:rPr lang="ja-JP" altLang="en-US" dirty="0"/>
              <a:t>タイトル</a:t>
            </a:r>
            <a:endParaRPr lang="en-US" dirty="0"/>
          </a:p>
        </p:txBody>
      </p:sp>
      <p:sp>
        <p:nvSpPr>
          <p:cNvPr id="17" name="御中">
            <a:extLst>
              <a:ext uri="{FF2B5EF4-FFF2-40B4-BE49-F238E27FC236}">
                <a16:creationId xmlns:a16="http://schemas.microsoft.com/office/drawing/2014/main" id="{1765CC6E-D442-4AA1-A3FD-2BB689BAB299}"/>
              </a:ext>
            </a:extLst>
          </p:cNvPr>
          <p:cNvSpPr>
            <a:spLocks noGrp="1"/>
          </p:cNvSpPr>
          <p:nvPr>
            <p:ph type="body" sz="quarter" idx="13" hasCustomPrompt="1"/>
          </p:nvPr>
        </p:nvSpPr>
        <p:spPr>
          <a:xfrm>
            <a:off x="500225" y="326586"/>
            <a:ext cx="8905550" cy="301546"/>
          </a:xfrm>
        </p:spPr>
        <p:txBody>
          <a:bodyPr/>
          <a:lstStyle>
            <a:lvl1pPr marL="0" indent="0" algn="l" fontAlgn="ctr">
              <a:spcAft>
                <a:spcPts val="0"/>
              </a:spcAft>
              <a:buNone/>
              <a:defRPr sz="1633" b="0">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　御中</a:t>
            </a:r>
          </a:p>
        </p:txBody>
      </p:sp>
    </p:spTree>
    <p:extLst>
      <p:ext uri="{BB962C8B-B14F-4D97-AF65-F5344CB8AC3E}">
        <p14:creationId xmlns:p14="http://schemas.microsoft.com/office/powerpoint/2010/main" val="2402473663"/>
      </p:ext>
    </p:extLst>
  </p:cSld>
  <p:clrMapOvr>
    <a:masterClrMapping/>
  </p:clrMapOvr>
  <p:extLst>
    <p:ext uri="{DCECCB84-F9BA-43D5-87BE-67443E8EF086}">
      <p15:sldGuideLst xmlns:p15="http://schemas.microsoft.com/office/powerpoint/2012/main">
        <p15:guide id="1" pos="110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表紙_50th">
    <p:spTree>
      <p:nvGrpSpPr>
        <p:cNvPr id="1" name=""/>
        <p:cNvGrpSpPr/>
        <p:nvPr/>
      </p:nvGrpSpPr>
      <p:grpSpPr>
        <a:xfrm>
          <a:off x="0" y="0"/>
          <a:ext cx="0" cy="0"/>
          <a:chOff x="0" y="0"/>
          <a:chExt cx="0" cy="0"/>
        </a:xfrm>
      </p:grpSpPr>
      <p:cxnSp>
        <p:nvCxnSpPr>
          <p:cNvPr id="12" name="ライン">
            <a:extLst>
              <a:ext uri="{FF2B5EF4-FFF2-40B4-BE49-F238E27FC236}">
                <a16:creationId xmlns:a16="http://schemas.microsoft.com/office/drawing/2014/main" id="{B1AB21E9-5D46-453A-9647-20520E6741E3}"/>
              </a:ext>
            </a:extLst>
          </p:cNvPr>
          <p:cNvCxnSpPr/>
          <p:nvPr userDrawn="1"/>
        </p:nvCxnSpPr>
        <p:spPr>
          <a:xfrm>
            <a:off x="1550967" y="4049660"/>
            <a:ext cx="793828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pic>
        <p:nvPicPr>
          <p:cNvPr id="15" name="50thロゴ">
            <a:extLst>
              <a:ext uri="{FF2B5EF4-FFF2-40B4-BE49-F238E27FC236}">
                <a16:creationId xmlns:a16="http://schemas.microsoft.com/office/drawing/2014/main" id="{30518E5F-A1B1-40A9-A8E3-961E17909751}"/>
              </a:ext>
            </a:extLst>
          </p:cNvPr>
          <p:cNvPicPr>
            <a:picLocks noChangeAspect="1"/>
          </p:cNvPicPr>
          <p:nvPr userDrawn="1"/>
        </p:nvPicPr>
        <p:blipFill>
          <a:blip r:embed="rId2"/>
          <a:stretch>
            <a:fillRect/>
          </a:stretch>
        </p:blipFill>
        <p:spPr>
          <a:xfrm>
            <a:off x="8671984" y="5911198"/>
            <a:ext cx="733791" cy="529176"/>
          </a:xfrm>
          <a:prstGeom prst="rect">
            <a:avLst/>
          </a:prstGeom>
        </p:spPr>
      </p:pic>
      <p:sp>
        <p:nvSpPr>
          <p:cNvPr id="16" name="日付">
            <a:extLst>
              <a:ext uri="{FF2B5EF4-FFF2-40B4-BE49-F238E27FC236}">
                <a16:creationId xmlns:a16="http://schemas.microsoft.com/office/drawing/2014/main" id="{15A7A656-538F-4DC0-8D9C-619C330FA02B}"/>
              </a:ext>
            </a:extLst>
          </p:cNvPr>
          <p:cNvSpPr>
            <a:spLocks noGrp="1"/>
          </p:cNvSpPr>
          <p:nvPr>
            <p:ph type="body" sz="quarter" idx="12" hasCustomPrompt="1"/>
          </p:nvPr>
        </p:nvSpPr>
        <p:spPr>
          <a:xfrm>
            <a:off x="4936409" y="4359916"/>
            <a:ext cx="4469452" cy="184279"/>
          </a:xfrm>
        </p:spPr>
        <p:txBody>
          <a:bodyPr>
            <a:noAutofit/>
          </a:bodyPr>
          <a:lstStyle>
            <a:lvl1pPr marL="0" indent="0" algn="r" fontAlgn="ctr">
              <a:spcAft>
                <a:spcPts val="0"/>
              </a:spcAft>
              <a:buNone/>
              <a:defRPr sz="998" b="0">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日付</a:t>
            </a:r>
          </a:p>
        </p:txBody>
      </p:sp>
      <p:sp>
        <p:nvSpPr>
          <p:cNvPr id="13" name="氏名">
            <a:extLst>
              <a:ext uri="{FF2B5EF4-FFF2-40B4-BE49-F238E27FC236}">
                <a16:creationId xmlns:a16="http://schemas.microsoft.com/office/drawing/2014/main" id="{88122D44-31E8-47D6-8918-8A69A21D6D95}"/>
              </a:ext>
            </a:extLst>
          </p:cNvPr>
          <p:cNvSpPr>
            <a:spLocks noGrp="1"/>
          </p:cNvSpPr>
          <p:nvPr>
            <p:ph type="body" sz="quarter" idx="11" hasCustomPrompt="1"/>
          </p:nvPr>
        </p:nvSpPr>
        <p:spPr>
          <a:xfrm>
            <a:off x="1634086" y="5290685"/>
            <a:ext cx="7771834" cy="201031"/>
          </a:xfrm>
        </p:spPr>
        <p:txBody>
          <a:bodyPr/>
          <a:lstStyle>
            <a:lvl1pPr marL="0" indent="0" fontAlgn="ctr">
              <a:spcAft>
                <a:spcPts val="0"/>
              </a:spcAft>
              <a:buNone/>
              <a:defRPr sz="1089" b="0">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氏 名</a:t>
            </a:r>
          </a:p>
        </p:txBody>
      </p:sp>
      <p:sp>
        <p:nvSpPr>
          <p:cNvPr id="5" name="部門">
            <a:extLst>
              <a:ext uri="{FF2B5EF4-FFF2-40B4-BE49-F238E27FC236}">
                <a16:creationId xmlns:a16="http://schemas.microsoft.com/office/drawing/2014/main" id="{B422B8CF-68F5-48DD-AADB-0EE024DF768C}"/>
              </a:ext>
            </a:extLst>
          </p:cNvPr>
          <p:cNvSpPr>
            <a:spLocks noGrp="1"/>
          </p:cNvSpPr>
          <p:nvPr>
            <p:ph type="body" sz="quarter" idx="10" hasCustomPrompt="1"/>
          </p:nvPr>
        </p:nvSpPr>
        <p:spPr>
          <a:xfrm>
            <a:off x="1634086" y="4980429"/>
            <a:ext cx="7771834" cy="268041"/>
          </a:xfrm>
        </p:spPr>
        <p:txBody>
          <a:bodyPr/>
          <a:lstStyle>
            <a:lvl1pPr marL="0" indent="0" fontAlgn="ctr">
              <a:spcAft>
                <a:spcPts val="0"/>
              </a:spcAft>
              <a:buNone/>
              <a:defRPr sz="1452">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＿＿＿＿＿＿＿＿＿＿本部</a:t>
            </a:r>
          </a:p>
        </p:txBody>
      </p:sp>
      <p:grpSp>
        <p:nvGrpSpPr>
          <p:cNvPr id="18" name="MRIロゴ／ロックアップ">
            <a:extLst>
              <a:ext uri="{FF2B5EF4-FFF2-40B4-BE49-F238E27FC236}">
                <a16:creationId xmlns:a16="http://schemas.microsoft.com/office/drawing/2014/main" id="{0489EAD2-CA59-4223-BF1A-EAFF2527769F}"/>
              </a:ext>
            </a:extLst>
          </p:cNvPr>
          <p:cNvGrpSpPr>
            <a:grpSpLocks noChangeAspect="1"/>
          </p:cNvGrpSpPr>
          <p:nvPr userDrawn="1"/>
        </p:nvGrpSpPr>
        <p:grpSpPr bwMode="auto">
          <a:xfrm>
            <a:off x="1634351" y="4359154"/>
            <a:ext cx="2670938" cy="310256"/>
            <a:chOff x="0" y="1982"/>
            <a:chExt cx="6735" cy="799"/>
          </a:xfrm>
        </p:grpSpPr>
        <p:sp>
          <p:nvSpPr>
            <p:cNvPr id="19" name="MRIロゴ">
              <a:extLst>
                <a:ext uri="{FF2B5EF4-FFF2-40B4-BE49-F238E27FC236}">
                  <a16:creationId xmlns:a16="http://schemas.microsoft.com/office/drawing/2014/main" id="{33CB356E-EE1D-4689-BB70-14938183AB63}"/>
                </a:ext>
              </a:extLst>
            </p:cNvPr>
            <p:cNvSpPr>
              <a:spLocks noEditPoints="1"/>
            </p:cNvSpPr>
            <p:nvPr userDrawn="1"/>
          </p:nvSpPr>
          <p:spPr bwMode="auto">
            <a:xfrm>
              <a:off x="0" y="1982"/>
              <a:ext cx="2246" cy="799"/>
            </a:xfrm>
            <a:custGeom>
              <a:avLst/>
              <a:gdLst>
                <a:gd name="T0" fmla="*/ 3585 w 3789"/>
                <a:gd name="T1" fmla="*/ 1342 h 1345"/>
                <a:gd name="T2" fmla="*/ 3223 w 3789"/>
                <a:gd name="T3" fmla="*/ 1006 h 1345"/>
                <a:gd name="T4" fmla="*/ 3376 w 3789"/>
                <a:gd name="T5" fmla="*/ 1 h 1345"/>
                <a:gd name="T6" fmla="*/ 3789 w 3789"/>
                <a:gd name="T7" fmla="*/ 5 h 1345"/>
                <a:gd name="T8" fmla="*/ 1717 w 3789"/>
                <a:gd name="T9" fmla="*/ 0 h 1345"/>
                <a:gd name="T10" fmla="*/ 1211 w 3789"/>
                <a:gd name="T11" fmla="*/ 4 h 1345"/>
                <a:gd name="T12" fmla="*/ 855 w 3789"/>
                <a:gd name="T13" fmla="*/ 710 h 1345"/>
                <a:gd name="T14" fmla="*/ 709 w 3789"/>
                <a:gd name="T15" fmla="*/ 4 h 1345"/>
                <a:gd name="T16" fmla="*/ 203 w 3789"/>
                <a:gd name="T17" fmla="*/ 0 h 1345"/>
                <a:gd name="T18" fmla="*/ 0 w 3789"/>
                <a:gd name="T19" fmla="*/ 1340 h 1345"/>
                <a:gd name="T20" fmla="*/ 380 w 3789"/>
                <a:gd name="T21" fmla="*/ 1344 h 1345"/>
                <a:gd name="T22" fmla="*/ 507 w 3789"/>
                <a:gd name="T23" fmla="*/ 523 h 1345"/>
                <a:gd name="T24" fmla="*/ 686 w 3789"/>
                <a:gd name="T25" fmla="*/ 1213 h 1345"/>
                <a:gd name="T26" fmla="*/ 867 w 3789"/>
                <a:gd name="T27" fmla="*/ 1217 h 1345"/>
                <a:gd name="T28" fmla="*/ 1251 w 3789"/>
                <a:gd name="T29" fmla="*/ 523 h 1345"/>
                <a:gd name="T30" fmla="*/ 1137 w 3789"/>
                <a:gd name="T31" fmla="*/ 1340 h 1345"/>
                <a:gd name="T32" fmla="*/ 1518 w 3789"/>
                <a:gd name="T33" fmla="*/ 1344 h 1345"/>
                <a:gd name="T34" fmla="*/ 1721 w 3789"/>
                <a:gd name="T35" fmla="*/ 4 h 1345"/>
                <a:gd name="T36" fmla="*/ 2523 w 3789"/>
                <a:gd name="T37" fmla="*/ 289 h 1345"/>
                <a:gd name="T38" fmla="*/ 2358 w 3789"/>
                <a:gd name="T39" fmla="*/ 293 h 1345"/>
                <a:gd name="T40" fmla="*/ 2315 w 3789"/>
                <a:gd name="T41" fmla="*/ 611 h 1345"/>
                <a:gd name="T42" fmla="*/ 2679 w 3789"/>
                <a:gd name="T43" fmla="*/ 448 h 1345"/>
                <a:gd name="T44" fmla="*/ 3281 w 3789"/>
                <a:gd name="T45" fmla="*/ 1343 h 1345"/>
                <a:gd name="T46" fmla="*/ 2797 w 3789"/>
                <a:gd name="T47" fmla="*/ 1344 h 1345"/>
                <a:gd name="T48" fmla="*/ 2310 w 3789"/>
                <a:gd name="T49" fmla="*/ 905 h 1345"/>
                <a:gd name="T50" fmla="*/ 2272 w 3789"/>
                <a:gd name="T51" fmla="*/ 901 h 1345"/>
                <a:gd name="T52" fmla="*/ 2203 w 3789"/>
                <a:gd name="T53" fmla="*/ 1340 h 1345"/>
                <a:gd name="T54" fmla="*/ 1786 w 3789"/>
                <a:gd name="T55" fmla="*/ 1344 h 1345"/>
                <a:gd name="T56" fmla="*/ 1981 w 3789"/>
                <a:gd name="T57" fmla="*/ 4 h 1345"/>
                <a:gd name="T58" fmla="*/ 2666 w 3789"/>
                <a:gd name="T59" fmla="*/ 0 h 1345"/>
                <a:gd name="T60" fmla="*/ 2758 w 3789"/>
                <a:gd name="T61" fmla="*/ 858 h 1345"/>
                <a:gd name="T62" fmla="*/ 3280 w 3789"/>
                <a:gd name="T63" fmla="*/ 1341 h 1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89" h="1345">
                  <a:moveTo>
                    <a:pt x="3591" y="1340"/>
                  </a:moveTo>
                  <a:cubicBezTo>
                    <a:pt x="3590" y="1344"/>
                    <a:pt x="3587" y="1345"/>
                    <a:pt x="3585" y="1342"/>
                  </a:cubicBezTo>
                  <a:cubicBezTo>
                    <a:pt x="3583" y="1341"/>
                    <a:pt x="3226" y="1014"/>
                    <a:pt x="3224" y="1012"/>
                  </a:cubicBezTo>
                  <a:cubicBezTo>
                    <a:pt x="3222" y="1010"/>
                    <a:pt x="3222" y="1010"/>
                    <a:pt x="3223" y="1006"/>
                  </a:cubicBezTo>
                  <a:cubicBezTo>
                    <a:pt x="3231" y="951"/>
                    <a:pt x="3371" y="6"/>
                    <a:pt x="3371" y="5"/>
                  </a:cubicBezTo>
                  <a:cubicBezTo>
                    <a:pt x="3372" y="3"/>
                    <a:pt x="3374" y="1"/>
                    <a:pt x="3376" y="1"/>
                  </a:cubicBezTo>
                  <a:cubicBezTo>
                    <a:pt x="3377" y="1"/>
                    <a:pt x="3784" y="1"/>
                    <a:pt x="3786" y="1"/>
                  </a:cubicBezTo>
                  <a:cubicBezTo>
                    <a:pt x="3788" y="1"/>
                    <a:pt x="3789" y="3"/>
                    <a:pt x="3789" y="5"/>
                  </a:cubicBezTo>
                  <a:cubicBezTo>
                    <a:pt x="3789" y="6"/>
                    <a:pt x="3591" y="1340"/>
                    <a:pt x="3591" y="1340"/>
                  </a:cubicBezTo>
                  <a:close/>
                  <a:moveTo>
                    <a:pt x="1717" y="0"/>
                  </a:moveTo>
                  <a:cubicBezTo>
                    <a:pt x="1715" y="0"/>
                    <a:pt x="1217" y="0"/>
                    <a:pt x="1217" y="0"/>
                  </a:cubicBezTo>
                  <a:cubicBezTo>
                    <a:pt x="1214" y="0"/>
                    <a:pt x="1212" y="1"/>
                    <a:pt x="1211" y="4"/>
                  </a:cubicBezTo>
                  <a:cubicBezTo>
                    <a:pt x="1209" y="9"/>
                    <a:pt x="860" y="705"/>
                    <a:pt x="859" y="707"/>
                  </a:cubicBezTo>
                  <a:cubicBezTo>
                    <a:pt x="858" y="708"/>
                    <a:pt x="857" y="709"/>
                    <a:pt x="855" y="710"/>
                  </a:cubicBezTo>
                  <a:cubicBezTo>
                    <a:pt x="853" y="709"/>
                    <a:pt x="852" y="708"/>
                    <a:pt x="852" y="707"/>
                  </a:cubicBezTo>
                  <a:cubicBezTo>
                    <a:pt x="851" y="705"/>
                    <a:pt x="710" y="9"/>
                    <a:pt x="709" y="4"/>
                  </a:cubicBezTo>
                  <a:cubicBezTo>
                    <a:pt x="708" y="1"/>
                    <a:pt x="706" y="0"/>
                    <a:pt x="704" y="0"/>
                  </a:cubicBezTo>
                  <a:cubicBezTo>
                    <a:pt x="704" y="0"/>
                    <a:pt x="206" y="0"/>
                    <a:pt x="203" y="0"/>
                  </a:cubicBezTo>
                  <a:cubicBezTo>
                    <a:pt x="201" y="0"/>
                    <a:pt x="199" y="2"/>
                    <a:pt x="199" y="4"/>
                  </a:cubicBezTo>
                  <a:cubicBezTo>
                    <a:pt x="199" y="5"/>
                    <a:pt x="0" y="1339"/>
                    <a:pt x="0" y="1340"/>
                  </a:cubicBezTo>
                  <a:cubicBezTo>
                    <a:pt x="0" y="1342"/>
                    <a:pt x="1" y="1344"/>
                    <a:pt x="3" y="1344"/>
                  </a:cubicBezTo>
                  <a:cubicBezTo>
                    <a:pt x="5" y="1344"/>
                    <a:pt x="379" y="1344"/>
                    <a:pt x="380" y="1344"/>
                  </a:cubicBezTo>
                  <a:cubicBezTo>
                    <a:pt x="383" y="1344"/>
                    <a:pt x="385" y="1342"/>
                    <a:pt x="385" y="1340"/>
                  </a:cubicBezTo>
                  <a:cubicBezTo>
                    <a:pt x="385" y="1339"/>
                    <a:pt x="506" y="524"/>
                    <a:pt x="507" y="523"/>
                  </a:cubicBezTo>
                  <a:cubicBezTo>
                    <a:pt x="508" y="516"/>
                    <a:pt x="513" y="517"/>
                    <a:pt x="514" y="523"/>
                  </a:cubicBezTo>
                  <a:cubicBezTo>
                    <a:pt x="514" y="526"/>
                    <a:pt x="676" y="1171"/>
                    <a:pt x="686" y="1213"/>
                  </a:cubicBezTo>
                  <a:cubicBezTo>
                    <a:pt x="687" y="1216"/>
                    <a:pt x="690" y="1217"/>
                    <a:pt x="692" y="1217"/>
                  </a:cubicBezTo>
                  <a:cubicBezTo>
                    <a:pt x="694" y="1217"/>
                    <a:pt x="865" y="1217"/>
                    <a:pt x="867" y="1217"/>
                  </a:cubicBezTo>
                  <a:cubicBezTo>
                    <a:pt x="869" y="1217"/>
                    <a:pt x="872" y="1216"/>
                    <a:pt x="874" y="1213"/>
                  </a:cubicBezTo>
                  <a:cubicBezTo>
                    <a:pt x="897" y="1171"/>
                    <a:pt x="1250" y="526"/>
                    <a:pt x="1251" y="523"/>
                  </a:cubicBezTo>
                  <a:cubicBezTo>
                    <a:pt x="1254" y="517"/>
                    <a:pt x="1260" y="516"/>
                    <a:pt x="1259" y="523"/>
                  </a:cubicBezTo>
                  <a:cubicBezTo>
                    <a:pt x="1258" y="524"/>
                    <a:pt x="1137" y="1339"/>
                    <a:pt x="1137" y="1340"/>
                  </a:cubicBezTo>
                  <a:cubicBezTo>
                    <a:pt x="1137" y="1342"/>
                    <a:pt x="1138" y="1344"/>
                    <a:pt x="1141" y="1344"/>
                  </a:cubicBezTo>
                  <a:cubicBezTo>
                    <a:pt x="1142" y="1344"/>
                    <a:pt x="1517" y="1344"/>
                    <a:pt x="1518" y="1344"/>
                  </a:cubicBezTo>
                  <a:cubicBezTo>
                    <a:pt x="1520" y="1344"/>
                    <a:pt x="1522" y="1342"/>
                    <a:pt x="1522" y="1340"/>
                  </a:cubicBezTo>
                  <a:cubicBezTo>
                    <a:pt x="1522" y="1339"/>
                    <a:pt x="1721" y="5"/>
                    <a:pt x="1721" y="4"/>
                  </a:cubicBezTo>
                  <a:cubicBezTo>
                    <a:pt x="1721" y="2"/>
                    <a:pt x="1720" y="0"/>
                    <a:pt x="1717" y="0"/>
                  </a:cubicBezTo>
                  <a:close/>
                  <a:moveTo>
                    <a:pt x="2523" y="289"/>
                  </a:moveTo>
                  <a:cubicBezTo>
                    <a:pt x="2523" y="289"/>
                    <a:pt x="2364" y="289"/>
                    <a:pt x="2363" y="289"/>
                  </a:cubicBezTo>
                  <a:cubicBezTo>
                    <a:pt x="2361" y="289"/>
                    <a:pt x="2359" y="291"/>
                    <a:pt x="2358" y="293"/>
                  </a:cubicBezTo>
                  <a:cubicBezTo>
                    <a:pt x="2358" y="294"/>
                    <a:pt x="2312" y="605"/>
                    <a:pt x="2312" y="606"/>
                  </a:cubicBezTo>
                  <a:cubicBezTo>
                    <a:pt x="2311" y="609"/>
                    <a:pt x="2313" y="611"/>
                    <a:pt x="2315" y="611"/>
                  </a:cubicBezTo>
                  <a:cubicBezTo>
                    <a:pt x="2316" y="611"/>
                    <a:pt x="2459" y="611"/>
                    <a:pt x="2459" y="611"/>
                  </a:cubicBezTo>
                  <a:cubicBezTo>
                    <a:pt x="2594" y="611"/>
                    <a:pt x="2668" y="526"/>
                    <a:pt x="2679" y="448"/>
                  </a:cubicBezTo>
                  <a:cubicBezTo>
                    <a:pt x="2683" y="421"/>
                    <a:pt x="2712" y="289"/>
                    <a:pt x="2523" y="289"/>
                  </a:cubicBezTo>
                  <a:close/>
                  <a:moveTo>
                    <a:pt x="3281" y="1343"/>
                  </a:moveTo>
                  <a:cubicBezTo>
                    <a:pt x="3281" y="1344"/>
                    <a:pt x="3280" y="1344"/>
                    <a:pt x="3279" y="1344"/>
                  </a:cubicBezTo>
                  <a:cubicBezTo>
                    <a:pt x="2797" y="1344"/>
                    <a:pt x="2797" y="1344"/>
                    <a:pt x="2797" y="1344"/>
                  </a:cubicBezTo>
                  <a:cubicBezTo>
                    <a:pt x="2796" y="1344"/>
                    <a:pt x="2796" y="1344"/>
                    <a:pt x="2795" y="1344"/>
                  </a:cubicBezTo>
                  <a:cubicBezTo>
                    <a:pt x="2795" y="1344"/>
                    <a:pt x="2313" y="908"/>
                    <a:pt x="2310" y="905"/>
                  </a:cubicBezTo>
                  <a:cubicBezTo>
                    <a:pt x="2307" y="902"/>
                    <a:pt x="2301" y="901"/>
                    <a:pt x="2298" y="901"/>
                  </a:cubicBezTo>
                  <a:cubicBezTo>
                    <a:pt x="2282" y="901"/>
                    <a:pt x="2272" y="901"/>
                    <a:pt x="2272" y="901"/>
                  </a:cubicBezTo>
                  <a:cubicBezTo>
                    <a:pt x="2270" y="901"/>
                    <a:pt x="2267" y="903"/>
                    <a:pt x="2267" y="905"/>
                  </a:cubicBezTo>
                  <a:cubicBezTo>
                    <a:pt x="2267" y="906"/>
                    <a:pt x="2203" y="1339"/>
                    <a:pt x="2203" y="1340"/>
                  </a:cubicBezTo>
                  <a:cubicBezTo>
                    <a:pt x="2202" y="1342"/>
                    <a:pt x="2200" y="1344"/>
                    <a:pt x="2198" y="1344"/>
                  </a:cubicBezTo>
                  <a:cubicBezTo>
                    <a:pt x="2197" y="1344"/>
                    <a:pt x="1787" y="1344"/>
                    <a:pt x="1786" y="1344"/>
                  </a:cubicBezTo>
                  <a:cubicBezTo>
                    <a:pt x="1784" y="1344"/>
                    <a:pt x="1783" y="1342"/>
                    <a:pt x="1783" y="1340"/>
                  </a:cubicBezTo>
                  <a:cubicBezTo>
                    <a:pt x="1783" y="1339"/>
                    <a:pt x="1981" y="5"/>
                    <a:pt x="1981" y="4"/>
                  </a:cubicBezTo>
                  <a:cubicBezTo>
                    <a:pt x="1982" y="2"/>
                    <a:pt x="1984" y="0"/>
                    <a:pt x="1986" y="0"/>
                  </a:cubicBezTo>
                  <a:cubicBezTo>
                    <a:pt x="1988" y="0"/>
                    <a:pt x="2666" y="0"/>
                    <a:pt x="2666" y="0"/>
                  </a:cubicBezTo>
                  <a:cubicBezTo>
                    <a:pt x="3208" y="0"/>
                    <a:pt x="3118" y="399"/>
                    <a:pt x="3112" y="439"/>
                  </a:cubicBezTo>
                  <a:cubicBezTo>
                    <a:pt x="3078" y="669"/>
                    <a:pt x="2918" y="797"/>
                    <a:pt x="2758" y="858"/>
                  </a:cubicBezTo>
                  <a:cubicBezTo>
                    <a:pt x="2757" y="858"/>
                    <a:pt x="2756" y="860"/>
                    <a:pt x="2758" y="862"/>
                  </a:cubicBezTo>
                  <a:cubicBezTo>
                    <a:pt x="2760" y="864"/>
                    <a:pt x="3280" y="1341"/>
                    <a:pt x="3280" y="1341"/>
                  </a:cubicBezTo>
                  <a:cubicBezTo>
                    <a:pt x="3281" y="1341"/>
                    <a:pt x="3281" y="1342"/>
                    <a:pt x="3281" y="134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1270"/>
            </a:p>
          </p:txBody>
        </p:sp>
        <p:sp>
          <p:nvSpPr>
            <p:cNvPr id="20" name="ロゴタイプ">
              <a:extLst>
                <a:ext uri="{FF2B5EF4-FFF2-40B4-BE49-F238E27FC236}">
                  <a16:creationId xmlns:a16="http://schemas.microsoft.com/office/drawing/2014/main" id="{65AAA6DB-C3B4-4562-8A2F-8DE04D5A918E}"/>
                </a:ext>
              </a:extLst>
            </p:cNvPr>
            <p:cNvSpPr>
              <a:spLocks noEditPoints="1"/>
            </p:cNvSpPr>
            <p:nvPr userDrawn="1"/>
          </p:nvSpPr>
          <p:spPr bwMode="auto">
            <a:xfrm>
              <a:off x="2564" y="2101"/>
              <a:ext cx="4171" cy="567"/>
            </a:xfrm>
            <a:custGeom>
              <a:avLst/>
              <a:gdLst>
                <a:gd name="T0" fmla="*/ 948 w 7037"/>
                <a:gd name="T1" fmla="*/ 781 h 954"/>
                <a:gd name="T2" fmla="*/ 55 w 7037"/>
                <a:gd name="T3" fmla="*/ 186 h 954"/>
                <a:gd name="T4" fmla="*/ 106 w 7037"/>
                <a:gd name="T5" fmla="*/ 396 h 954"/>
                <a:gd name="T6" fmla="*/ 3871 w 7037"/>
                <a:gd name="T7" fmla="*/ 501 h 954"/>
                <a:gd name="T8" fmla="*/ 1236 w 7037"/>
                <a:gd name="T9" fmla="*/ 196 h 954"/>
                <a:gd name="T10" fmla="*/ 1749 w 7037"/>
                <a:gd name="T11" fmla="*/ 151 h 954"/>
                <a:gd name="T12" fmla="*/ 1636 w 7037"/>
                <a:gd name="T13" fmla="*/ 7 h 954"/>
                <a:gd name="T14" fmla="*/ 1016 w 7037"/>
                <a:gd name="T15" fmla="*/ 55 h 954"/>
                <a:gd name="T16" fmla="*/ 1043 w 7037"/>
                <a:gd name="T17" fmla="*/ 643 h 954"/>
                <a:gd name="T18" fmla="*/ 1958 w 7037"/>
                <a:gd name="T19" fmla="*/ 458 h 954"/>
                <a:gd name="T20" fmla="*/ 1964 w 7037"/>
                <a:gd name="T21" fmla="*/ 348 h 954"/>
                <a:gd name="T22" fmla="*/ 1543 w 7037"/>
                <a:gd name="T23" fmla="*/ 193 h 954"/>
                <a:gd name="T24" fmla="*/ 1431 w 7037"/>
                <a:gd name="T25" fmla="*/ 303 h 954"/>
                <a:gd name="T26" fmla="*/ 1488 w 7037"/>
                <a:gd name="T27" fmla="*/ 875 h 954"/>
                <a:gd name="T28" fmla="*/ 1226 w 7037"/>
                <a:gd name="T29" fmla="*/ 734 h 954"/>
                <a:gd name="T30" fmla="*/ 1495 w 7037"/>
                <a:gd name="T31" fmla="*/ 538 h 954"/>
                <a:gd name="T32" fmla="*/ 1958 w 7037"/>
                <a:gd name="T33" fmla="*/ 842 h 954"/>
                <a:gd name="T34" fmla="*/ 2346 w 7037"/>
                <a:gd name="T35" fmla="*/ 556 h 954"/>
                <a:gd name="T36" fmla="*/ 2250 w 7037"/>
                <a:gd name="T37" fmla="*/ 431 h 954"/>
                <a:gd name="T38" fmla="*/ 2268 w 7037"/>
                <a:gd name="T39" fmla="*/ 36 h 954"/>
                <a:gd name="T40" fmla="*/ 2071 w 7037"/>
                <a:gd name="T41" fmla="*/ 147 h 954"/>
                <a:gd name="T42" fmla="*/ 2024 w 7037"/>
                <a:gd name="T43" fmla="*/ 540 h 954"/>
                <a:gd name="T44" fmla="*/ 2329 w 7037"/>
                <a:gd name="T45" fmla="*/ 523 h 954"/>
                <a:gd name="T46" fmla="*/ 2648 w 7037"/>
                <a:gd name="T47" fmla="*/ 34 h 954"/>
                <a:gd name="T48" fmla="*/ 2728 w 7037"/>
                <a:gd name="T49" fmla="*/ 49 h 954"/>
                <a:gd name="T50" fmla="*/ 2538 w 7037"/>
                <a:gd name="T51" fmla="*/ 292 h 954"/>
                <a:gd name="T52" fmla="*/ 2516 w 7037"/>
                <a:gd name="T53" fmla="*/ 560 h 954"/>
                <a:gd name="T54" fmla="*/ 2622 w 7037"/>
                <a:gd name="T55" fmla="*/ 498 h 954"/>
                <a:gd name="T56" fmla="*/ 2715 w 7037"/>
                <a:gd name="T57" fmla="*/ 284 h 954"/>
                <a:gd name="T58" fmla="*/ 2609 w 7037"/>
                <a:gd name="T59" fmla="*/ 171 h 954"/>
                <a:gd name="T60" fmla="*/ 2304 w 7037"/>
                <a:gd name="T61" fmla="*/ 765 h 954"/>
                <a:gd name="T62" fmla="*/ 2706 w 7037"/>
                <a:gd name="T63" fmla="*/ 851 h 954"/>
                <a:gd name="T64" fmla="*/ 2757 w 7037"/>
                <a:gd name="T65" fmla="*/ 954 h 954"/>
                <a:gd name="T66" fmla="*/ 5856 w 7037"/>
                <a:gd name="T67" fmla="*/ 839 h 954"/>
                <a:gd name="T68" fmla="*/ 5471 w 7037"/>
                <a:gd name="T69" fmla="*/ 417 h 954"/>
                <a:gd name="T70" fmla="*/ 5104 w 7037"/>
                <a:gd name="T71" fmla="*/ 833 h 954"/>
                <a:gd name="T72" fmla="*/ 5940 w 7037"/>
                <a:gd name="T73" fmla="*/ 947 h 954"/>
                <a:gd name="T74" fmla="*/ 5498 w 7037"/>
                <a:gd name="T75" fmla="*/ 1 h 954"/>
                <a:gd name="T76" fmla="*/ 5867 w 7037"/>
                <a:gd name="T77" fmla="*/ 432 h 954"/>
                <a:gd name="T78" fmla="*/ 5153 w 7037"/>
                <a:gd name="T79" fmla="*/ 358 h 954"/>
                <a:gd name="T80" fmla="*/ 5692 w 7037"/>
                <a:gd name="T81" fmla="*/ 314 h 954"/>
                <a:gd name="T82" fmla="*/ 2138 w 7037"/>
                <a:gd name="T83" fmla="*/ 593 h 954"/>
                <a:gd name="T84" fmla="*/ 2144 w 7037"/>
                <a:gd name="T85" fmla="*/ 599 h 954"/>
                <a:gd name="T86" fmla="*/ 4412 w 7037"/>
                <a:gd name="T87" fmla="*/ 337 h 954"/>
                <a:gd name="T88" fmla="*/ 4061 w 7037"/>
                <a:gd name="T89" fmla="*/ 460 h 954"/>
                <a:gd name="T90" fmla="*/ 4312 w 7037"/>
                <a:gd name="T91" fmla="*/ 806 h 954"/>
                <a:gd name="T92" fmla="*/ 4913 w 7037"/>
                <a:gd name="T93" fmla="*/ 948 h 954"/>
                <a:gd name="T94" fmla="*/ 4541 w 7037"/>
                <a:gd name="T95" fmla="*/ 953 h 954"/>
                <a:gd name="T96" fmla="*/ 4459 w 7037"/>
                <a:gd name="T97" fmla="*/ 396 h 954"/>
                <a:gd name="T98" fmla="*/ 4995 w 7037"/>
                <a:gd name="T99" fmla="*/ 153 h 954"/>
                <a:gd name="T100" fmla="*/ 4799 w 7037"/>
                <a:gd name="T101" fmla="*/ 159 h 954"/>
                <a:gd name="T102" fmla="*/ 3781 w 7037"/>
                <a:gd name="T103" fmla="*/ 383 h 954"/>
                <a:gd name="T104" fmla="*/ 3456 w 7037"/>
                <a:gd name="T105" fmla="*/ 3 h 954"/>
                <a:gd name="T106" fmla="*/ 3707 w 7037"/>
                <a:gd name="T107" fmla="*/ 277 h 954"/>
                <a:gd name="T108" fmla="*/ 6105 w 7037"/>
                <a:gd name="T109" fmla="*/ 149 h 954"/>
                <a:gd name="T110" fmla="*/ 6136 w 7037"/>
                <a:gd name="T111" fmla="*/ 584 h 954"/>
                <a:gd name="T112" fmla="*/ 6415 w 7037"/>
                <a:gd name="T113" fmla="*/ 506 h 954"/>
                <a:gd name="T114" fmla="*/ 6993 w 7037"/>
                <a:gd name="T115" fmla="*/ 2 h 954"/>
                <a:gd name="T116" fmla="*/ 6560 w 7037"/>
                <a:gd name="T117" fmla="*/ 954 h 954"/>
                <a:gd name="T118" fmla="*/ 7031 w 7037"/>
                <a:gd name="T119" fmla="*/ 423 h 954"/>
                <a:gd name="T120" fmla="*/ 2359 w 7037"/>
                <a:gd name="T121" fmla="*/ 897 h 954"/>
                <a:gd name="T122" fmla="*/ 2817 w 7037"/>
                <a:gd name="T123" fmla="*/ 628 h 954"/>
                <a:gd name="T124" fmla="*/ 2905 w 7037"/>
                <a:gd name="T125" fmla="*/ 625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037" h="954">
                  <a:moveTo>
                    <a:pt x="948" y="781"/>
                  </a:moveTo>
                  <a:cubicBezTo>
                    <a:pt x="948" y="883"/>
                    <a:pt x="948" y="883"/>
                    <a:pt x="948" y="883"/>
                  </a:cubicBezTo>
                  <a:cubicBezTo>
                    <a:pt x="948" y="886"/>
                    <a:pt x="946" y="889"/>
                    <a:pt x="942" y="889"/>
                  </a:cubicBezTo>
                  <a:cubicBezTo>
                    <a:pt x="6" y="889"/>
                    <a:pt x="6" y="889"/>
                    <a:pt x="6" y="889"/>
                  </a:cubicBezTo>
                  <a:cubicBezTo>
                    <a:pt x="3" y="889"/>
                    <a:pt x="0" y="886"/>
                    <a:pt x="0" y="883"/>
                  </a:cubicBezTo>
                  <a:cubicBezTo>
                    <a:pt x="0" y="781"/>
                    <a:pt x="0" y="781"/>
                    <a:pt x="0" y="781"/>
                  </a:cubicBezTo>
                  <a:cubicBezTo>
                    <a:pt x="0" y="778"/>
                    <a:pt x="3" y="775"/>
                    <a:pt x="6" y="775"/>
                  </a:cubicBezTo>
                  <a:cubicBezTo>
                    <a:pt x="942" y="775"/>
                    <a:pt x="942" y="775"/>
                    <a:pt x="942" y="775"/>
                  </a:cubicBezTo>
                  <a:cubicBezTo>
                    <a:pt x="946" y="775"/>
                    <a:pt x="948" y="778"/>
                    <a:pt x="948" y="781"/>
                  </a:cubicBezTo>
                  <a:close/>
                  <a:moveTo>
                    <a:pt x="55" y="186"/>
                  </a:moveTo>
                  <a:cubicBezTo>
                    <a:pt x="900" y="186"/>
                    <a:pt x="900" y="186"/>
                    <a:pt x="900" y="186"/>
                  </a:cubicBezTo>
                  <a:cubicBezTo>
                    <a:pt x="904" y="186"/>
                    <a:pt x="906" y="183"/>
                    <a:pt x="906" y="180"/>
                  </a:cubicBezTo>
                  <a:cubicBezTo>
                    <a:pt x="906" y="78"/>
                    <a:pt x="906" y="78"/>
                    <a:pt x="906" y="78"/>
                  </a:cubicBezTo>
                  <a:cubicBezTo>
                    <a:pt x="906" y="75"/>
                    <a:pt x="904" y="72"/>
                    <a:pt x="900" y="72"/>
                  </a:cubicBezTo>
                  <a:cubicBezTo>
                    <a:pt x="55" y="72"/>
                    <a:pt x="55" y="72"/>
                    <a:pt x="55" y="72"/>
                  </a:cubicBezTo>
                  <a:cubicBezTo>
                    <a:pt x="52" y="72"/>
                    <a:pt x="50" y="75"/>
                    <a:pt x="50" y="78"/>
                  </a:cubicBezTo>
                  <a:cubicBezTo>
                    <a:pt x="50" y="180"/>
                    <a:pt x="50" y="180"/>
                    <a:pt x="50" y="180"/>
                  </a:cubicBezTo>
                  <a:cubicBezTo>
                    <a:pt x="50" y="183"/>
                    <a:pt x="52" y="186"/>
                    <a:pt x="55" y="186"/>
                  </a:cubicBezTo>
                  <a:close/>
                  <a:moveTo>
                    <a:pt x="106" y="396"/>
                  </a:moveTo>
                  <a:cubicBezTo>
                    <a:pt x="103" y="396"/>
                    <a:pt x="100" y="399"/>
                    <a:pt x="100" y="402"/>
                  </a:cubicBezTo>
                  <a:cubicBezTo>
                    <a:pt x="100" y="501"/>
                    <a:pt x="100" y="501"/>
                    <a:pt x="100" y="501"/>
                  </a:cubicBezTo>
                  <a:cubicBezTo>
                    <a:pt x="100" y="505"/>
                    <a:pt x="103" y="507"/>
                    <a:pt x="106" y="507"/>
                  </a:cubicBezTo>
                  <a:cubicBezTo>
                    <a:pt x="845" y="507"/>
                    <a:pt x="845" y="507"/>
                    <a:pt x="845" y="507"/>
                  </a:cubicBezTo>
                  <a:cubicBezTo>
                    <a:pt x="848" y="507"/>
                    <a:pt x="851" y="505"/>
                    <a:pt x="851" y="501"/>
                  </a:cubicBezTo>
                  <a:cubicBezTo>
                    <a:pt x="851" y="402"/>
                    <a:pt x="851" y="402"/>
                    <a:pt x="851" y="402"/>
                  </a:cubicBezTo>
                  <a:cubicBezTo>
                    <a:pt x="851" y="399"/>
                    <a:pt x="848" y="396"/>
                    <a:pt x="845" y="396"/>
                  </a:cubicBezTo>
                  <a:lnTo>
                    <a:pt x="106" y="396"/>
                  </a:lnTo>
                  <a:close/>
                  <a:moveTo>
                    <a:pt x="3871" y="501"/>
                  </a:moveTo>
                  <a:cubicBezTo>
                    <a:pt x="3871" y="933"/>
                    <a:pt x="3871" y="933"/>
                    <a:pt x="3871" y="933"/>
                  </a:cubicBezTo>
                  <a:cubicBezTo>
                    <a:pt x="3871" y="937"/>
                    <a:pt x="3869" y="939"/>
                    <a:pt x="3865" y="939"/>
                  </a:cubicBezTo>
                  <a:cubicBezTo>
                    <a:pt x="3169" y="939"/>
                    <a:pt x="3169" y="939"/>
                    <a:pt x="3169" y="939"/>
                  </a:cubicBezTo>
                  <a:cubicBezTo>
                    <a:pt x="3166" y="939"/>
                    <a:pt x="3163" y="937"/>
                    <a:pt x="3163" y="933"/>
                  </a:cubicBezTo>
                  <a:cubicBezTo>
                    <a:pt x="3163" y="501"/>
                    <a:pt x="3163" y="501"/>
                    <a:pt x="3163" y="501"/>
                  </a:cubicBezTo>
                  <a:cubicBezTo>
                    <a:pt x="3163" y="498"/>
                    <a:pt x="3166" y="495"/>
                    <a:pt x="3169" y="495"/>
                  </a:cubicBezTo>
                  <a:cubicBezTo>
                    <a:pt x="3865" y="495"/>
                    <a:pt x="3865" y="495"/>
                    <a:pt x="3865" y="495"/>
                  </a:cubicBezTo>
                  <a:cubicBezTo>
                    <a:pt x="3869" y="495"/>
                    <a:pt x="3871" y="498"/>
                    <a:pt x="3871" y="501"/>
                  </a:cubicBezTo>
                  <a:close/>
                  <a:moveTo>
                    <a:pt x="3754" y="834"/>
                  </a:moveTo>
                  <a:cubicBezTo>
                    <a:pt x="3754" y="601"/>
                    <a:pt x="3754" y="601"/>
                    <a:pt x="3754" y="601"/>
                  </a:cubicBezTo>
                  <a:cubicBezTo>
                    <a:pt x="3279" y="601"/>
                    <a:pt x="3279" y="601"/>
                    <a:pt x="3279" y="601"/>
                  </a:cubicBezTo>
                  <a:cubicBezTo>
                    <a:pt x="3279" y="834"/>
                    <a:pt x="3279" y="834"/>
                    <a:pt x="3279" y="834"/>
                  </a:cubicBezTo>
                  <a:lnTo>
                    <a:pt x="3754" y="834"/>
                  </a:lnTo>
                  <a:close/>
                  <a:moveTo>
                    <a:pt x="1022" y="151"/>
                  </a:moveTo>
                  <a:cubicBezTo>
                    <a:pt x="1230" y="151"/>
                    <a:pt x="1230" y="151"/>
                    <a:pt x="1230" y="151"/>
                  </a:cubicBezTo>
                  <a:cubicBezTo>
                    <a:pt x="1230" y="190"/>
                    <a:pt x="1230" y="190"/>
                    <a:pt x="1230" y="190"/>
                  </a:cubicBezTo>
                  <a:cubicBezTo>
                    <a:pt x="1230" y="193"/>
                    <a:pt x="1233" y="196"/>
                    <a:pt x="1236" y="196"/>
                  </a:cubicBezTo>
                  <a:cubicBezTo>
                    <a:pt x="1335" y="196"/>
                    <a:pt x="1335" y="196"/>
                    <a:pt x="1335" y="196"/>
                  </a:cubicBezTo>
                  <a:cubicBezTo>
                    <a:pt x="1339" y="196"/>
                    <a:pt x="1341" y="193"/>
                    <a:pt x="1341" y="190"/>
                  </a:cubicBezTo>
                  <a:cubicBezTo>
                    <a:pt x="1341" y="151"/>
                    <a:pt x="1341" y="151"/>
                    <a:pt x="1341" y="151"/>
                  </a:cubicBezTo>
                  <a:cubicBezTo>
                    <a:pt x="1636" y="151"/>
                    <a:pt x="1636" y="151"/>
                    <a:pt x="1636" y="151"/>
                  </a:cubicBezTo>
                  <a:cubicBezTo>
                    <a:pt x="1636" y="190"/>
                    <a:pt x="1636" y="190"/>
                    <a:pt x="1636" y="190"/>
                  </a:cubicBezTo>
                  <a:cubicBezTo>
                    <a:pt x="1636" y="193"/>
                    <a:pt x="1639" y="196"/>
                    <a:pt x="1642" y="196"/>
                  </a:cubicBezTo>
                  <a:cubicBezTo>
                    <a:pt x="1744" y="196"/>
                    <a:pt x="1744" y="196"/>
                    <a:pt x="1744" y="196"/>
                  </a:cubicBezTo>
                  <a:cubicBezTo>
                    <a:pt x="1747" y="196"/>
                    <a:pt x="1749" y="193"/>
                    <a:pt x="1749" y="190"/>
                  </a:cubicBezTo>
                  <a:cubicBezTo>
                    <a:pt x="1749" y="151"/>
                    <a:pt x="1749" y="151"/>
                    <a:pt x="1749" y="151"/>
                  </a:cubicBezTo>
                  <a:cubicBezTo>
                    <a:pt x="1958" y="151"/>
                    <a:pt x="1958" y="151"/>
                    <a:pt x="1958" y="151"/>
                  </a:cubicBezTo>
                  <a:cubicBezTo>
                    <a:pt x="1961" y="151"/>
                    <a:pt x="1964" y="148"/>
                    <a:pt x="1964" y="145"/>
                  </a:cubicBezTo>
                  <a:cubicBezTo>
                    <a:pt x="1964" y="55"/>
                    <a:pt x="1964" y="55"/>
                    <a:pt x="1964" y="55"/>
                  </a:cubicBezTo>
                  <a:cubicBezTo>
                    <a:pt x="1964" y="52"/>
                    <a:pt x="1961" y="50"/>
                    <a:pt x="1958" y="50"/>
                  </a:cubicBezTo>
                  <a:cubicBezTo>
                    <a:pt x="1749" y="50"/>
                    <a:pt x="1749" y="50"/>
                    <a:pt x="1749" y="50"/>
                  </a:cubicBezTo>
                  <a:cubicBezTo>
                    <a:pt x="1749" y="7"/>
                    <a:pt x="1749" y="7"/>
                    <a:pt x="1749" y="7"/>
                  </a:cubicBezTo>
                  <a:cubicBezTo>
                    <a:pt x="1749" y="3"/>
                    <a:pt x="1747" y="1"/>
                    <a:pt x="1744" y="1"/>
                  </a:cubicBezTo>
                  <a:cubicBezTo>
                    <a:pt x="1642" y="1"/>
                    <a:pt x="1642" y="1"/>
                    <a:pt x="1642" y="1"/>
                  </a:cubicBezTo>
                  <a:cubicBezTo>
                    <a:pt x="1639" y="1"/>
                    <a:pt x="1636" y="3"/>
                    <a:pt x="1636" y="7"/>
                  </a:cubicBezTo>
                  <a:cubicBezTo>
                    <a:pt x="1636" y="50"/>
                    <a:pt x="1636" y="50"/>
                    <a:pt x="1636" y="50"/>
                  </a:cubicBezTo>
                  <a:cubicBezTo>
                    <a:pt x="1341" y="50"/>
                    <a:pt x="1341" y="50"/>
                    <a:pt x="1341" y="50"/>
                  </a:cubicBezTo>
                  <a:cubicBezTo>
                    <a:pt x="1341" y="7"/>
                    <a:pt x="1341" y="7"/>
                    <a:pt x="1341" y="7"/>
                  </a:cubicBezTo>
                  <a:cubicBezTo>
                    <a:pt x="1341" y="3"/>
                    <a:pt x="1339" y="1"/>
                    <a:pt x="1335" y="1"/>
                  </a:cubicBezTo>
                  <a:cubicBezTo>
                    <a:pt x="1236" y="1"/>
                    <a:pt x="1236" y="1"/>
                    <a:pt x="1236" y="1"/>
                  </a:cubicBezTo>
                  <a:cubicBezTo>
                    <a:pt x="1233" y="1"/>
                    <a:pt x="1230" y="3"/>
                    <a:pt x="1230" y="7"/>
                  </a:cubicBezTo>
                  <a:cubicBezTo>
                    <a:pt x="1230" y="50"/>
                    <a:pt x="1230" y="50"/>
                    <a:pt x="1230" y="50"/>
                  </a:cubicBezTo>
                  <a:cubicBezTo>
                    <a:pt x="1022" y="50"/>
                    <a:pt x="1022" y="50"/>
                    <a:pt x="1022" y="50"/>
                  </a:cubicBezTo>
                  <a:cubicBezTo>
                    <a:pt x="1019" y="50"/>
                    <a:pt x="1016" y="52"/>
                    <a:pt x="1016" y="55"/>
                  </a:cubicBezTo>
                  <a:cubicBezTo>
                    <a:pt x="1016" y="145"/>
                    <a:pt x="1016" y="145"/>
                    <a:pt x="1016" y="145"/>
                  </a:cubicBezTo>
                  <a:cubicBezTo>
                    <a:pt x="1016" y="148"/>
                    <a:pt x="1019" y="151"/>
                    <a:pt x="1022" y="151"/>
                  </a:cubicBezTo>
                  <a:close/>
                  <a:moveTo>
                    <a:pt x="1022" y="439"/>
                  </a:moveTo>
                  <a:cubicBezTo>
                    <a:pt x="1269" y="439"/>
                    <a:pt x="1269" y="439"/>
                    <a:pt x="1269" y="439"/>
                  </a:cubicBezTo>
                  <a:cubicBezTo>
                    <a:pt x="1211" y="494"/>
                    <a:pt x="1112" y="527"/>
                    <a:pt x="1042" y="539"/>
                  </a:cubicBezTo>
                  <a:cubicBezTo>
                    <a:pt x="1039" y="539"/>
                    <a:pt x="1037" y="542"/>
                    <a:pt x="1037" y="545"/>
                  </a:cubicBezTo>
                  <a:cubicBezTo>
                    <a:pt x="1037" y="637"/>
                    <a:pt x="1037" y="637"/>
                    <a:pt x="1037" y="637"/>
                  </a:cubicBezTo>
                  <a:cubicBezTo>
                    <a:pt x="1037" y="639"/>
                    <a:pt x="1038" y="641"/>
                    <a:pt x="1039" y="642"/>
                  </a:cubicBezTo>
                  <a:cubicBezTo>
                    <a:pt x="1040" y="643"/>
                    <a:pt x="1042" y="643"/>
                    <a:pt x="1043" y="643"/>
                  </a:cubicBezTo>
                  <a:cubicBezTo>
                    <a:pt x="1043" y="643"/>
                    <a:pt x="1044" y="643"/>
                    <a:pt x="1044" y="643"/>
                  </a:cubicBezTo>
                  <a:cubicBezTo>
                    <a:pt x="1273" y="607"/>
                    <a:pt x="1375" y="490"/>
                    <a:pt x="1410" y="439"/>
                  </a:cubicBezTo>
                  <a:cubicBezTo>
                    <a:pt x="1560" y="439"/>
                    <a:pt x="1560" y="439"/>
                    <a:pt x="1560" y="439"/>
                  </a:cubicBezTo>
                  <a:cubicBezTo>
                    <a:pt x="1560" y="494"/>
                    <a:pt x="1560" y="494"/>
                    <a:pt x="1560" y="494"/>
                  </a:cubicBezTo>
                  <a:cubicBezTo>
                    <a:pt x="1560" y="557"/>
                    <a:pt x="1584" y="581"/>
                    <a:pt x="1651" y="581"/>
                  </a:cubicBezTo>
                  <a:cubicBezTo>
                    <a:pt x="1873" y="581"/>
                    <a:pt x="1873" y="581"/>
                    <a:pt x="1873" y="581"/>
                  </a:cubicBezTo>
                  <a:cubicBezTo>
                    <a:pt x="1928" y="581"/>
                    <a:pt x="1951" y="552"/>
                    <a:pt x="1963" y="465"/>
                  </a:cubicBezTo>
                  <a:cubicBezTo>
                    <a:pt x="1964" y="463"/>
                    <a:pt x="1963" y="462"/>
                    <a:pt x="1962" y="460"/>
                  </a:cubicBezTo>
                  <a:cubicBezTo>
                    <a:pt x="1961" y="459"/>
                    <a:pt x="1959" y="458"/>
                    <a:pt x="1958" y="458"/>
                  </a:cubicBezTo>
                  <a:cubicBezTo>
                    <a:pt x="1862" y="458"/>
                    <a:pt x="1862" y="458"/>
                    <a:pt x="1862" y="458"/>
                  </a:cubicBezTo>
                  <a:cubicBezTo>
                    <a:pt x="1859" y="458"/>
                    <a:pt x="1857" y="460"/>
                    <a:pt x="1856" y="463"/>
                  </a:cubicBezTo>
                  <a:cubicBezTo>
                    <a:pt x="1850" y="486"/>
                    <a:pt x="1844" y="488"/>
                    <a:pt x="1828" y="488"/>
                  </a:cubicBezTo>
                  <a:cubicBezTo>
                    <a:pt x="1682" y="488"/>
                    <a:pt x="1682" y="488"/>
                    <a:pt x="1682" y="488"/>
                  </a:cubicBezTo>
                  <a:cubicBezTo>
                    <a:pt x="1673" y="488"/>
                    <a:pt x="1671" y="485"/>
                    <a:pt x="1671" y="478"/>
                  </a:cubicBezTo>
                  <a:cubicBezTo>
                    <a:pt x="1671" y="439"/>
                    <a:pt x="1671" y="439"/>
                    <a:pt x="1671" y="439"/>
                  </a:cubicBezTo>
                  <a:cubicBezTo>
                    <a:pt x="1958" y="439"/>
                    <a:pt x="1958" y="439"/>
                    <a:pt x="1958" y="439"/>
                  </a:cubicBezTo>
                  <a:cubicBezTo>
                    <a:pt x="1961" y="439"/>
                    <a:pt x="1964" y="436"/>
                    <a:pt x="1964" y="433"/>
                  </a:cubicBezTo>
                  <a:cubicBezTo>
                    <a:pt x="1964" y="348"/>
                    <a:pt x="1964" y="348"/>
                    <a:pt x="1964" y="348"/>
                  </a:cubicBezTo>
                  <a:cubicBezTo>
                    <a:pt x="1964" y="345"/>
                    <a:pt x="1961" y="342"/>
                    <a:pt x="1958" y="342"/>
                  </a:cubicBezTo>
                  <a:cubicBezTo>
                    <a:pt x="1543" y="342"/>
                    <a:pt x="1543" y="342"/>
                    <a:pt x="1543" y="342"/>
                  </a:cubicBezTo>
                  <a:cubicBezTo>
                    <a:pt x="1543" y="303"/>
                    <a:pt x="1543" y="303"/>
                    <a:pt x="1543" y="303"/>
                  </a:cubicBezTo>
                  <a:cubicBezTo>
                    <a:pt x="1878" y="303"/>
                    <a:pt x="1878" y="303"/>
                    <a:pt x="1878" y="303"/>
                  </a:cubicBezTo>
                  <a:cubicBezTo>
                    <a:pt x="1881" y="303"/>
                    <a:pt x="1884" y="301"/>
                    <a:pt x="1884" y="297"/>
                  </a:cubicBezTo>
                  <a:cubicBezTo>
                    <a:pt x="1884" y="226"/>
                    <a:pt x="1884" y="226"/>
                    <a:pt x="1884" y="226"/>
                  </a:cubicBezTo>
                  <a:cubicBezTo>
                    <a:pt x="1884" y="223"/>
                    <a:pt x="1881" y="220"/>
                    <a:pt x="1878" y="220"/>
                  </a:cubicBezTo>
                  <a:cubicBezTo>
                    <a:pt x="1543" y="220"/>
                    <a:pt x="1543" y="220"/>
                    <a:pt x="1543" y="220"/>
                  </a:cubicBezTo>
                  <a:cubicBezTo>
                    <a:pt x="1543" y="193"/>
                    <a:pt x="1543" y="193"/>
                    <a:pt x="1543" y="193"/>
                  </a:cubicBezTo>
                  <a:cubicBezTo>
                    <a:pt x="1543" y="190"/>
                    <a:pt x="1540" y="187"/>
                    <a:pt x="1537" y="187"/>
                  </a:cubicBezTo>
                  <a:cubicBezTo>
                    <a:pt x="1437" y="187"/>
                    <a:pt x="1437" y="187"/>
                    <a:pt x="1437" y="187"/>
                  </a:cubicBezTo>
                  <a:cubicBezTo>
                    <a:pt x="1434" y="187"/>
                    <a:pt x="1431" y="190"/>
                    <a:pt x="1431" y="193"/>
                  </a:cubicBezTo>
                  <a:cubicBezTo>
                    <a:pt x="1431" y="220"/>
                    <a:pt x="1431" y="220"/>
                    <a:pt x="1431" y="220"/>
                  </a:cubicBezTo>
                  <a:cubicBezTo>
                    <a:pt x="1123" y="220"/>
                    <a:pt x="1123" y="220"/>
                    <a:pt x="1123" y="220"/>
                  </a:cubicBezTo>
                  <a:cubicBezTo>
                    <a:pt x="1120" y="220"/>
                    <a:pt x="1118" y="223"/>
                    <a:pt x="1118" y="226"/>
                  </a:cubicBezTo>
                  <a:cubicBezTo>
                    <a:pt x="1118" y="297"/>
                    <a:pt x="1118" y="297"/>
                    <a:pt x="1118" y="297"/>
                  </a:cubicBezTo>
                  <a:cubicBezTo>
                    <a:pt x="1118" y="301"/>
                    <a:pt x="1120" y="303"/>
                    <a:pt x="1123" y="303"/>
                  </a:cubicBezTo>
                  <a:cubicBezTo>
                    <a:pt x="1431" y="303"/>
                    <a:pt x="1431" y="303"/>
                    <a:pt x="1431" y="303"/>
                  </a:cubicBezTo>
                  <a:cubicBezTo>
                    <a:pt x="1431" y="342"/>
                    <a:pt x="1431" y="342"/>
                    <a:pt x="1431" y="342"/>
                  </a:cubicBezTo>
                  <a:cubicBezTo>
                    <a:pt x="1022" y="342"/>
                    <a:pt x="1022" y="342"/>
                    <a:pt x="1022" y="342"/>
                  </a:cubicBezTo>
                  <a:cubicBezTo>
                    <a:pt x="1019" y="342"/>
                    <a:pt x="1016" y="345"/>
                    <a:pt x="1016" y="348"/>
                  </a:cubicBezTo>
                  <a:cubicBezTo>
                    <a:pt x="1016" y="433"/>
                    <a:pt x="1016" y="433"/>
                    <a:pt x="1016" y="433"/>
                  </a:cubicBezTo>
                  <a:cubicBezTo>
                    <a:pt x="1016" y="436"/>
                    <a:pt x="1019" y="439"/>
                    <a:pt x="1022" y="439"/>
                  </a:cubicBezTo>
                  <a:close/>
                  <a:moveTo>
                    <a:pt x="1964" y="848"/>
                  </a:moveTo>
                  <a:cubicBezTo>
                    <a:pt x="1964" y="948"/>
                    <a:pt x="1964" y="948"/>
                    <a:pt x="1964" y="948"/>
                  </a:cubicBezTo>
                  <a:cubicBezTo>
                    <a:pt x="1964" y="952"/>
                    <a:pt x="1961" y="954"/>
                    <a:pt x="1958" y="954"/>
                  </a:cubicBezTo>
                  <a:cubicBezTo>
                    <a:pt x="1891" y="954"/>
                    <a:pt x="1679" y="940"/>
                    <a:pt x="1488" y="875"/>
                  </a:cubicBezTo>
                  <a:cubicBezTo>
                    <a:pt x="1340" y="918"/>
                    <a:pt x="1133" y="943"/>
                    <a:pt x="1022" y="954"/>
                  </a:cubicBezTo>
                  <a:cubicBezTo>
                    <a:pt x="1021" y="954"/>
                    <a:pt x="1021" y="954"/>
                    <a:pt x="1021" y="954"/>
                  </a:cubicBezTo>
                  <a:cubicBezTo>
                    <a:pt x="1019" y="954"/>
                    <a:pt x="1018" y="954"/>
                    <a:pt x="1017" y="953"/>
                  </a:cubicBezTo>
                  <a:cubicBezTo>
                    <a:pt x="1016" y="952"/>
                    <a:pt x="1015" y="950"/>
                    <a:pt x="1015" y="948"/>
                  </a:cubicBezTo>
                  <a:cubicBezTo>
                    <a:pt x="1015" y="851"/>
                    <a:pt x="1015" y="851"/>
                    <a:pt x="1015" y="851"/>
                  </a:cubicBezTo>
                  <a:cubicBezTo>
                    <a:pt x="1015" y="848"/>
                    <a:pt x="1017" y="845"/>
                    <a:pt x="1021" y="845"/>
                  </a:cubicBezTo>
                  <a:cubicBezTo>
                    <a:pt x="1028" y="845"/>
                    <a:pt x="1036" y="844"/>
                    <a:pt x="1045" y="844"/>
                  </a:cubicBezTo>
                  <a:cubicBezTo>
                    <a:pt x="1107" y="841"/>
                    <a:pt x="1208" y="837"/>
                    <a:pt x="1337" y="812"/>
                  </a:cubicBezTo>
                  <a:cubicBezTo>
                    <a:pt x="1314" y="800"/>
                    <a:pt x="1275" y="777"/>
                    <a:pt x="1226" y="734"/>
                  </a:cubicBezTo>
                  <a:cubicBezTo>
                    <a:pt x="1170" y="758"/>
                    <a:pt x="1097" y="777"/>
                    <a:pt x="1045" y="789"/>
                  </a:cubicBezTo>
                  <a:cubicBezTo>
                    <a:pt x="1043" y="789"/>
                    <a:pt x="1041" y="789"/>
                    <a:pt x="1039" y="788"/>
                  </a:cubicBezTo>
                  <a:cubicBezTo>
                    <a:pt x="1038" y="786"/>
                    <a:pt x="1037" y="785"/>
                    <a:pt x="1037" y="783"/>
                  </a:cubicBezTo>
                  <a:cubicBezTo>
                    <a:pt x="1037" y="689"/>
                    <a:pt x="1037" y="689"/>
                    <a:pt x="1037" y="689"/>
                  </a:cubicBezTo>
                  <a:cubicBezTo>
                    <a:pt x="1037" y="686"/>
                    <a:pt x="1039" y="684"/>
                    <a:pt x="1042" y="683"/>
                  </a:cubicBezTo>
                  <a:cubicBezTo>
                    <a:pt x="1199" y="648"/>
                    <a:pt x="1312" y="590"/>
                    <a:pt x="1389" y="506"/>
                  </a:cubicBezTo>
                  <a:cubicBezTo>
                    <a:pt x="1391" y="504"/>
                    <a:pt x="1393" y="503"/>
                    <a:pt x="1396" y="504"/>
                  </a:cubicBezTo>
                  <a:cubicBezTo>
                    <a:pt x="1491" y="534"/>
                    <a:pt x="1491" y="534"/>
                    <a:pt x="1491" y="534"/>
                  </a:cubicBezTo>
                  <a:cubicBezTo>
                    <a:pt x="1493" y="535"/>
                    <a:pt x="1494" y="536"/>
                    <a:pt x="1495" y="538"/>
                  </a:cubicBezTo>
                  <a:cubicBezTo>
                    <a:pt x="1496" y="540"/>
                    <a:pt x="1495" y="542"/>
                    <a:pt x="1494" y="543"/>
                  </a:cubicBezTo>
                  <a:cubicBezTo>
                    <a:pt x="1479" y="563"/>
                    <a:pt x="1461" y="583"/>
                    <a:pt x="1436" y="606"/>
                  </a:cubicBezTo>
                  <a:cubicBezTo>
                    <a:pt x="1810" y="606"/>
                    <a:pt x="1810" y="606"/>
                    <a:pt x="1810" y="606"/>
                  </a:cubicBezTo>
                  <a:cubicBezTo>
                    <a:pt x="1814" y="606"/>
                    <a:pt x="1816" y="609"/>
                    <a:pt x="1816" y="612"/>
                  </a:cubicBezTo>
                  <a:cubicBezTo>
                    <a:pt x="1816" y="693"/>
                    <a:pt x="1816" y="693"/>
                    <a:pt x="1816" y="693"/>
                  </a:cubicBezTo>
                  <a:cubicBezTo>
                    <a:pt x="1816" y="694"/>
                    <a:pt x="1816" y="696"/>
                    <a:pt x="1814" y="697"/>
                  </a:cubicBezTo>
                  <a:cubicBezTo>
                    <a:pt x="1812" y="699"/>
                    <a:pt x="1812" y="699"/>
                    <a:pt x="1812" y="699"/>
                  </a:cubicBezTo>
                  <a:cubicBezTo>
                    <a:pt x="1787" y="724"/>
                    <a:pt x="1741" y="768"/>
                    <a:pt x="1650" y="812"/>
                  </a:cubicBezTo>
                  <a:cubicBezTo>
                    <a:pt x="1709" y="823"/>
                    <a:pt x="1809" y="839"/>
                    <a:pt x="1958" y="842"/>
                  </a:cubicBezTo>
                  <a:cubicBezTo>
                    <a:pt x="1961" y="842"/>
                    <a:pt x="1964" y="844"/>
                    <a:pt x="1964" y="848"/>
                  </a:cubicBezTo>
                  <a:close/>
                  <a:moveTo>
                    <a:pt x="1654" y="698"/>
                  </a:moveTo>
                  <a:cubicBezTo>
                    <a:pt x="1334" y="698"/>
                    <a:pt x="1334" y="698"/>
                    <a:pt x="1334" y="698"/>
                  </a:cubicBezTo>
                  <a:cubicBezTo>
                    <a:pt x="1360" y="717"/>
                    <a:pt x="1408" y="747"/>
                    <a:pt x="1489" y="774"/>
                  </a:cubicBezTo>
                  <a:cubicBezTo>
                    <a:pt x="1582" y="744"/>
                    <a:pt x="1628" y="717"/>
                    <a:pt x="1654" y="698"/>
                  </a:cubicBezTo>
                  <a:close/>
                  <a:moveTo>
                    <a:pt x="2331" y="526"/>
                  </a:moveTo>
                  <a:cubicBezTo>
                    <a:pt x="2333" y="532"/>
                    <a:pt x="2334" y="538"/>
                    <a:pt x="2338" y="552"/>
                  </a:cubicBezTo>
                  <a:cubicBezTo>
                    <a:pt x="2339" y="553"/>
                    <a:pt x="2340" y="555"/>
                    <a:pt x="2341" y="556"/>
                  </a:cubicBezTo>
                  <a:cubicBezTo>
                    <a:pt x="2343" y="556"/>
                    <a:pt x="2344" y="556"/>
                    <a:pt x="2346" y="556"/>
                  </a:cubicBezTo>
                  <a:cubicBezTo>
                    <a:pt x="2426" y="525"/>
                    <a:pt x="2426" y="525"/>
                    <a:pt x="2426" y="525"/>
                  </a:cubicBezTo>
                  <a:cubicBezTo>
                    <a:pt x="2428" y="524"/>
                    <a:pt x="2430" y="521"/>
                    <a:pt x="2429" y="518"/>
                  </a:cubicBezTo>
                  <a:cubicBezTo>
                    <a:pt x="2419" y="474"/>
                    <a:pt x="2389" y="396"/>
                    <a:pt x="2362" y="344"/>
                  </a:cubicBezTo>
                  <a:cubicBezTo>
                    <a:pt x="2361" y="342"/>
                    <a:pt x="2358" y="341"/>
                    <a:pt x="2355" y="342"/>
                  </a:cubicBezTo>
                  <a:cubicBezTo>
                    <a:pt x="2280" y="369"/>
                    <a:pt x="2280" y="369"/>
                    <a:pt x="2280" y="369"/>
                  </a:cubicBezTo>
                  <a:cubicBezTo>
                    <a:pt x="2279" y="370"/>
                    <a:pt x="2277" y="371"/>
                    <a:pt x="2277" y="373"/>
                  </a:cubicBezTo>
                  <a:cubicBezTo>
                    <a:pt x="2276" y="374"/>
                    <a:pt x="2276" y="376"/>
                    <a:pt x="2277" y="378"/>
                  </a:cubicBezTo>
                  <a:cubicBezTo>
                    <a:pt x="2285" y="397"/>
                    <a:pt x="2290" y="409"/>
                    <a:pt x="2297" y="429"/>
                  </a:cubicBezTo>
                  <a:cubicBezTo>
                    <a:pt x="2277" y="430"/>
                    <a:pt x="2263" y="430"/>
                    <a:pt x="2250" y="431"/>
                  </a:cubicBezTo>
                  <a:cubicBezTo>
                    <a:pt x="2237" y="432"/>
                    <a:pt x="2226" y="432"/>
                    <a:pt x="2214" y="432"/>
                  </a:cubicBezTo>
                  <a:cubicBezTo>
                    <a:pt x="2247" y="389"/>
                    <a:pt x="2343" y="253"/>
                    <a:pt x="2398" y="159"/>
                  </a:cubicBezTo>
                  <a:cubicBezTo>
                    <a:pt x="2398" y="158"/>
                    <a:pt x="2399" y="156"/>
                    <a:pt x="2398" y="154"/>
                  </a:cubicBezTo>
                  <a:cubicBezTo>
                    <a:pt x="2398" y="153"/>
                    <a:pt x="2397" y="151"/>
                    <a:pt x="2395" y="151"/>
                  </a:cubicBezTo>
                  <a:cubicBezTo>
                    <a:pt x="2308" y="111"/>
                    <a:pt x="2308" y="111"/>
                    <a:pt x="2308" y="111"/>
                  </a:cubicBezTo>
                  <a:cubicBezTo>
                    <a:pt x="2306" y="110"/>
                    <a:pt x="2302" y="111"/>
                    <a:pt x="2301" y="113"/>
                  </a:cubicBezTo>
                  <a:cubicBezTo>
                    <a:pt x="2284" y="146"/>
                    <a:pt x="2260" y="190"/>
                    <a:pt x="2205" y="273"/>
                  </a:cubicBezTo>
                  <a:cubicBezTo>
                    <a:pt x="2196" y="263"/>
                    <a:pt x="2181" y="245"/>
                    <a:pt x="2163" y="225"/>
                  </a:cubicBezTo>
                  <a:cubicBezTo>
                    <a:pt x="2180" y="199"/>
                    <a:pt x="2233" y="114"/>
                    <a:pt x="2268" y="36"/>
                  </a:cubicBezTo>
                  <a:cubicBezTo>
                    <a:pt x="2269" y="34"/>
                    <a:pt x="2269" y="32"/>
                    <a:pt x="2268" y="31"/>
                  </a:cubicBezTo>
                  <a:cubicBezTo>
                    <a:pt x="2267" y="29"/>
                    <a:pt x="2266" y="28"/>
                    <a:pt x="2264" y="27"/>
                  </a:cubicBezTo>
                  <a:cubicBezTo>
                    <a:pt x="2171" y="1"/>
                    <a:pt x="2171" y="1"/>
                    <a:pt x="2171" y="1"/>
                  </a:cubicBezTo>
                  <a:cubicBezTo>
                    <a:pt x="2168" y="0"/>
                    <a:pt x="2165" y="2"/>
                    <a:pt x="2164" y="4"/>
                  </a:cubicBezTo>
                  <a:cubicBezTo>
                    <a:pt x="2141" y="64"/>
                    <a:pt x="2122" y="104"/>
                    <a:pt x="2088" y="158"/>
                  </a:cubicBezTo>
                  <a:cubicBezTo>
                    <a:pt x="2087" y="157"/>
                    <a:pt x="2087" y="156"/>
                    <a:pt x="2086" y="156"/>
                  </a:cubicBezTo>
                  <a:cubicBezTo>
                    <a:pt x="2085" y="155"/>
                    <a:pt x="2085" y="155"/>
                    <a:pt x="2082" y="153"/>
                  </a:cubicBezTo>
                  <a:cubicBezTo>
                    <a:pt x="2081" y="152"/>
                    <a:pt x="2079" y="151"/>
                    <a:pt x="2076" y="148"/>
                  </a:cubicBezTo>
                  <a:cubicBezTo>
                    <a:pt x="2074" y="147"/>
                    <a:pt x="2072" y="147"/>
                    <a:pt x="2071" y="147"/>
                  </a:cubicBezTo>
                  <a:cubicBezTo>
                    <a:pt x="2069" y="148"/>
                    <a:pt x="2068" y="149"/>
                    <a:pt x="2067" y="150"/>
                  </a:cubicBezTo>
                  <a:cubicBezTo>
                    <a:pt x="2019" y="233"/>
                    <a:pt x="2019" y="233"/>
                    <a:pt x="2019" y="233"/>
                  </a:cubicBezTo>
                  <a:cubicBezTo>
                    <a:pt x="2018" y="235"/>
                    <a:pt x="2018" y="239"/>
                    <a:pt x="2020" y="240"/>
                  </a:cubicBezTo>
                  <a:cubicBezTo>
                    <a:pt x="2036" y="253"/>
                    <a:pt x="2082" y="291"/>
                    <a:pt x="2146" y="359"/>
                  </a:cubicBezTo>
                  <a:cubicBezTo>
                    <a:pt x="2130" y="383"/>
                    <a:pt x="2106" y="418"/>
                    <a:pt x="2092" y="436"/>
                  </a:cubicBezTo>
                  <a:cubicBezTo>
                    <a:pt x="2073" y="437"/>
                    <a:pt x="2054" y="438"/>
                    <a:pt x="2028" y="438"/>
                  </a:cubicBezTo>
                  <a:cubicBezTo>
                    <a:pt x="2025" y="438"/>
                    <a:pt x="2022" y="441"/>
                    <a:pt x="2022" y="444"/>
                  </a:cubicBezTo>
                  <a:cubicBezTo>
                    <a:pt x="2022" y="535"/>
                    <a:pt x="2022" y="535"/>
                    <a:pt x="2022" y="535"/>
                  </a:cubicBezTo>
                  <a:cubicBezTo>
                    <a:pt x="2022" y="537"/>
                    <a:pt x="2023" y="538"/>
                    <a:pt x="2024" y="540"/>
                  </a:cubicBezTo>
                  <a:cubicBezTo>
                    <a:pt x="2025" y="541"/>
                    <a:pt x="2027" y="541"/>
                    <a:pt x="2029" y="541"/>
                  </a:cubicBezTo>
                  <a:cubicBezTo>
                    <a:pt x="2037" y="541"/>
                    <a:pt x="2046" y="540"/>
                    <a:pt x="2056" y="540"/>
                  </a:cubicBezTo>
                  <a:cubicBezTo>
                    <a:pt x="2080" y="539"/>
                    <a:pt x="2112" y="537"/>
                    <a:pt x="2168" y="534"/>
                  </a:cubicBezTo>
                  <a:cubicBezTo>
                    <a:pt x="2168" y="948"/>
                    <a:pt x="2168" y="948"/>
                    <a:pt x="2168" y="948"/>
                  </a:cubicBezTo>
                  <a:cubicBezTo>
                    <a:pt x="2168" y="952"/>
                    <a:pt x="2170" y="954"/>
                    <a:pt x="2174" y="954"/>
                  </a:cubicBezTo>
                  <a:cubicBezTo>
                    <a:pt x="2268" y="954"/>
                    <a:pt x="2268" y="954"/>
                    <a:pt x="2268" y="954"/>
                  </a:cubicBezTo>
                  <a:cubicBezTo>
                    <a:pt x="2272" y="954"/>
                    <a:pt x="2274" y="952"/>
                    <a:pt x="2274" y="948"/>
                  </a:cubicBezTo>
                  <a:cubicBezTo>
                    <a:pt x="2274" y="526"/>
                    <a:pt x="2274" y="526"/>
                    <a:pt x="2274" y="526"/>
                  </a:cubicBezTo>
                  <a:cubicBezTo>
                    <a:pt x="2288" y="526"/>
                    <a:pt x="2313" y="524"/>
                    <a:pt x="2329" y="523"/>
                  </a:cubicBezTo>
                  <a:cubicBezTo>
                    <a:pt x="2330" y="524"/>
                    <a:pt x="2330" y="525"/>
                    <a:pt x="2331" y="526"/>
                  </a:cubicBezTo>
                  <a:close/>
                  <a:moveTo>
                    <a:pt x="2377" y="231"/>
                  </a:moveTo>
                  <a:cubicBezTo>
                    <a:pt x="2377" y="233"/>
                    <a:pt x="2377" y="235"/>
                    <a:pt x="2378" y="236"/>
                  </a:cubicBezTo>
                  <a:cubicBezTo>
                    <a:pt x="2443" y="311"/>
                    <a:pt x="2443" y="311"/>
                    <a:pt x="2443" y="311"/>
                  </a:cubicBezTo>
                  <a:cubicBezTo>
                    <a:pt x="2444" y="312"/>
                    <a:pt x="2446" y="313"/>
                    <a:pt x="2447" y="313"/>
                  </a:cubicBezTo>
                  <a:cubicBezTo>
                    <a:pt x="2449" y="313"/>
                    <a:pt x="2450" y="312"/>
                    <a:pt x="2451" y="311"/>
                  </a:cubicBezTo>
                  <a:cubicBezTo>
                    <a:pt x="2534" y="241"/>
                    <a:pt x="2610" y="122"/>
                    <a:pt x="2651" y="42"/>
                  </a:cubicBezTo>
                  <a:cubicBezTo>
                    <a:pt x="2652" y="41"/>
                    <a:pt x="2652" y="39"/>
                    <a:pt x="2651" y="37"/>
                  </a:cubicBezTo>
                  <a:cubicBezTo>
                    <a:pt x="2651" y="36"/>
                    <a:pt x="2649" y="35"/>
                    <a:pt x="2648" y="34"/>
                  </a:cubicBezTo>
                  <a:cubicBezTo>
                    <a:pt x="2556" y="1"/>
                    <a:pt x="2556" y="1"/>
                    <a:pt x="2556" y="1"/>
                  </a:cubicBezTo>
                  <a:cubicBezTo>
                    <a:pt x="2553" y="0"/>
                    <a:pt x="2550" y="1"/>
                    <a:pt x="2549" y="4"/>
                  </a:cubicBezTo>
                  <a:cubicBezTo>
                    <a:pt x="2484" y="125"/>
                    <a:pt x="2406" y="207"/>
                    <a:pt x="2379" y="227"/>
                  </a:cubicBezTo>
                  <a:cubicBezTo>
                    <a:pt x="2378" y="228"/>
                    <a:pt x="2377" y="230"/>
                    <a:pt x="2377" y="231"/>
                  </a:cubicBezTo>
                  <a:close/>
                  <a:moveTo>
                    <a:pt x="2826" y="4"/>
                  </a:moveTo>
                  <a:cubicBezTo>
                    <a:pt x="2825" y="1"/>
                    <a:pt x="2821" y="0"/>
                    <a:pt x="2818" y="1"/>
                  </a:cubicBezTo>
                  <a:cubicBezTo>
                    <a:pt x="2731" y="41"/>
                    <a:pt x="2731" y="41"/>
                    <a:pt x="2731" y="41"/>
                  </a:cubicBezTo>
                  <a:cubicBezTo>
                    <a:pt x="2729" y="42"/>
                    <a:pt x="2728" y="43"/>
                    <a:pt x="2728" y="45"/>
                  </a:cubicBezTo>
                  <a:cubicBezTo>
                    <a:pt x="2727" y="46"/>
                    <a:pt x="2727" y="48"/>
                    <a:pt x="2728" y="49"/>
                  </a:cubicBezTo>
                  <a:cubicBezTo>
                    <a:pt x="2781" y="151"/>
                    <a:pt x="2850" y="235"/>
                    <a:pt x="2930" y="292"/>
                  </a:cubicBezTo>
                  <a:cubicBezTo>
                    <a:pt x="2931" y="293"/>
                    <a:pt x="2932" y="293"/>
                    <a:pt x="2933" y="293"/>
                  </a:cubicBezTo>
                  <a:cubicBezTo>
                    <a:pt x="2933" y="293"/>
                    <a:pt x="2934" y="293"/>
                    <a:pt x="2934" y="293"/>
                  </a:cubicBezTo>
                  <a:cubicBezTo>
                    <a:pt x="2936" y="293"/>
                    <a:pt x="2937" y="292"/>
                    <a:pt x="2938" y="291"/>
                  </a:cubicBezTo>
                  <a:cubicBezTo>
                    <a:pt x="2993" y="208"/>
                    <a:pt x="2993" y="208"/>
                    <a:pt x="2993" y="208"/>
                  </a:cubicBezTo>
                  <a:cubicBezTo>
                    <a:pt x="2995" y="205"/>
                    <a:pt x="2994" y="202"/>
                    <a:pt x="2991" y="200"/>
                  </a:cubicBezTo>
                  <a:cubicBezTo>
                    <a:pt x="2962" y="178"/>
                    <a:pt x="2893" y="127"/>
                    <a:pt x="2826" y="4"/>
                  </a:cubicBezTo>
                  <a:close/>
                  <a:moveTo>
                    <a:pt x="2603" y="174"/>
                  </a:moveTo>
                  <a:cubicBezTo>
                    <a:pt x="2585" y="207"/>
                    <a:pt x="2562" y="248"/>
                    <a:pt x="2538" y="292"/>
                  </a:cubicBezTo>
                  <a:cubicBezTo>
                    <a:pt x="2517" y="329"/>
                    <a:pt x="2496" y="368"/>
                    <a:pt x="2476" y="404"/>
                  </a:cubicBezTo>
                  <a:cubicBezTo>
                    <a:pt x="2464" y="404"/>
                    <a:pt x="2462" y="404"/>
                    <a:pt x="2460" y="404"/>
                  </a:cubicBezTo>
                  <a:cubicBezTo>
                    <a:pt x="2459" y="404"/>
                    <a:pt x="2458" y="404"/>
                    <a:pt x="2453" y="404"/>
                  </a:cubicBezTo>
                  <a:cubicBezTo>
                    <a:pt x="2450" y="404"/>
                    <a:pt x="2447" y="407"/>
                    <a:pt x="2447" y="410"/>
                  </a:cubicBezTo>
                  <a:cubicBezTo>
                    <a:pt x="2447" y="498"/>
                    <a:pt x="2447" y="498"/>
                    <a:pt x="2447" y="498"/>
                  </a:cubicBezTo>
                  <a:cubicBezTo>
                    <a:pt x="2447" y="502"/>
                    <a:pt x="2450" y="504"/>
                    <a:pt x="2453" y="504"/>
                  </a:cubicBezTo>
                  <a:cubicBezTo>
                    <a:pt x="2472" y="504"/>
                    <a:pt x="2523" y="502"/>
                    <a:pt x="2551" y="501"/>
                  </a:cubicBezTo>
                  <a:cubicBezTo>
                    <a:pt x="2551" y="501"/>
                    <a:pt x="2551" y="501"/>
                    <a:pt x="2551" y="501"/>
                  </a:cubicBezTo>
                  <a:cubicBezTo>
                    <a:pt x="2516" y="560"/>
                    <a:pt x="2516" y="560"/>
                    <a:pt x="2516" y="560"/>
                  </a:cubicBezTo>
                  <a:cubicBezTo>
                    <a:pt x="2515" y="562"/>
                    <a:pt x="2515" y="564"/>
                    <a:pt x="2515" y="565"/>
                  </a:cubicBezTo>
                  <a:cubicBezTo>
                    <a:pt x="2516" y="567"/>
                    <a:pt x="2517" y="568"/>
                    <a:pt x="2519" y="569"/>
                  </a:cubicBezTo>
                  <a:cubicBezTo>
                    <a:pt x="2583" y="590"/>
                    <a:pt x="2683" y="647"/>
                    <a:pt x="2730" y="684"/>
                  </a:cubicBezTo>
                  <a:cubicBezTo>
                    <a:pt x="2732" y="685"/>
                    <a:pt x="2733" y="686"/>
                    <a:pt x="2734" y="686"/>
                  </a:cubicBezTo>
                  <a:cubicBezTo>
                    <a:pt x="2734" y="686"/>
                    <a:pt x="2735" y="685"/>
                    <a:pt x="2735" y="685"/>
                  </a:cubicBezTo>
                  <a:cubicBezTo>
                    <a:pt x="2737" y="685"/>
                    <a:pt x="2738" y="684"/>
                    <a:pt x="2739" y="683"/>
                  </a:cubicBezTo>
                  <a:cubicBezTo>
                    <a:pt x="2789" y="603"/>
                    <a:pt x="2789" y="603"/>
                    <a:pt x="2789" y="603"/>
                  </a:cubicBezTo>
                  <a:cubicBezTo>
                    <a:pt x="2791" y="601"/>
                    <a:pt x="2790" y="597"/>
                    <a:pt x="2787" y="595"/>
                  </a:cubicBezTo>
                  <a:cubicBezTo>
                    <a:pt x="2730" y="554"/>
                    <a:pt x="2676" y="522"/>
                    <a:pt x="2622" y="498"/>
                  </a:cubicBezTo>
                  <a:cubicBezTo>
                    <a:pt x="2725" y="494"/>
                    <a:pt x="2745" y="493"/>
                    <a:pt x="2840" y="484"/>
                  </a:cubicBezTo>
                  <a:cubicBezTo>
                    <a:pt x="2849" y="500"/>
                    <a:pt x="2855" y="511"/>
                    <a:pt x="2865" y="534"/>
                  </a:cubicBezTo>
                  <a:cubicBezTo>
                    <a:pt x="2866" y="535"/>
                    <a:pt x="2867" y="536"/>
                    <a:pt x="2869" y="537"/>
                  </a:cubicBezTo>
                  <a:cubicBezTo>
                    <a:pt x="2870" y="538"/>
                    <a:pt x="2872" y="537"/>
                    <a:pt x="2873" y="536"/>
                  </a:cubicBezTo>
                  <a:cubicBezTo>
                    <a:pt x="2964" y="484"/>
                    <a:pt x="2964" y="484"/>
                    <a:pt x="2964" y="484"/>
                  </a:cubicBezTo>
                  <a:cubicBezTo>
                    <a:pt x="2967" y="482"/>
                    <a:pt x="2968" y="479"/>
                    <a:pt x="2966" y="476"/>
                  </a:cubicBezTo>
                  <a:cubicBezTo>
                    <a:pt x="2940" y="423"/>
                    <a:pt x="2885" y="321"/>
                    <a:pt x="2804" y="237"/>
                  </a:cubicBezTo>
                  <a:cubicBezTo>
                    <a:pt x="2802" y="235"/>
                    <a:pt x="2799" y="234"/>
                    <a:pt x="2797" y="236"/>
                  </a:cubicBezTo>
                  <a:cubicBezTo>
                    <a:pt x="2715" y="284"/>
                    <a:pt x="2715" y="284"/>
                    <a:pt x="2715" y="284"/>
                  </a:cubicBezTo>
                  <a:cubicBezTo>
                    <a:pt x="2713" y="285"/>
                    <a:pt x="2713" y="287"/>
                    <a:pt x="2712" y="289"/>
                  </a:cubicBezTo>
                  <a:cubicBezTo>
                    <a:pt x="2712" y="290"/>
                    <a:pt x="2712" y="292"/>
                    <a:pt x="2714" y="293"/>
                  </a:cubicBezTo>
                  <a:cubicBezTo>
                    <a:pt x="2735" y="318"/>
                    <a:pt x="2743" y="328"/>
                    <a:pt x="2783" y="390"/>
                  </a:cubicBezTo>
                  <a:cubicBezTo>
                    <a:pt x="2766" y="391"/>
                    <a:pt x="2743" y="392"/>
                    <a:pt x="2719" y="394"/>
                  </a:cubicBezTo>
                  <a:cubicBezTo>
                    <a:pt x="2675" y="396"/>
                    <a:pt x="2626" y="398"/>
                    <a:pt x="2598" y="400"/>
                  </a:cubicBezTo>
                  <a:cubicBezTo>
                    <a:pt x="2643" y="319"/>
                    <a:pt x="2670" y="274"/>
                    <a:pt x="2714" y="202"/>
                  </a:cubicBezTo>
                  <a:cubicBezTo>
                    <a:pt x="2716" y="200"/>
                    <a:pt x="2716" y="198"/>
                    <a:pt x="2715" y="197"/>
                  </a:cubicBezTo>
                  <a:cubicBezTo>
                    <a:pt x="2714" y="195"/>
                    <a:pt x="2713" y="194"/>
                    <a:pt x="2711" y="193"/>
                  </a:cubicBezTo>
                  <a:cubicBezTo>
                    <a:pt x="2609" y="171"/>
                    <a:pt x="2609" y="171"/>
                    <a:pt x="2609" y="171"/>
                  </a:cubicBezTo>
                  <a:cubicBezTo>
                    <a:pt x="2607" y="171"/>
                    <a:pt x="2604" y="172"/>
                    <a:pt x="2603" y="174"/>
                  </a:cubicBezTo>
                  <a:close/>
                  <a:moveTo>
                    <a:pt x="2392" y="765"/>
                  </a:moveTo>
                  <a:cubicBezTo>
                    <a:pt x="2392" y="701"/>
                    <a:pt x="2388" y="654"/>
                    <a:pt x="2376" y="598"/>
                  </a:cubicBezTo>
                  <a:cubicBezTo>
                    <a:pt x="2376" y="595"/>
                    <a:pt x="2373" y="593"/>
                    <a:pt x="2371" y="593"/>
                  </a:cubicBezTo>
                  <a:cubicBezTo>
                    <a:pt x="2371" y="593"/>
                    <a:pt x="2371" y="593"/>
                    <a:pt x="2371" y="593"/>
                  </a:cubicBezTo>
                  <a:cubicBezTo>
                    <a:pt x="2301" y="593"/>
                    <a:pt x="2301" y="593"/>
                    <a:pt x="2301" y="593"/>
                  </a:cubicBezTo>
                  <a:cubicBezTo>
                    <a:pt x="2299" y="593"/>
                    <a:pt x="2297" y="594"/>
                    <a:pt x="2296" y="595"/>
                  </a:cubicBezTo>
                  <a:cubicBezTo>
                    <a:pt x="2295" y="597"/>
                    <a:pt x="2294" y="598"/>
                    <a:pt x="2295" y="600"/>
                  </a:cubicBezTo>
                  <a:cubicBezTo>
                    <a:pt x="2299" y="631"/>
                    <a:pt x="2305" y="700"/>
                    <a:pt x="2304" y="765"/>
                  </a:cubicBezTo>
                  <a:cubicBezTo>
                    <a:pt x="2304" y="766"/>
                    <a:pt x="2305" y="768"/>
                    <a:pt x="2306" y="769"/>
                  </a:cubicBezTo>
                  <a:cubicBezTo>
                    <a:pt x="2307" y="770"/>
                    <a:pt x="2309" y="771"/>
                    <a:pt x="2310" y="771"/>
                  </a:cubicBezTo>
                  <a:cubicBezTo>
                    <a:pt x="2310" y="771"/>
                    <a:pt x="2310" y="771"/>
                    <a:pt x="2310" y="771"/>
                  </a:cubicBezTo>
                  <a:cubicBezTo>
                    <a:pt x="2387" y="771"/>
                    <a:pt x="2387" y="771"/>
                    <a:pt x="2387" y="771"/>
                  </a:cubicBezTo>
                  <a:cubicBezTo>
                    <a:pt x="2390" y="771"/>
                    <a:pt x="2392" y="768"/>
                    <a:pt x="2392" y="765"/>
                  </a:cubicBezTo>
                  <a:close/>
                  <a:moveTo>
                    <a:pt x="2835" y="767"/>
                  </a:moveTo>
                  <a:cubicBezTo>
                    <a:pt x="2740" y="767"/>
                    <a:pt x="2740" y="767"/>
                    <a:pt x="2740" y="767"/>
                  </a:cubicBezTo>
                  <a:cubicBezTo>
                    <a:pt x="2736" y="767"/>
                    <a:pt x="2734" y="770"/>
                    <a:pt x="2734" y="773"/>
                  </a:cubicBezTo>
                  <a:cubicBezTo>
                    <a:pt x="2728" y="851"/>
                    <a:pt x="2721" y="851"/>
                    <a:pt x="2706" y="851"/>
                  </a:cubicBezTo>
                  <a:cubicBezTo>
                    <a:pt x="2666" y="851"/>
                    <a:pt x="2666" y="851"/>
                    <a:pt x="2666" y="851"/>
                  </a:cubicBezTo>
                  <a:cubicBezTo>
                    <a:pt x="2654" y="851"/>
                    <a:pt x="2651" y="851"/>
                    <a:pt x="2651" y="834"/>
                  </a:cubicBezTo>
                  <a:cubicBezTo>
                    <a:pt x="2651" y="669"/>
                    <a:pt x="2651" y="669"/>
                    <a:pt x="2651" y="669"/>
                  </a:cubicBezTo>
                  <a:cubicBezTo>
                    <a:pt x="2651" y="666"/>
                    <a:pt x="2648" y="663"/>
                    <a:pt x="2645" y="663"/>
                  </a:cubicBezTo>
                  <a:cubicBezTo>
                    <a:pt x="2550" y="663"/>
                    <a:pt x="2550" y="663"/>
                    <a:pt x="2550" y="663"/>
                  </a:cubicBezTo>
                  <a:cubicBezTo>
                    <a:pt x="2547" y="663"/>
                    <a:pt x="2544" y="666"/>
                    <a:pt x="2544" y="669"/>
                  </a:cubicBezTo>
                  <a:cubicBezTo>
                    <a:pt x="2544" y="898"/>
                    <a:pt x="2544" y="898"/>
                    <a:pt x="2544" y="898"/>
                  </a:cubicBezTo>
                  <a:cubicBezTo>
                    <a:pt x="2544" y="924"/>
                    <a:pt x="2558" y="954"/>
                    <a:pt x="2625" y="954"/>
                  </a:cubicBezTo>
                  <a:cubicBezTo>
                    <a:pt x="2757" y="954"/>
                    <a:pt x="2757" y="954"/>
                    <a:pt x="2757" y="954"/>
                  </a:cubicBezTo>
                  <a:cubicBezTo>
                    <a:pt x="2816" y="954"/>
                    <a:pt x="2822" y="916"/>
                    <a:pt x="2839" y="789"/>
                  </a:cubicBezTo>
                  <a:cubicBezTo>
                    <a:pt x="2841" y="774"/>
                    <a:pt x="2841" y="774"/>
                    <a:pt x="2841" y="774"/>
                  </a:cubicBezTo>
                  <a:cubicBezTo>
                    <a:pt x="2841" y="772"/>
                    <a:pt x="2841" y="770"/>
                    <a:pt x="2839" y="769"/>
                  </a:cubicBezTo>
                  <a:cubicBezTo>
                    <a:pt x="2838" y="768"/>
                    <a:pt x="2837" y="767"/>
                    <a:pt x="2835" y="767"/>
                  </a:cubicBezTo>
                  <a:close/>
                  <a:moveTo>
                    <a:pt x="6018" y="725"/>
                  </a:moveTo>
                  <a:cubicBezTo>
                    <a:pt x="5921" y="725"/>
                    <a:pt x="5921" y="725"/>
                    <a:pt x="5921" y="725"/>
                  </a:cubicBezTo>
                  <a:cubicBezTo>
                    <a:pt x="5918" y="725"/>
                    <a:pt x="5915" y="728"/>
                    <a:pt x="5915" y="731"/>
                  </a:cubicBezTo>
                  <a:cubicBezTo>
                    <a:pt x="5913" y="834"/>
                    <a:pt x="5907" y="839"/>
                    <a:pt x="5896" y="839"/>
                  </a:cubicBezTo>
                  <a:cubicBezTo>
                    <a:pt x="5856" y="839"/>
                    <a:pt x="5856" y="839"/>
                    <a:pt x="5856" y="839"/>
                  </a:cubicBezTo>
                  <a:cubicBezTo>
                    <a:pt x="5842" y="839"/>
                    <a:pt x="5842" y="839"/>
                    <a:pt x="5842" y="819"/>
                  </a:cubicBezTo>
                  <a:cubicBezTo>
                    <a:pt x="5842" y="512"/>
                    <a:pt x="5842" y="512"/>
                    <a:pt x="5842" y="512"/>
                  </a:cubicBezTo>
                  <a:cubicBezTo>
                    <a:pt x="5842" y="509"/>
                    <a:pt x="5839" y="506"/>
                    <a:pt x="5836" y="506"/>
                  </a:cubicBezTo>
                  <a:cubicBezTo>
                    <a:pt x="5566" y="506"/>
                    <a:pt x="5566" y="506"/>
                    <a:pt x="5566" y="506"/>
                  </a:cubicBezTo>
                  <a:cubicBezTo>
                    <a:pt x="5571" y="462"/>
                    <a:pt x="5572" y="454"/>
                    <a:pt x="5573" y="430"/>
                  </a:cubicBezTo>
                  <a:cubicBezTo>
                    <a:pt x="5574" y="423"/>
                    <a:pt x="5574" y="423"/>
                    <a:pt x="5574" y="423"/>
                  </a:cubicBezTo>
                  <a:cubicBezTo>
                    <a:pt x="5574" y="422"/>
                    <a:pt x="5573" y="420"/>
                    <a:pt x="5572" y="419"/>
                  </a:cubicBezTo>
                  <a:cubicBezTo>
                    <a:pt x="5571" y="418"/>
                    <a:pt x="5570" y="417"/>
                    <a:pt x="5568" y="417"/>
                  </a:cubicBezTo>
                  <a:cubicBezTo>
                    <a:pt x="5471" y="417"/>
                    <a:pt x="5471" y="417"/>
                    <a:pt x="5471" y="417"/>
                  </a:cubicBezTo>
                  <a:cubicBezTo>
                    <a:pt x="5468" y="417"/>
                    <a:pt x="5465" y="420"/>
                    <a:pt x="5465" y="423"/>
                  </a:cubicBezTo>
                  <a:cubicBezTo>
                    <a:pt x="5463" y="460"/>
                    <a:pt x="5462" y="470"/>
                    <a:pt x="5458" y="506"/>
                  </a:cubicBezTo>
                  <a:cubicBezTo>
                    <a:pt x="5145" y="506"/>
                    <a:pt x="5145" y="506"/>
                    <a:pt x="5145" y="506"/>
                  </a:cubicBezTo>
                  <a:cubicBezTo>
                    <a:pt x="5142" y="506"/>
                    <a:pt x="5139" y="509"/>
                    <a:pt x="5139" y="512"/>
                  </a:cubicBezTo>
                  <a:cubicBezTo>
                    <a:pt x="5139" y="611"/>
                    <a:pt x="5139" y="611"/>
                    <a:pt x="5139" y="611"/>
                  </a:cubicBezTo>
                  <a:cubicBezTo>
                    <a:pt x="5139" y="614"/>
                    <a:pt x="5142" y="617"/>
                    <a:pt x="5145" y="617"/>
                  </a:cubicBezTo>
                  <a:cubicBezTo>
                    <a:pt x="5429" y="617"/>
                    <a:pt x="5429" y="617"/>
                    <a:pt x="5429" y="617"/>
                  </a:cubicBezTo>
                  <a:cubicBezTo>
                    <a:pt x="5414" y="657"/>
                    <a:pt x="5315" y="788"/>
                    <a:pt x="5109" y="827"/>
                  </a:cubicBezTo>
                  <a:cubicBezTo>
                    <a:pt x="5106" y="827"/>
                    <a:pt x="5104" y="830"/>
                    <a:pt x="5104" y="833"/>
                  </a:cubicBezTo>
                  <a:cubicBezTo>
                    <a:pt x="5104" y="948"/>
                    <a:pt x="5104" y="948"/>
                    <a:pt x="5104" y="948"/>
                  </a:cubicBezTo>
                  <a:cubicBezTo>
                    <a:pt x="5104" y="950"/>
                    <a:pt x="5105" y="952"/>
                    <a:pt x="5107" y="953"/>
                  </a:cubicBezTo>
                  <a:cubicBezTo>
                    <a:pt x="5108" y="954"/>
                    <a:pt x="5109" y="954"/>
                    <a:pt x="5110" y="954"/>
                  </a:cubicBezTo>
                  <a:cubicBezTo>
                    <a:pt x="5111" y="954"/>
                    <a:pt x="5112" y="954"/>
                    <a:pt x="5112" y="954"/>
                  </a:cubicBezTo>
                  <a:cubicBezTo>
                    <a:pt x="5419" y="863"/>
                    <a:pt x="5517" y="721"/>
                    <a:pt x="5545" y="617"/>
                  </a:cubicBezTo>
                  <a:cubicBezTo>
                    <a:pt x="5730" y="617"/>
                    <a:pt x="5730" y="617"/>
                    <a:pt x="5730" y="617"/>
                  </a:cubicBezTo>
                  <a:cubicBezTo>
                    <a:pt x="5730" y="853"/>
                    <a:pt x="5730" y="853"/>
                    <a:pt x="5730" y="853"/>
                  </a:cubicBezTo>
                  <a:cubicBezTo>
                    <a:pt x="5730" y="888"/>
                    <a:pt x="5730" y="947"/>
                    <a:pt x="5811" y="947"/>
                  </a:cubicBezTo>
                  <a:cubicBezTo>
                    <a:pt x="5940" y="947"/>
                    <a:pt x="5940" y="947"/>
                    <a:pt x="5940" y="947"/>
                  </a:cubicBezTo>
                  <a:cubicBezTo>
                    <a:pt x="6017" y="947"/>
                    <a:pt x="6019" y="893"/>
                    <a:pt x="6023" y="731"/>
                  </a:cubicBezTo>
                  <a:cubicBezTo>
                    <a:pt x="6023" y="730"/>
                    <a:pt x="6023" y="728"/>
                    <a:pt x="6022" y="727"/>
                  </a:cubicBezTo>
                  <a:cubicBezTo>
                    <a:pt x="6021" y="726"/>
                    <a:pt x="6019" y="725"/>
                    <a:pt x="6018" y="725"/>
                  </a:cubicBezTo>
                  <a:close/>
                  <a:moveTo>
                    <a:pt x="5105" y="288"/>
                  </a:moveTo>
                  <a:cubicBezTo>
                    <a:pt x="5105" y="88"/>
                    <a:pt x="5105" y="88"/>
                    <a:pt x="5105" y="88"/>
                  </a:cubicBezTo>
                  <a:cubicBezTo>
                    <a:pt x="5105" y="85"/>
                    <a:pt x="5108" y="82"/>
                    <a:pt x="5111" y="82"/>
                  </a:cubicBezTo>
                  <a:cubicBezTo>
                    <a:pt x="5492" y="82"/>
                    <a:pt x="5492" y="82"/>
                    <a:pt x="5492" y="82"/>
                  </a:cubicBezTo>
                  <a:cubicBezTo>
                    <a:pt x="5492" y="7"/>
                    <a:pt x="5492" y="7"/>
                    <a:pt x="5492" y="7"/>
                  </a:cubicBezTo>
                  <a:cubicBezTo>
                    <a:pt x="5492" y="3"/>
                    <a:pt x="5495" y="1"/>
                    <a:pt x="5498" y="1"/>
                  </a:cubicBezTo>
                  <a:cubicBezTo>
                    <a:pt x="5598" y="1"/>
                    <a:pt x="5598" y="1"/>
                    <a:pt x="5598" y="1"/>
                  </a:cubicBezTo>
                  <a:cubicBezTo>
                    <a:pt x="5601" y="1"/>
                    <a:pt x="5604" y="3"/>
                    <a:pt x="5604" y="7"/>
                  </a:cubicBezTo>
                  <a:cubicBezTo>
                    <a:pt x="5604" y="82"/>
                    <a:pt x="5604" y="82"/>
                    <a:pt x="5604" y="82"/>
                  </a:cubicBezTo>
                  <a:cubicBezTo>
                    <a:pt x="5989" y="82"/>
                    <a:pt x="5989" y="82"/>
                    <a:pt x="5989" y="82"/>
                  </a:cubicBezTo>
                  <a:cubicBezTo>
                    <a:pt x="5992" y="82"/>
                    <a:pt x="5995" y="85"/>
                    <a:pt x="5995" y="88"/>
                  </a:cubicBezTo>
                  <a:cubicBezTo>
                    <a:pt x="5995" y="288"/>
                    <a:pt x="5995" y="288"/>
                    <a:pt x="5995" y="288"/>
                  </a:cubicBezTo>
                  <a:cubicBezTo>
                    <a:pt x="5995" y="292"/>
                    <a:pt x="5992" y="294"/>
                    <a:pt x="5989" y="294"/>
                  </a:cubicBezTo>
                  <a:cubicBezTo>
                    <a:pt x="5955" y="294"/>
                    <a:pt x="5955" y="294"/>
                    <a:pt x="5955" y="294"/>
                  </a:cubicBezTo>
                  <a:cubicBezTo>
                    <a:pt x="5948" y="365"/>
                    <a:pt x="5934" y="432"/>
                    <a:pt x="5867" y="432"/>
                  </a:cubicBezTo>
                  <a:cubicBezTo>
                    <a:pt x="5679" y="432"/>
                    <a:pt x="5679" y="432"/>
                    <a:pt x="5679" y="432"/>
                  </a:cubicBezTo>
                  <a:cubicBezTo>
                    <a:pt x="5627" y="432"/>
                    <a:pt x="5592" y="420"/>
                    <a:pt x="5592" y="360"/>
                  </a:cubicBezTo>
                  <a:cubicBezTo>
                    <a:pt x="5592" y="190"/>
                    <a:pt x="5592" y="190"/>
                    <a:pt x="5592" y="190"/>
                  </a:cubicBezTo>
                  <a:cubicBezTo>
                    <a:pt x="5501" y="190"/>
                    <a:pt x="5501" y="190"/>
                    <a:pt x="5501" y="190"/>
                  </a:cubicBezTo>
                  <a:cubicBezTo>
                    <a:pt x="5475" y="284"/>
                    <a:pt x="5395" y="408"/>
                    <a:pt x="5160" y="471"/>
                  </a:cubicBezTo>
                  <a:cubicBezTo>
                    <a:pt x="5160" y="471"/>
                    <a:pt x="5159" y="471"/>
                    <a:pt x="5159" y="471"/>
                  </a:cubicBezTo>
                  <a:cubicBezTo>
                    <a:pt x="5158" y="471"/>
                    <a:pt x="5156" y="470"/>
                    <a:pt x="5155" y="470"/>
                  </a:cubicBezTo>
                  <a:cubicBezTo>
                    <a:pt x="5154" y="469"/>
                    <a:pt x="5153" y="467"/>
                    <a:pt x="5153" y="465"/>
                  </a:cubicBezTo>
                  <a:cubicBezTo>
                    <a:pt x="5153" y="358"/>
                    <a:pt x="5153" y="358"/>
                    <a:pt x="5153" y="358"/>
                  </a:cubicBezTo>
                  <a:cubicBezTo>
                    <a:pt x="5153" y="355"/>
                    <a:pt x="5155" y="353"/>
                    <a:pt x="5158" y="352"/>
                  </a:cubicBezTo>
                  <a:cubicBezTo>
                    <a:pt x="5283" y="325"/>
                    <a:pt x="5363" y="272"/>
                    <a:pt x="5400" y="190"/>
                  </a:cubicBezTo>
                  <a:cubicBezTo>
                    <a:pt x="5219" y="190"/>
                    <a:pt x="5219" y="190"/>
                    <a:pt x="5219" y="190"/>
                  </a:cubicBezTo>
                  <a:cubicBezTo>
                    <a:pt x="5219" y="288"/>
                    <a:pt x="5219" y="288"/>
                    <a:pt x="5219" y="288"/>
                  </a:cubicBezTo>
                  <a:cubicBezTo>
                    <a:pt x="5219" y="292"/>
                    <a:pt x="5217" y="294"/>
                    <a:pt x="5213" y="294"/>
                  </a:cubicBezTo>
                  <a:cubicBezTo>
                    <a:pt x="5111" y="294"/>
                    <a:pt x="5111" y="294"/>
                    <a:pt x="5111" y="294"/>
                  </a:cubicBezTo>
                  <a:cubicBezTo>
                    <a:pt x="5108" y="294"/>
                    <a:pt x="5105" y="292"/>
                    <a:pt x="5105" y="288"/>
                  </a:cubicBezTo>
                  <a:close/>
                  <a:moveTo>
                    <a:pt x="5692" y="190"/>
                  </a:moveTo>
                  <a:cubicBezTo>
                    <a:pt x="5692" y="314"/>
                    <a:pt x="5692" y="314"/>
                    <a:pt x="5692" y="314"/>
                  </a:cubicBezTo>
                  <a:cubicBezTo>
                    <a:pt x="5692" y="326"/>
                    <a:pt x="5692" y="331"/>
                    <a:pt x="5709" y="331"/>
                  </a:cubicBezTo>
                  <a:cubicBezTo>
                    <a:pt x="5828" y="331"/>
                    <a:pt x="5828" y="331"/>
                    <a:pt x="5828" y="331"/>
                  </a:cubicBezTo>
                  <a:cubicBezTo>
                    <a:pt x="5844" y="331"/>
                    <a:pt x="5852" y="310"/>
                    <a:pt x="5852" y="262"/>
                  </a:cubicBezTo>
                  <a:cubicBezTo>
                    <a:pt x="5853" y="259"/>
                    <a:pt x="5855" y="257"/>
                    <a:pt x="5858" y="257"/>
                  </a:cubicBezTo>
                  <a:cubicBezTo>
                    <a:pt x="5858" y="257"/>
                    <a:pt x="5858" y="257"/>
                    <a:pt x="5858" y="257"/>
                  </a:cubicBezTo>
                  <a:cubicBezTo>
                    <a:pt x="5885" y="257"/>
                    <a:pt x="5885" y="257"/>
                    <a:pt x="5885" y="257"/>
                  </a:cubicBezTo>
                  <a:cubicBezTo>
                    <a:pt x="5885" y="190"/>
                    <a:pt x="5885" y="190"/>
                    <a:pt x="5885" y="190"/>
                  </a:cubicBezTo>
                  <a:lnTo>
                    <a:pt x="5692" y="190"/>
                  </a:lnTo>
                  <a:close/>
                  <a:moveTo>
                    <a:pt x="2138" y="593"/>
                  </a:moveTo>
                  <a:cubicBezTo>
                    <a:pt x="2138" y="593"/>
                    <a:pt x="2138" y="593"/>
                    <a:pt x="2138" y="593"/>
                  </a:cubicBezTo>
                  <a:cubicBezTo>
                    <a:pt x="2057" y="593"/>
                    <a:pt x="2057" y="593"/>
                    <a:pt x="2057" y="593"/>
                  </a:cubicBezTo>
                  <a:cubicBezTo>
                    <a:pt x="2054" y="593"/>
                    <a:pt x="2051" y="596"/>
                    <a:pt x="2051" y="599"/>
                  </a:cubicBezTo>
                  <a:cubicBezTo>
                    <a:pt x="2050" y="699"/>
                    <a:pt x="2039" y="787"/>
                    <a:pt x="2017" y="871"/>
                  </a:cubicBezTo>
                  <a:cubicBezTo>
                    <a:pt x="2017" y="873"/>
                    <a:pt x="2017" y="875"/>
                    <a:pt x="2018" y="876"/>
                  </a:cubicBezTo>
                  <a:cubicBezTo>
                    <a:pt x="2019" y="878"/>
                    <a:pt x="2021" y="878"/>
                    <a:pt x="2023" y="878"/>
                  </a:cubicBezTo>
                  <a:cubicBezTo>
                    <a:pt x="2107" y="878"/>
                    <a:pt x="2107" y="878"/>
                    <a:pt x="2107" y="878"/>
                  </a:cubicBezTo>
                  <a:cubicBezTo>
                    <a:pt x="2110" y="878"/>
                    <a:pt x="2113" y="877"/>
                    <a:pt x="2113" y="874"/>
                  </a:cubicBezTo>
                  <a:cubicBezTo>
                    <a:pt x="2138" y="778"/>
                    <a:pt x="2144" y="633"/>
                    <a:pt x="2144" y="599"/>
                  </a:cubicBezTo>
                  <a:cubicBezTo>
                    <a:pt x="2144" y="598"/>
                    <a:pt x="2143" y="596"/>
                    <a:pt x="2142" y="595"/>
                  </a:cubicBezTo>
                  <a:cubicBezTo>
                    <a:pt x="2141" y="594"/>
                    <a:pt x="2139" y="593"/>
                    <a:pt x="2138" y="593"/>
                  </a:cubicBezTo>
                  <a:close/>
                  <a:moveTo>
                    <a:pt x="4433" y="57"/>
                  </a:moveTo>
                  <a:cubicBezTo>
                    <a:pt x="4433" y="153"/>
                    <a:pt x="4433" y="153"/>
                    <a:pt x="4433" y="153"/>
                  </a:cubicBezTo>
                  <a:cubicBezTo>
                    <a:pt x="4433" y="156"/>
                    <a:pt x="4430" y="159"/>
                    <a:pt x="4427" y="159"/>
                  </a:cubicBezTo>
                  <a:cubicBezTo>
                    <a:pt x="4271" y="159"/>
                    <a:pt x="4271" y="159"/>
                    <a:pt x="4271" y="159"/>
                  </a:cubicBezTo>
                  <a:cubicBezTo>
                    <a:pt x="4267" y="227"/>
                    <a:pt x="4259" y="269"/>
                    <a:pt x="4241" y="331"/>
                  </a:cubicBezTo>
                  <a:cubicBezTo>
                    <a:pt x="4406" y="331"/>
                    <a:pt x="4406" y="331"/>
                    <a:pt x="4406" y="331"/>
                  </a:cubicBezTo>
                  <a:cubicBezTo>
                    <a:pt x="4409" y="331"/>
                    <a:pt x="4412" y="334"/>
                    <a:pt x="4412" y="337"/>
                  </a:cubicBezTo>
                  <a:cubicBezTo>
                    <a:pt x="4412" y="904"/>
                    <a:pt x="4412" y="904"/>
                    <a:pt x="4412" y="904"/>
                  </a:cubicBezTo>
                  <a:cubicBezTo>
                    <a:pt x="4412" y="908"/>
                    <a:pt x="4409" y="911"/>
                    <a:pt x="4406" y="911"/>
                  </a:cubicBezTo>
                  <a:cubicBezTo>
                    <a:pt x="4133" y="911"/>
                    <a:pt x="4133" y="911"/>
                    <a:pt x="4133" y="911"/>
                  </a:cubicBezTo>
                  <a:cubicBezTo>
                    <a:pt x="4129" y="911"/>
                    <a:pt x="4126" y="908"/>
                    <a:pt x="4126" y="904"/>
                  </a:cubicBezTo>
                  <a:cubicBezTo>
                    <a:pt x="4126" y="569"/>
                    <a:pt x="4126" y="569"/>
                    <a:pt x="4126" y="569"/>
                  </a:cubicBezTo>
                  <a:cubicBezTo>
                    <a:pt x="4110" y="590"/>
                    <a:pt x="4083" y="618"/>
                    <a:pt x="4071" y="632"/>
                  </a:cubicBezTo>
                  <a:cubicBezTo>
                    <a:pt x="4069" y="633"/>
                    <a:pt x="4067" y="634"/>
                    <a:pt x="4065" y="633"/>
                  </a:cubicBezTo>
                  <a:cubicBezTo>
                    <a:pt x="4062" y="632"/>
                    <a:pt x="4061" y="630"/>
                    <a:pt x="4061" y="628"/>
                  </a:cubicBezTo>
                  <a:cubicBezTo>
                    <a:pt x="4061" y="460"/>
                    <a:pt x="4061" y="460"/>
                    <a:pt x="4061" y="460"/>
                  </a:cubicBezTo>
                  <a:cubicBezTo>
                    <a:pt x="4061" y="459"/>
                    <a:pt x="4061" y="458"/>
                    <a:pt x="4062" y="456"/>
                  </a:cubicBezTo>
                  <a:cubicBezTo>
                    <a:pt x="4126" y="367"/>
                    <a:pt x="4153" y="289"/>
                    <a:pt x="4163" y="159"/>
                  </a:cubicBezTo>
                  <a:cubicBezTo>
                    <a:pt x="4067" y="159"/>
                    <a:pt x="4067" y="159"/>
                    <a:pt x="4067" y="159"/>
                  </a:cubicBezTo>
                  <a:cubicBezTo>
                    <a:pt x="4063" y="159"/>
                    <a:pt x="4061" y="156"/>
                    <a:pt x="4061" y="153"/>
                  </a:cubicBezTo>
                  <a:cubicBezTo>
                    <a:pt x="4061" y="57"/>
                    <a:pt x="4061" y="57"/>
                    <a:pt x="4061" y="57"/>
                  </a:cubicBezTo>
                  <a:cubicBezTo>
                    <a:pt x="4061" y="53"/>
                    <a:pt x="4063" y="51"/>
                    <a:pt x="4067" y="51"/>
                  </a:cubicBezTo>
                  <a:cubicBezTo>
                    <a:pt x="4427" y="51"/>
                    <a:pt x="4427" y="51"/>
                    <a:pt x="4427" y="51"/>
                  </a:cubicBezTo>
                  <a:cubicBezTo>
                    <a:pt x="4430" y="51"/>
                    <a:pt x="4433" y="53"/>
                    <a:pt x="4433" y="57"/>
                  </a:cubicBezTo>
                  <a:close/>
                  <a:moveTo>
                    <a:pt x="4312" y="806"/>
                  </a:moveTo>
                  <a:cubicBezTo>
                    <a:pt x="4312" y="435"/>
                    <a:pt x="4312" y="435"/>
                    <a:pt x="4312" y="435"/>
                  </a:cubicBezTo>
                  <a:cubicBezTo>
                    <a:pt x="4230" y="435"/>
                    <a:pt x="4230" y="435"/>
                    <a:pt x="4230" y="435"/>
                  </a:cubicBezTo>
                  <a:cubicBezTo>
                    <a:pt x="4230" y="806"/>
                    <a:pt x="4230" y="806"/>
                    <a:pt x="4230" y="806"/>
                  </a:cubicBezTo>
                  <a:lnTo>
                    <a:pt x="4312" y="806"/>
                  </a:lnTo>
                  <a:close/>
                  <a:moveTo>
                    <a:pt x="5010" y="402"/>
                  </a:moveTo>
                  <a:cubicBezTo>
                    <a:pt x="5010" y="501"/>
                    <a:pt x="5010" y="501"/>
                    <a:pt x="5010" y="501"/>
                  </a:cubicBezTo>
                  <a:cubicBezTo>
                    <a:pt x="5010" y="505"/>
                    <a:pt x="5008" y="507"/>
                    <a:pt x="5004" y="507"/>
                  </a:cubicBezTo>
                  <a:cubicBezTo>
                    <a:pt x="4913" y="507"/>
                    <a:pt x="4913" y="507"/>
                    <a:pt x="4913" y="507"/>
                  </a:cubicBezTo>
                  <a:cubicBezTo>
                    <a:pt x="4913" y="948"/>
                    <a:pt x="4913" y="948"/>
                    <a:pt x="4913" y="948"/>
                  </a:cubicBezTo>
                  <a:cubicBezTo>
                    <a:pt x="4913" y="952"/>
                    <a:pt x="4911" y="954"/>
                    <a:pt x="4907" y="954"/>
                  </a:cubicBezTo>
                  <a:cubicBezTo>
                    <a:pt x="4805" y="954"/>
                    <a:pt x="4805" y="954"/>
                    <a:pt x="4805" y="954"/>
                  </a:cubicBezTo>
                  <a:cubicBezTo>
                    <a:pt x="4802" y="954"/>
                    <a:pt x="4799" y="952"/>
                    <a:pt x="4799" y="948"/>
                  </a:cubicBezTo>
                  <a:cubicBezTo>
                    <a:pt x="4799" y="507"/>
                    <a:pt x="4799" y="507"/>
                    <a:pt x="4799" y="507"/>
                  </a:cubicBezTo>
                  <a:cubicBezTo>
                    <a:pt x="4678" y="507"/>
                    <a:pt x="4678" y="507"/>
                    <a:pt x="4678" y="507"/>
                  </a:cubicBezTo>
                  <a:cubicBezTo>
                    <a:pt x="4678" y="571"/>
                    <a:pt x="4678" y="571"/>
                    <a:pt x="4678" y="571"/>
                  </a:cubicBezTo>
                  <a:cubicBezTo>
                    <a:pt x="4678" y="749"/>
                    <a:pt x="4636" y="874"/>
                    <a:pt x="4549" y="953"/>
                  </a:cubicBezTo>
                  <a:cubicBezTo>
                    <a:pt x="4548" y="954"/>
                    <a:pt x="4547" y="954"/>
                    <a:pt x="4545" y="954"/>
                  </a:cubicBezTo>
                  <a:cubicBezTo>
                    <a:pt x="4544" y="954"/>
                    <a:pt x="4543" y="954"/>
                    <a:pt x="4541" y="953"/>
                  </a:cubicBezTo>
                  <a:cubicBezTo>
                    <a:pt x="4450" y="880"/>
                    <a:pt x="4450" y="880"/>
                    <a:pt x="4450" y="880"/>
                  </a:cubicBezTo>
                  <a:cubicBezTo>
                    <a:pt x="4449" y="879"/>
                    <a:pt x="4448" y="878"/>
                    <a:pt x="4448" y="876"/>
                  </a:cubicBezTo>
                  <a:cubicBezTo>
                    <a:pt x="4447" y="874"/>
                    <a:pt x="4448" y="873"/>
                    <a:pt x="4449" y="871"/>
                  </a:cubicBezTo>
                  <a:cubicBezTo>
                    <a:pt x="4478" y="844"/>
                    <a:pt x="4565" y="759"/>
                    <a:pt x="4565" y="563"/>
                  </a:cubicBezTo>
                  <a:cubicBezTo>
                    <a:pt x="4565" y="507"/>
                    <a:pt x="4565" y="507"/>
                    <a:pt x="4565" y="507"/>
                  </a:cubicBezTo>
                  <a:cubicBezTo>
                    <a:pt x="4459" y="507"/>
                    <a:pt x="4459" y="507"/>
                    <a:pt x="4459" y="507"/>
                  </a:cubicBezTo>
                  <a:cubicBezTo>
                    <a:pt x="4456" y="507"/>
                    <a:pt x="4453" y="505"/>
                    <a:pt x="4453" y="501"/>
                  </a:cubicBezTo>
                  <a:cubicBezTo>
                    <a:pt x="4453" y="402"/>
                    <a:pt x="4453" y="402"/>
                    <a:pt x="4453" y="402"/>
                  </a:cubicBezTo>
                  <a:cubicBezTo>
                    <a:pt x="4453" y="399"/>
                    <a:pt x="4456" y="396"/>
                    <a:pt x="4459" y="396"/>
                  </a:cubicBezTo>
                  <a:cubicBezTo>
                    <a:pt x="4565" y="396"/>
                    <a:pt x="4565" y="396"/>
                    <a:pt x="4565" y="396"/>
                  </a:cubicBezTo>
                  <a:cubicBezTo>
                    <a:pt x="4565" y="159"/>
                    <a:pt x="4565" y="159"/>
                    <a:pt x="4565" y="159"/>
                  </a:cubicBezTo>
                  <a:cubicBezTo>
                    <a:pt x="4477" y="159"/>
                    <a:pt x="4477" y="159"/>
                    <a:pt x="4477" y="159"/>
                  </a:cubicBezTo>
                  <a:cubicBezTo>
                    <a:pt x="4474" y="159"/>
                    <a:pt x="4471" y="156"/>
                    <a:pt x="4471" y="153"/>
                  </a:cubicBezTo>
                  <a:cubicBezTo>
                    <a:pt x="4471" y="57"/>
                    <a:pt x="4471" y="57"/>
                    <a:pt x="4471" y="57"/>
                  </a:cubicBezTo>
                  <a:cubicBezTo>
                    <a:pt x="4471" y="53"/>
                    <a:pt x="4474" y="51"/>
                    <a:pt x="4477" y="51"/>
                  </a:cubicBezTo>
                  <a:cubicBezTo>
                    <a:pt x="4989" y="51"/>
                    <a:pt x="4989" y="51"/>
                    <a:pt x="4989" y="51"/>
                  </a:cubicBezTo>
                  <a:cubicBezTo>
                    <a:pt x="4993" y="51"/>
                    <a:pt x="4995" y="53"/>
                    <a:pt x="4995" y="57"/>
                  </a:cubicBezTo>
                  <a:cubicBezTo>
                    <a:pt x="4995" y="153"/>
                    <a:pt x="4995" y="153"/>
                    <a:pt x="4995" y="153"/>
                  </a:cubicBezTo>
                  <a:cubicBezTo>
                    <a:pt x="4995" y="156"/>
                    <a:pt x="4993" y="159"/>
                    <a:pt x="4989" y="159"/>
                  </a:cubicBezTo>
                  <a:cubicBezTo>
                    <a:pt x="4913" y="159"/>
                    <a:pt x="4913" y="159"/>
                    <a:pt x="4913" y="159"/>
                  </a:cubicBezTo>
                  <a:cubicBezTo>
                    <a:pt x="4913" y="396"/>
                    <a:pt x="4913" y="396"/>
                    <a:pt x="4913" y="396"/>
                  </a:cubicBezTo>
                  <a:cubicBezTo>
                    <a:pt x="5004" y="396"/>
                    <a:pt x="5004" y="396"/>
                    <a:pt x="5004" y="396"/>
                  </a:cubicBezTo>
                  <a:cubicBezTo>
                    <a:pt x="5008" y="396"/>
                    <a:pt x="5010" y="399"/>
                    <a:pt x="5010" y="402"/>
                  </a:cubicBezTo>
                  <a:close/>
                  <a:moveTo>
                    <a:pt x="4678" y="159"/>
                  </a:moveTo>
                  <a:cubicBezTo>
                    <a:pt x="4678" y="396"/>
                    <a:pt x="4678" y="396"/>
                    <a:pt x="4678" y="396"/>
                  </a:cubicBezTo>
                  <a:cubicBezTo>
                    <a:pt x="4799" y="396"/>
                    <a:pt x="4799" y="396"/>
                    <a:pt x="4799" y="396"/>
                  </a:cubicBezTo>
                  <a:cubicBezTo>
                    <a:pt x="4799" y="159"/>
                    <a:pt x="4799" y="159"/>
                    <a:pt x="4799" y="159"/>
                  </a:cubicBezTo>
                  <a:lnTo>
                    <a:pt x="4678" y="159"/>
                  </a:lnTo>
                  <a:close/>
                  <a:moveTo>
                    <a:pt x="4006" y="307"/>
                  </a:moveTo>
                  <a:cubicBezTo>
                    <a:pt x="4005" y="441"/>
                    <a:pt x="4005" y="441"/>
                    <a:pt x="4005" y="441"/>
                  </a:cubicBezTo>
                  <a:cubicBezTo>
                    <a:pt x="4005" y="443"/>
                    <a:pt x="4004" y="445"/>
                    <a:pt x="4002" y="446"/>
                  </a:cubicBezTo>
                  <a:cubicBezTo>
                    <a:pt x="4002" y="447"/>
                    <a:pt x="4000" y="447"/>
                    <a:pt x="3999" y="447"/>
                  </a:cubicBezTo>
                  <a:cubicBezTo>
                    <a:pt x="3999" y="447"/>
                    <a:pt x="3998" y="447"/>
                    <a:pt x="3997" y="446"/>
                  </a:cubicBezTo>
                  <a:cubicBezTo>
                    <a:pt x="3956" y="426"/>
                    <a:pt x="3850" y="370"/>
                    <a:pt x="3787" y="331"/>
                  </a:cubicBezTo>
                  <a:cubicBezTo>
                    <a:pt x="3787" y="377"/>
                    <a:pt x="3787" y="377"/>
                    <a:pt x="3787" y="377"/>
                  </a:cubicBezTo>
                  <a:cubicBezTo>
                    <a:pt x="3787" y="380"/>
                    <a:pt x="3784" y="383"/>
                    <a:pt x="3781" y="383"/>
                  </a:cubicBezTo>
                  <a:cubicBezTo>
                    <a:pt x="3252" y="383"/>
                    <a:pt x="3252" y="383"/>
                    <a:pt x="3252" y="383"/>
                  </a:cubicBezTo>
                  <a:cubicBezTo>
                    <a:pt x="3249" y="383"/>
                    <a:pt x="3247" y="380"/>
                    <a:pt x="3247" y="377"/>
                  </a:cubicBezTo>
                  <a:cubicBezTo>
                    <a:pt x="3247" y="334"/>
                    <a:pt x="3247" y="334"/>
                    <a:pt x="3247" y="334"/>
                  </a:cubicBezTo>
                  <a:cubicBezTo>
                    <a:pt x="3176" y="377"/>
                    <a:pt x="3086" y="417"/>
                    <a:pt x="3037" y="438"/>
                  </a:cubicBezTo>
                  <a:cubicBezTo>
                    <a:pt x="3035" y="438"/>
                    <a:pt x="3033" y="438"/>
                    <a:pt x="3032" y="437"/>
                  </a:cubicBezTo>
                  <a:cubicBezTo>
                    <a:pt x="3030" y="436"/>
                    <a:pt x="3029" y="434"/>
                    <a:pt x="3029" y="432"/>
                  </a:cubicBezTo>
                  <a:cubicBezTo>
                    <a:pt x="3029" y="311"/>
                    <a:pt x="3029" y="311"/>
                    <a:pt x="3029" y="311"/>
                  </a:cubicBezTo>
                  <a:cubicBezTo>
                    <a:pt x="3029" y="309"/>
                    <a:pt x="3030" y="307"/>
                    <a:pt x="3033" y="306"/>
                  </a:cubicBezTo>
                  <a:cubicBezTo>
                    <a:pt x="3205" y="245"/>
                    <a:pt x="3378" y="120"/>
                    <a:pt x="3456" y="3"/>
                  </a:cubicBezTo>
                  <a:cubicBezTo>
                    <a:pt x="3457" y="2"/>
                    <a:pt x="3458" y="1"/>
                    <a:pt x="3461" y="1"/>
                  </a:cubicBezTo>
                  <a:cubicBezTo>
                    <a:pt x="3575" y="1"/>
                    <a:pt x="3575" y="1"/>
                    <a:pt x="3575" y="1"/>
                  </a:cubicBezTo>
                  <a:cubicBezTo>
                    <a:pt x="3577" y="1"/>
                    <a:pt x="3579" y="2"/>
                    <a:pt x="3580" y="4"/>
                  </a:cubicBezTo>
                  <a:cubicBezTo>
                    <a:pt x="3651" y="114"/>
                    <a:pt x="3808" y="226"/>
                    <a:pt x="4002" y="302"/>
                  </a:cubicBezTo>
                  <a:cubicBezTo>
                    <a:pt x="4004" y="303"/>
                    <a:pt x="4006" y="305"/>
                    <a:pt x="4006" y="307"/>
                  </a:cubicBezTo>
                  <a:close/>
                  <a:moveTo>
                    <a:pt x="3707" y="277"/>
                  </a:moveTo>
                  <a:cubicBezTo>
                    <a:pt x="3613" y="208"/>
                    <a:pt x="3544" y="132"/>
                    <a:pt x="3518" y="103"/>
                  </a:cubicBezTo>
                  <a:cubicBezTo>
                    <a:pt x="3479" y="149"/>
                    <a:pt x="3428" y="205"/>
                    <a:pt x="3332" y="277"/>
                  </a:cubicBezTo>
                  <a:lnTo>
                    <a:pt x="3707" y="277"/>
                  </a:lnTo>
                  <a:close/>
                  <a:moveTo>
                    <a:pt x="6105" y="149"/>
                  </a:moveTo>
                  <a:cubicBezTo>
                    <a:pt x="6548" y="149"/>
                    <a:pt x="6548" y="149"/>
                    <a:pt x="6548" y="149"/>
                  </a:cubicBezTo>
                  <a:cubicBezTo>
                    <a:pt x="6552" y="149"/>
                    <a:pt x="6554" y="146"/>
                    <a:pt x="6554" y="143"/>
                  </a:cubicBezTo>
                  <a:cubicBezTo>
                    <a:pt x="6554" y="46"/>
                    <a:pt x="6554" y="46"/>
                    <a:pt x="6554" y="46"/>
                  </a:cubicBezTo>
                  <a:cubicBezTo>
                    <a:pt x="6554" y="42"/>
                    <a:pt x="6552" y="40"/>
                    <a:pt x="6548" y="40"/>
                  </a:cubicBezTo>
                  <a:cubicBezTo>
                    <a:pt x="6105" y="40"/>
                    <a:pt x="6105" y="40"/>
                    <a:pt x="6105" y="40"/>
                  </a:cubicBezTo>
                  <a:cubicBezTo>
                    <a:pt x="6102" y="40"/>
                    <a:pt x="6099" y="42"/>
                    <a:pt x="6099" y="46"/>
                  </a:cubicBezTo>
                  <a:cubicBezTo>
                    <a:pt x="6099" y="143"/>
                    <a:pt x="6099" y="143"/>
                    <a:pt x="6099" y="143"/>
                  </a:cubicBezTo>
                  <a:cubicBezTo>
                    <a:pt x="6099" y="146"/>
                    <a:pt x="6102" y="149"/>
                    <a:pt x="6105" y="149"/>
                  </a:cubicBezTo>
                  <a:close/>
                  <a:moveTo>
                    <a:pt x="6520" y="619"/>
                  </a:moveTo>
                  <a:cubicBezTo>
                    <a:pt x="6247" y="619"/>
                    <a:pt x="6247" y="619"/>
                    <a:pt x="6247" y="619"/>
                  </a:cubicBezTo>
                  <a:cubicBezTo>
                    <a:pt x="6240" y="791"/>
                    <a:pt x="6220" y="872"/>
                    <a:pt x="6165" y="951"/>
                  </a:cubicBezTo>
                  <a:cubicBezTo>
                    <a:pt x="6164" y="953"/>
                    <a:pt x="6163" y="954"/>
                    <a:pt x="6161" y="954"/>
                  </a:cubicBezTo>
                  <a:cubicBezTo>
                    <a:pt x="6161" y="954"/>
                    <a:pt x="6161" y="954"/>
                    <a:pt x="6160" y="954"/>
                  </a:cubicBezTo>
                  <a:cubicBezTo>
                    <a:pt x="6159" y="954"/>
                    <a:pt x="6158" y="954"/>
                    <a:pt x="6157" y="953"/>
                  </a:cubicBezTo>
                  <a:cubicBezTo>
                    <a:pt x="6069" y="880"/>
                    <a:pt x="6069" y="880"/>
                    <a:pt x="6069" y="880"/>
                  </a:cubicBezTo>
                  <a:cubicBezTo>
                    <a:pt x="6067" y="878"/>
                    <a:pt x="6066" y="875"/>
                    <a:pt x="6068" y="872"/>
                  </a:cubicBezTo>
                  <a:cubicBezTo>
                    <a:pt x="6091" y="832"/>
                    <a:pt x="6136" y="758"/>
                    <a:pt x="6136" y="584"/>
                  </a:cubicBezTo>
                  <a:cubicBezTo>
                    <a:pt x="6136" y="235"/>
                    <a:pt x="6136" y="235"/>
                    <a:pt x="6136" y="235"/>
                  </a:cubicBezTo>
                  <a:cubicBezTo>
                    <a:pt x="6136" y="232"/>
                    <a:pt x="6138" y="229"/>
                    <a:pt x="6142" y="229"/>
                  </a:cubicBezTo>
                  <a:cubicBezTo>
                    <a:pt x="6520" y="229"/>
                    <a:pt x="6520" y="229"/>
                    <a:pt x="6520" y="229"/>
                  </a:cubicBezTo>
                  <a:cubicBezTo>
                    <a:pt x="6524" y="229"/>
                    <a:pt x="6526" y="232"/>
                    <a:pt x="6526" y="235"/>
                  </a:cubicBezTo>
                  <a:cubicBezTo>
                    <a:pt x="6526" y="613"/>
                    <a:pt x="6526" y="613"/>
                    <a:pt x="6526" y="613"/>
                  </a:cubicBezTo>
                  <a:cubicBezTo>
                    <a:pt x="6526" y="616"/>
                    <a:pt x="6524" y="619"/>
                    <a:pt x="6520" y="619"/>
                  </a:cubicBezTo>
                  <a:close/>
                  <a:moveTo>
                    <a:pt x="6247" y="337"/>
                  </a:moveTo>
                  <a:cubicBezTo>
                    <a:pt x="6247" y="506"/>
                    <a:pt x="6247" y="506"/>
                    <a:pt x="6247" y="506"/>
                  </a:cubicBezTo>
                  <a:cubicBezTo>
                    <a:pt x="6415" y="506"/>
                    <a:pt x="6415" y="506"/>
                    <a:pt x="6415" y="506"/>
                  </a:cubicBezTo>
                  <a:cubicBezTo>
                    <a:pt x="6415" y="337"/>
                    <a:pt x="6415" y="337"/>
                    <a:pt x="6415" y="337"/>
                  </a:cubicBezTo>
                  <a:lnTo>
                    <a:pt x="6247" y="337"/>
                  </a:lnTo>
                  <a:close/>
                  <a:moveTo>
                    <a:pt x="7031" y="311"/>
                  </a:moveTo>
                  <a:cubicBezTo>
                    <a:pt x="6702" y="311"/>
                    <a:pt x="6702" y="311"/>
                    <a:pt x="6702" y="311"/>
                  </a:cubicBezTo>
                  <a:cubicBezTo>
                    <a:pt x="6702" y="179"/>
                    <a:pt x="6702" y="179"/>
                    <a:pt x="6702" y="179"/>
                  </a:cubicBezTo>
                  <a:cubicBezTo>
                    <a:pt x="6841" y="166"/>
                    <a:pt x="6924" y="155"/>
                    <a:pt x="6991" y="131"/>
                  </a:cubicBezTo>
                  <a:cubicBezTo>
                    <a:pt x="6994" y="130"/>
                    <a:pt x="6995" y="128"/>
                    <a:pt x="6995" y="125"/>
                  </a:cubicBezTo>
                  <a:cubicBezTo>
                    <a:pt x="6995" y="7"/>
                    <a:pt x="6995" y="7"/>
                    <a:pt x="6995" y="7"/>
                  </a:cubicBezTo>
                  <a:cubicBezTo>
                    <a:pt x="6995" y="5"/>
                    <a:pt x="6994" y="3"/>
                    <a:pt x="6993" y="2"/>
                  </a:cubicBezTo>
                  <a:cubicBezTo>
                    <a:pt x="6991" y="1"/>
                    <a:pt x="6989" y="1"/>
                    <a:pt x="6987" y="1"/>
                  </a:cubicBezTo>
                  <a:cubicBezTo>
                    <a:pt x="6872" y="48"/>
                    <a:pt x="6729" y="76"/>
                    <a:pt x="6594" y="78"/>
                  </a:cubicBezTo>
                  <a:cubicBezTo>
                    <a:pt x="6591" y="79"/>
                    <a:pt x="6588" y="81"/>
                    <a:pt x="6588" y="84"/>
                  </a:cubicBezTo>
                  <a:cubicBezTo>
                    <a:pt x="6588" y="479"/>
                    <a:pt x="6588" y="479"/>
                    <a:pt x="6588" y="479"/>
                  </a:cubicBezTo>
                  <a:cubicBezTo>
                    <a:pt x="6588" y="717"/>
                    <a:pt x="6492" y="840"/>
                    <a:pt x="6462" y="873"/>
                  </a:cubicBezTo>
                  <a:cubicBezTo>
                    <a:pt x="6461" y="874"/>
                    <a:pt x="6461" y="875"/>
                    <a:pt x="6461" y="877"/>
                  </a:cubicBezTo>
                  <a:cubicBezTo>
                    <a:pt x="6461" y="879"/>
                    <a:pt x="6462" y="880"/>
                    <a:pt x="6463" y="881"/>
                  </a:cubicBezTo>
                  <a:cubicBezTo>
                    <a:pt x="6556" y="953"/>
                    <a:pt x="6556" y="953"/>
                    <a:pt x="6556" y="953"/>
                  </a:cubicBezTo>
                  <a:cubicBezTo>
                    <a:pt x="6557" y="954"/>
                    <a:pt x="6558" y="954"/>
                    <a:pt x="6560" y="954"/>
                  </a:cubicBezTo>
                  <a:cubicBezTo>
                    <a:pt x="6562" y="954"/>
                    <a:pt x="6563" y="953"/>
                    <a:pt x="6564" y="952"/>
                  </a:cubicBezTo>
                  <a:cubicBezTo>
                    <a:pt x="6686" y="786"/>
                    <a:pt x="6703" y="552"/>
                    <a:pt x="6702" y="423"/>
                  </a:cubicBezTo>
                  <a:cubicBezTo>
                    <a:pt x="6814" y="423"/>
                    <a:pt x="6814" y="423"/>
                    <a:pt x="6814" y="423"/>
                  </a:cubicBezTo>
                  <a:cubicBezTo>
                    <a:pt x="6814" y="948"/>
                    <a:pt x="6814" y="948"/>
                    <a:pt x="6814" y="948"/>
                  </a:cubicBezTo>
                  <a:cubicBezTo>
                    <a:pt x="6814" y="952"/>
                    <a:pt x="6817" y="954"/>
                    <a:pt x="6820" y="954"/>
                  </a:cubicBezTo>
                  <a:cubicBezTo>
                    <a:pt x="6922" y="954"/>
                    <a:pt x="6922" y="954"/>
                    <a:pt x="6922" y="954"/>
                  </a:cubicBezTo>
                  <a:cubicBezTo>
                    <a:pt x="6926" y="954"/>
                    <a:pt x="6928" y="952"/>
                    <a:pt x="6928" y="948"/>
                  </a:cubicBezTo>
                  <a:cubicBezTo>
                    <a:pt x="6928" y="423"/>
                    <a:pt x="6928" y="423"/>
                    <a:pt x="6928" y="423"/>
                  </a:cubicBezTo>
                  <a:cubicBezTo>
                    <a:pt x="7031" y="423"/>
                    <a:pt x="7031" y="423"/>
                    <a:pt x="7031" y="423"/>
                  </a:cubicBezTo>
                  <a:cubicBezTo>
                    <a:pt x="7034" y="423"/>
                    <a:pt x="7037" y="420"/>
                    <a:pt x="7037" y="417"/>
                  </a:cubicBezTo>
                  <a:cubicBezTo>
                    <a:pt x="7037" y="317"/>
                    <a:pt x="7037" y="317"/>
                    <a:pt x="7037" y="317"/>
                  </a:cubicBezTo>
                  <a:cubicBezTo>
                    <a:pt x="7037" y="314"/>
                    <a:pt x="7034" y="311"/>
                    <a:pt x="7031" y="311"/>
                  </a:cubicBezTo>
                  <a:close/>
                  <a:moveTo>
                    <a:pt x="2516" y="625"/>
                  </a:moveTo>
                  <a:cubicBezTo>
                    <a:pt x="2447" y="625"/>
                    <a:pt x="2447" y="625"/>
                    <a:pt x="2447" y="625"/>
                  </a:cubicBezTo>
                  <a:cubicBezTo>
                    <a:pt x="2444" y="625"/>
                    <a:pt x="2442" y="627"/>
                    <a:pt x="2441" y="630"/>
                  </a:cubicBezTo>
                  <a:cubicBezTo>
                    <a:pt x="2421" y="766"/>
                    <a:pt x="2373" y="856"/>
                    <a:pt x="2354" y="888"/>
                  </a:cubicBezTo>
                  <a:cubicBezTo>
                    <a:pt x="2353" y="890"/>
                    <a:pt x="2353" y="892"/>
                    <a:pt x="2354" y="894"/>
                  </a:cubicBezTo>
                  <a:cubicBezTo>
                    <a:pt x="2355" y="896"/>
                    <a:pt x="2357" y="897"/>
                    <a:pt x="2359" y="897"/>
                  </a:cubicBezTo>
                  <a:cubicBezTo>
                    <a:pt x="2462" y="897"/>
                    <a:pt x="2462" y="897"/>
                    <a:pt x="2462" y="897"/>
                  </a:cubicBezTo>
                  <a:cubicBezTo>
                    <a:pt x="2464" y="897"/>
                    <a:pt x="2467" y="896"/>
                    <a:pt x="2468" y="894"/>
                  </a:cubicBezTo>
                  <a:cubicBezTo>
                    <a:pt x="2511" y="805"/>
                    <a:pt x="2518" y="692"/>
                    <a:pt x="2522" y="644"/>
                  </a:cubicBezTo>
                  <a:cubicBezTo>
                    <a:pt x="2522" y="639"/>
                    <a:pt x="2522" y="635"/>
                    <a:pt x="2522" y="632"/>
                  </a:cubicBezTo>
                  <a:cubicBezTo>
                    <a:pt x="2522" y="630"/>
                    <a:pt x="2522" y="628"/>
                    <a:pt x="2521" y="627"/>
                  </a:cubicBezTo>
                  <a:cubicBezTo>
                    <a:pt x="2519" y="626"/>
                    <a:pt x="2518" y="625"/>
                    <a:pt x="2516" y="625"/>
                  </a:cubicBezTo>
                  <a:close/>
                  <a:moveTo>
                    <a:pt x="2905" y="625"/>
                  </a:moveTo>
                  <a:cubicBezTo>
                    <a:pt x="2822" y="625"/>
                    <a:pt x="2822" y="625"/>
                    <a:pt x="2822" y="625"/>
                  </a:cubicBezTo>
                  <a:cubicBezTo>
                    <a:pt x="2820" y="625"/>
                    <a:pt x="2818" y="626"/>
                    <a:pt x="2817" y="628"/>
                  </a:cubicBezTo>
                  <a:cubicBezTo>
                    <a:pt x="2816" y="629"/>
                    <a:pt x="2815" y="632"/>
                    <a:pt x="2816" y="634"/>
                  </a:cubicBezTo>
                  <a:cubicBezTo>
                    <a:pt x="2840" y="686"/>
                    <a:pt x="2852" y="747"/>
                    <a:pt x="2867" y="824"/>
                  </a:cubicBezTo>
                  <a:cubicBezTo>
                    <a:pt x="2872" y="846"/>
                    <a:pt x="2877" y="870"/>
                    <a:pt x="2882" y="895"/>
                  </a:cubicBezTo>
                  <a:cubicBezTo>
                    <a:pt x="2883" y="898"/>
                    <a:pt x="2885" y="900"/>
                    <a:pt x="2888" y="900"/>
                  </a:cubicBezTo>
                  <a:cubicBezTo>
                    <a:pt x="2988" y="900"/>
                    <a:pt x="2988" y="900"/>
                    <a:pt x="2988" y="900"/>
                  </a:cubicBezTo>
                  <a:cubicBezTo>
                    <a:pt x="2990" y="900"/>
                    <a:pt x="2991" y="899"/>
                    <a:pt x="2992" y="898"/>
                  </a:cubicBezTo>
                  <a:cubicBezTo>
                    <a:pt x="2994" y="896"/>
                    <a:pt x="2994" y="895"/>
                    <a:pt x="2994" y="893"/>
                  </a:cubicBezTo>
                  <a:cubicBezTo>
                    <a:pt x="2980" y="822"/>
                    <a:pt x="2942" y="695"/>
                    <a:pt x="2911" y="628"/>
                  </a:cubicBezTo>
                  <a:cubicBezTo>
                    <a:pt x="2910" y="626"/>
                    <a:pt x="2908" y="625"/>
                    <a:pt x="2905" y="625"/>
                  </a:cubicBezTo>
                  <a:close/>
                </a:path>
              </a:pathLst>
            </a:custGeom>
            <a:solidFill>
              <a:srgbClr val="5957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1270"/>
            </a:p>
          </p:txBody>
        </p:sp>
      </p:grpSp>
      <p:sp>
        <p:nvSpPr>
          <p:cNvPr id="3" name="サブタイトル"/>
          <p:cNvSpPr>
            <a:spLocks noGrp="1"/>
          </p:cNvSpPr>
          <p:nvPr>
            <p:ph type="subTitle" idx="1" hasCustomPrompt="1"/>
          </p:nvPr>
        </p:nvSpPr>
        <p:spPr>
          <a:xfrm>
            <a:off x="1634352" y="3135221"/>
            <a:ext cx="7771509" cy="313355"/>
          </a:xfrm>
          <a:prstGeom prst="rect">
            <a:avLst/>
          </a:prstGeom>
        </p:spPr>
        <p:txBody>
          <a:bodyPr wrap="square">
            <a:spAutoFit/>
          </a:bodyPr>
          <a:lstStyle>
            <a:lvl1pPr marL="0" indent="0" algn="l" fontAlgn="base">
              <a:spcAft>
                <a:spcPts val="0"/>
              </a:spcAft>
              <a:buNone/>
              <a:defRPr sz="1996" b="0" spc="45" baseline="0">
                <a:solidFill>
                  <a:srgbClr val="003B83"/>
                </a:solidFill>
              </a:defRPr>
            </a:lvl1pPr>
            <a:lvl2pPr marL="457126" indent="0" algn="ctr">
              <a:buNone/>
              <a:defRPr sz="2000"/>
            </a:lvl2pPr>
            <a:lvl3pPr marL="914251" indent="0" algn="ctr">
              <a:buNone/>
              <a:defRPr sz="1800"/>
            </a:lvl3pPr>
            <a:lvl4pPr marL="1371376" indent="0" algn="ctr">
              <a:buNone/>
              <a:defRPr sz="1600"/>
            </a:lvl4pPr>
            <a:lvl5pPr marL="1828502" indent="0" algn="ctr">
              <a:buNone/>
              <a:defRPr sz="1600"/>
            </a:lvl5pPr>
            <a:lvl6pPr marL="2285629" indent="0" algn="ctr">
              <a:buNone/>
              <a:defRPr sz="1600"/>
            </a:lvl6pPr>
            <a:lvl7pPr marL="2742752" indent="0" algn="ctr">
              <a:buNone/>
              <a:defRPr sz="1600"/>
            </a:lvl7pPr>
            <a:lvl8pPr marL="3199879" indent="0" algn="ctr">
              <a:buNone/>
              <a:defRPr sz="1600"/>
            </a:lvl8pPr>
            <a:lvl9pPr marL="3657003" indent="0" algn="ctr">
              <a:buNone/>
              <a:defRPr sz="1600"/>
            </a:lvl9pPr>
          </a:lstStyle>
          <a:p>
            <a:r>
              <a:rPr lang="ja-JP" altLang="en-US" dirty="0"/>
              <a:t>サブタイトル</a:t>
            </a:r>
            <a:endParaRPr lang="en-US" dirty="0"/>
          </a:p>
        </p:txBody>
      </p:sp>
      <p:sp>
        <p:nvSpPr>
          <p:cNvPr id="2" name="タイトル"/>
          <p:cNvSpPr>
            <a:spLocks noGrp="1"/>
          </p:cNvSpPr>
          <p:nvPr>
            <p:ph type="ctrTitle" hasCustomPrompt="1"/>
          </p:nvPr>
        </p:nvSpPr>
        <p:spPr>
          <a:xfrm>
            <a:off x="1634352" y="2267434"/>
            <a:ext cx="7771509" cy="541201"/>
          </a:xfrm>
        </p:spPr>
        <p:txBody>
          <a:bodyPr wrap="square" anchor="b" anchorCtr="0">
            <a:spAutoFit/>
          </a:bodyPr>
          <a:lstStyle>
            <a:lvl1pPr algn="l" fontAlgn="base">
              <a:lnSpc>
                <a:spcPct val="120000"/>
              </a:lnSpc>
              <a:defRPr sz="3447" spc="45" baseline="0">
                <a:solidFill>
                  <a:srgbClr val="003B83"/>
                </a:solidFill>
              </a:defRPr>
            </a:lvl1pPr>
          </a:lstStyle>
          <a:p>
            <a:r>
              <a:rPr lang="ja-JP" altLang="en-US" dirty="0"/>
              <a:t>タイトル</a:t>
            </a:r>
            <a:endParaRPr lang="en-US" dirty="0"/>
          </a:p>
        </p:txBody>
      </p:sp>
      <p:sp>
        <p:nvSpPr>
          <p:cNvPr id="17" name="御中">
            <a:extLst>
              <a:ext uri="{FF2B5EF4-FFF2-40B4-BE49-F238E27FC236}">
                <a16:creationId xmlns:a16="http://schemas.microsoft.com/office/drawing/2014/main" id="{1765CC6E-D442-4AA1-A3FD-2BB689BAB299}"/>
              </a:ext>
            </a:extLst>
          </p:cNvPr>
          <p:cNvSpPr>
            <a:spLocks noGrp="1"/>
          </p:cNvSpPr>
          <p:nvPr>
            <p:ph type="body" sz="quarter" idx="13" hasCustomPrompt="1"/>
          </p:nvPr>
        </p:nvSpPr>
        <p:spPr>
          <a:xfrm>
            <a:off x="500225" y="326586"/>
            <a:ext cx="8905550" cy="301546"/>
          </a:xfrm>
        </p:spPr>
        <p:txBody>
          <a:bodyPr/>
          <a:lstStyle>
            <a:lvl1pPr marL="0" indent="0" algn="l" fontAlgn="ctr">
              <a:spcAft>
                <a:spcPts val="0"/>
              </a:spcAft>
              <a:buNone/>
              <a:defRPr sz="1633" b="0">
                <a:solidFill>
                  <a:srgbClr val="000000"/>
                </a:solidFill>
              </a:defRPr>
            </a:lvl1pPr>
            <a:lvl2pPr marL="48989" indent="0">
              <a:buNone/>
              <a:defRPr>
                <a:solidFill>
                  <a:srgbClr val="000000"/>
                </a:solidFill>
              </a:defRPr>
            </a:lvl2pPr>
            <a:lvl3pPr marL="293933" indent="0">
              <a:buNone/>
              <a:defRPr>
                <a:solidFill>
                  <a:srgbClr val="000000"/>
                </a:solidFill>
              </a:defRPr>
            </a:lvl3pPr>
            <a:lvl4pPr marL="522547" indent="0">
              <a:buNone/>
              <a:defRPr>
                <a:solidFill>
                  <a:srgbClr val="000000"/>
                </a:solidFill>
              </a:defRPr>
            </a:lvl4pPr>
            <a:lvl5pPr marL="718502" indent="0">
              <a:buNone/>
              <a:defRPr>
                <a:solidFill>
                  <a:srgbClr val="000000"/>
                </a:solidFill>
              </a:defRPr>
            </a:lvl5pPr>
          </a:lstStyle>
          <a:p>
            <a:pPr lvl="0"/>
            <a:r>
              <a:rPr kumimoji="1" lang="ja-JP" altLang="en-US" dirty="0"/>
              <a:t>＿＿＿＿＿＿＿＿＿＿　御中</a:t>
            </a:r>
          </a:p>
        </p:txBody>
      </p:sp>
    </p:spTree>
    <p:extLst>
      <p:ext uri="{BB962C8B-B14F-4D97-AF65-F5344CB8AC3E}">
        <p14:creationId xmlns:p14="http://schemas.microsoft.com/office/powerpoint/2010/main" val="523064977"/>
      </p:ext>
    </p:extLst>
  </p:cSld>
  <p:clrMapOvr>
    <a:masterClrMapping/>
  </p:clrMapOvr>
  <p:extLst>
    <p:ext uri="{DCECCB84-F9BA-43D5-87BE-67443E8EF086}">
      <p15:sldGuideLst xmlns:p15="http://schemas.microsoft.com/office/powerpoint/2012/main">
        <p15:guide id="1" pos="110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cxnSp>
        <p:nvCxnSpPr>
          <p:cNvPr id="26" name="ライン_ヘッダー">
            <a:extLst>
              <a:ext uri="{FF2B5EF4-FFF2-40B4-BE49-F238E27FC236}">
                <a16:creationId xmlns:a16="http://schemas.microsoft.com/office/drawing/2014/main" id="{52050FBC-610C-4422-A2F2-453C99DC1F81}"/>
              </a:ext>
            </a:extLst>
          </p:cNvPr>
          <p:cNvCxnSpPr>
            <a:cxnSpLocks/>
          </p:cNvCxnSpPr>
          <p:nvPr userDrawn="1"/>
        </p:nvCxnSpPr>
        <p:spPr>
          <a:xfrm>
            <a:off x="416244" y="1257354"/>
            <a:ext cx="9072829"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8" name="シグネチャー">
            <a:extLst>
              <a:ext uri="{FF2B5EF4-FFF2-40B4-BE49-F238E27FC236}">
                <a16:creationId xmlns:a16="http://schemas.microsoft.com/office/drawing/2014/main" id="{79F56412-B9B8-4D2D-97FE-F248F570F48C}"/>
              </a:ext>
            </a:extLst>
          </p:cNvPr>
          <p:cNvGrpSpPr/>
          <p:nvPr userDrawn="1"/>
        </p:nvGrpSpPr>
        <p:grpSpPr>
          <a:xfrm>
            <a:off x="416926" y="228985"/>
            <a:ext cx="9155196" cy="146895"/>
            <a:chOff x="450000" y="252413"/>
            <a:chExt cx="9881450" cy="161925"/>
          </a:xfrm>
        </p:grpSpPr>
        <p:sp>
          <p:nvSpPr>
            <p:cNvPr id="11" name="MRIロゴ">
              <a:extLst>
                <a:ext uri="{FF2B5EF4-FFF2-40B4-BE49-F238E27FC236}">
                  <a16:creationId xmlns:a16="http://schemas.microsoft.com/office/drawing/2014/main" id="{E15E1C22-32A0-4884-B433-B2AE2C0B562D}"/>
                </a:ext>
              </a:extLst>
            </p:cNvPr>
            <p:cNvSpPr>
              <a:spLocks noEditPoints="1"/>
            </p:cNvSpPr>
            <p:nvPr userDrawn="1"/>
          </p:nvSpPr>
          <p:spPr bwMode="auto">
            <a:xfrm>
              <a:off x="9874250" y="252413"/>
              <a:ext cx="457200" cy="161925"/>
            </a:xfrm>
            <a:custGeom>
              <a:avLst/>
              <a:gdLst>
                <a:gd name="T0" fmla="*/ 4433 w 4686"/>
                <a:gd name="T1" fmla="*/ 1659 h 1663"/>
                <a:gd name="T2" fmla="*/ 3985 w 4686"/>
                <a:gd name="T3" fmla="*/ 1243 h 1663"/>
                <a:gd name="T4" fmla="*/ 4175 w 4686"/>
                <a:gd name="T5" fmla="*/ 1 h 1663"/>
                <a:gd name="T6" fmla="*/ 4686 w 4686"/>
                <a:gd name="T7" fmla="*/ 6 h 1663"/>
                <a:gd name="T8" fmla="*/ 2124 w 4686"/>
                <a:gd name="T9" fmla="*/ 0 h 1663"/>
                <a:gd name="T10" fmla="*/ 1498 w 4686"/>
                <a:gd name="T11" fmla="*/ 5 h 1663"/>
                <a:gd name="T12" fmla="*/ 1058 w 4686"/>
                <a:gd name="T13" fmla="*/ 877 h 1663"/>
                <a:gd name="T14" fmla="*/ 877 w 4686"/>
                <a:gd name="T15" fmla="*/ 5 h 1663"/>
                <a:gd name="T16" fmla="*/ 252 w 4686"/>
                <a:gd name="T17" fmla="*/ 0 h 1663"/>
                <a:gd name="T18" fmla="*/ 1 w 4686"/>
                <a:gd name="T19" fmla="*/ 1656 h 1663"/>
                <a:gd name="T20" fmla="*/ 471 w 4686"/>
                <a:gd name="T21" fmla="*/ 1661 h 1663"/>
                <a:gd name="T22" fmla="*/ 627 w 4686"/>
                <a:gd name="T23" fmla="*/ 646 h 1663"/>
                <a:gd name="T24" fmla="*/ 849 w 4686"/>
                <a:gd name="T25" fmla="*/ 1499 h 1663"/>
                <a:gd name="T26" fmla="*/ 1073 w 4686"/>
                <a:gd name="T27" fmla="*/ 1504 h 1663"/>
                <a:gd name="T28" fmla="*/ 1548 w 4686"/>
                <a:gd name="T29" fmla="*/ 647 h 1663"/>
                <a:gd name="T30" fmla="*/ 1407 w 4686"/>
                <a:gd name="T31" fmla="*/ 1656 h 1663"/>
                <a:gd name="T32" fmla="*/ 1877 w 4686"/>
                <a:gd name="T33" fmla="*/ 1661 h 1663"/>
                <a:gd name="T34" fmla="*/ 2128 w 4686"/>
                <a:gd name="T35" fmla="*/ 5 h 1663"/>
                <a:gd name="T36" fmla="*/ 3121 w 4686"/>
                <a:gd name="T37" fmla="*/ 357 h 1663"/>
                <a:gd name="T38" fmla="*/ 2916 w 4686"/>
                <a:gd name="T39" fmla="*/ 362 h 1663"/>
                <a:gd name="T40" fmla="*/ 2863 w 4686"/>
                <a:gd name="T41" fmla="*/ 755 h 1663"/>
                <a:gd name="T42" fmla="*/ 3314 w 4686"/>
                <a:gd name="T43" fmla="*/ 554 h 1663"/>
                <a:gd name="T44" fmla="*/ 4057 w 4686"/>
                <a:gd name="T45" fmla="*/ 1660 h 1663"/>
                <a:gd name="T46" fmla="*/ 3459 w 4686"/>
                <a:gd name="T47" fmla="*/ 1661 h 1663"/>
                <a:gd name="T48" fmla="*/ 2857 w 4686"/>
                <a:gd name="T49" fmla="*/ 1119 h 1663"/>
                <a:gd name="T50" fmla="*/ 2810 w 4686"/>
                <a:gd name="T51" fmla="*/ 1114 h 1663"/>
                <a:gd name="T52" fmla="*/ 2724 w 4686"/>
                <a:gd name="T53" fmla="*/ 1656 h 1663"/>
                <a:gd name="T54" fmla="*/ 2209 w 4686"/>
                <a:gd name="T55" fmla="*/ 1661 h 1663"/>
                <a:gd name="T56" fmla="*/ 2451 w 4686"/>
                <a:gd name="T57" fmla="*/ 5 h 1663"/>
                <a:gd name="T58" fmla="*/ 3296 w 4686"/>
                <a:gd name="T59" fmla="*/ 0 h 1663"/>
                <a:gd name="T60" fmla="*/ 3411 w 4686"/>
                <a:gd name="T61" fmla="*/ 1060 h 1663"/>
                <a:gd name="T62" fmla="*/ 4056 w 4686"/>
                <a:gd name="T63" fmla="*/ 1658 h 1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86" h="1663">
                  <a:moveTo>
                    <a:pt x="4440" y="1656"/>
                  </a:moveTo>
                  <a:cubicBezTo>
                    <a:pt x="4439" y="1662"/>
                    <a:pt x="4436" y="1663"/>
                    <a:pt x="4433" y="1659"/>
                  </a:cubicBezTo>
                  <a:cubicBezTo>
                    <a:pt x="4430" y="1657"/>
                    <a:pt x="3990" y="1253"/>
                    <a:pt x="3987" y="1251"/>
                  </a:cubicBezTo>
                  <a:cubicBezTo>
                    <a:pt x="3985" y="1249"/>
                    <a:pt x="3985" y="1248"/>
                    <a:pt x="3985" y="1243"/>
                  </a:cubicBezTo>
                  <a:cubicBezTo>
                    <a:pt x="3995" y="1176"/>
                    <a:pt x="4169" y="7"/>
                    <a:pt x="4169" y="6"/>
                  </a:cubicBezTo>
                  <a:cubicBezTo>
                    <a:pt x="4169" y="3"/>
                    <a:pt x="4172" y="1"/>
                    <a:pt x="4175" y="1"/>
                  </a:cubicBezTo>
                  <a:cubicBezTo>
                    <a:pt x="4176" y="1"/>
                    <a:pt x="4680" y="1"/>
                    <a:pt x="4681" y="1"/>
                  </a:cubicBezTo>
                  <a:cubicBezTo>
                    <a:pt x="4684" y="1"/>
                    <a:pt x="4686" y="3"/>
                    <a:pt x="4686" y="6"/>
                  </a:cubicBezTo>
                  <a:cubicBezTo>
                    <a:pt x="4685" y="7"/>
                    <a:pt x="4440" y="1656"/>
                    <a:pt x="4440" y="1656"/>
                  </a:cubicBezTo>
                  <a:close/>
                  <a:moveTo>
                    <a:pt x="2124" y="0"/>
                  </a:moveTo>
                  <a:cubicBezTo>
                    <a:pt x="2121" y="0"/>
                    <a:pt x="1505" y="0"/>
                    <a:pt x="1505" y="0"/>
                  </a:cubicBezTo>
                  <a:cubicBezTo>
                    <a:pt x="1502" y="0"/>
                    <a:pt x="1500" y="1"/>
                    <a:pt x="1498" y="5"/>
                  </a:cubicBezTo>
                  <a:cubicBezTo>
                    <a:pt x="1495" y="10"/>
                    <a:pt x="1064" y="872"/>
                    <a:pt x="1063" y="874"/>
                  </a:cubicBezTo>
                  <a:cubicBezTo>
                    <a:pt x="1062" y="875"/>
                    <a:pt x="1060" y="877"/>
                    <a:pt x="1058" y="877"/>
                  </a:cubicBezTo>
                  <a:cubicBezTo>
                    <a:pt x="1055" y="877"/>
                    <a:pt x="1054" y="875"/>
                    <a:pt x="1054" y="874"/>
                  </a:cubicBezTo>
                  <a:cubicBezTo>
                    <a:pt x="1053" y="872"/>
                    <a:pt x="878" y="10"/>
                    <a:pt x="877" y="5"/>
                  </a:cubicBezTo>
                  <a:cubicBezTo>
                    <a:pt x="876" y="1"/>
                    <a:pt x="874" y="0"/>
                    <a:pt x="871" y="0"/>
                  </a:cubicBezTo>
                  <a:cubicBezTo>
                    <a:pt x="871" y="0"/>
                    <a:pt x="255" y="0"/>
                    <a:pt x="252" y="0"/>
                  </a:cubicBezTo>
                  <a:cubicBezTo>
                    <a:pt x="250" y="0"/>
                    <a:pt x="247" y="2"/>
                    <a:pt x="247" y="5"/>
                  </a:cubicBezTo>
                  <a:cubicBezTo>
                    <a:pt x="246" y="7"/>
                    <a:pt x="1" y="1655"/>
                    <a:pt x="1" y="1656"/>
                  </a:cubicBezTo>
                  <a:cubicBezTo>
                    <a:pt x="0" y="1659"/>
                    <a:pt x="2" y="1661"/>
                    <a:pt x="5" y="1661"/>
                  </a:cubicBezTo>
                  <a:cubicBezTo>
                    <a:pt x="6" y="1661"/>
                    <a:pt x="469" y="1661"/>
                    <a:pt x="471" y="1661"/>
                  </a:cubicBezTo>
                  <a:cubicBezTo>
                    <a:pt x="474" y="1661"/>
                    <a:pt x="477" y="1659"/>
                    <a:pt x="477" y="1656"/>
                  </a:cubicBezTo>
                  <a:cubicBezTo>
                    <a:pt x="477" y="1655"/>
                    <a:pt x="627" y="648"/>
                    <a:pt x="627" y="646"/>
                  </a:cubicBezTo>
                  <a:cubicBezTo>
                    <a:pt x="628" y="638"/>
                    <a:pt x="635" y="640"/>
                    <a:pt x="636" y="647"/>
                  </a:cubicBezTo>
                  <a:cubicBezTo>
                    <a:pt x="637" y="650"/>
                    <a:pt x="836" y="1448"/>
                    <a:pt x="849" y="1499"/>
                  </a:cubicBezTo>
                  <a:cubicBezTo>
                    <a:pt x="850" y="1504"/>
                    <a:pt x="854" y="1504"/>
                    <a:pt x="856" y="1504"/>
                  </a:cubicBezTo>
                  <a:cubicBezTo>
                    <a:pt x="859" y="1504"/>
                    <a:pt x="1070" y="1504"/>
                    <a:pt x="1073" y="1504"/>
                  </a:cubicBezTo>
                  <a:cubicBezTo>
                    <a:pt x="1075" y="1504"/>
                    <a:pt x="1079" y="1504"/>
                    <a:pt x="1082" y="1499"/>
                  </a:cubicBezTo>
                  <a:cubicBezTo>
                    <a:pt x="1110" y="1448"/>
                    <a:pt x="1546" y="650"/>
                    <a:pt x="1548" y="647"/>
                  </a:cubicBezTo>
                  <a:cubicBezTo>
                    <a:pt x="1552" y="640"/>
                    <a:pt x="1558" y="638"/>
                    <a:pt x="1557" y="646"/>
                  </a:cubicBezTo>
                  <a:cubicBezTo>
                    <a:pt x="1557" y="648"/>
                    <a:pt x="1407" y="1655"/>
                    <a:pt x="1407" y="1656"/>
                  </a:cubicBezTo>
                  <a:cubicBezTo>
                    <a:pt x="1406" y="1659"/>
                    <a:pt x="1408" y="1661"/>
                    <a:pt x="1411" y="1661"/>
                  </a:cubicBezTo>
                  <a:cubicBezTo>
                    <a:pt x="1413" y="1661"/>
                    <a:pt x="1876" y="1661"/>
                    <a:pt x="1877" y="1661"/>
                  </a:cubicBezTo>
                  <a:cubicBezTo>
                    <a:pt x="1880" y="1661"/>
                    <a:pt x="1882" y="1659"/>
                    <a:pt x="1883" y="1656"/>
                  </a:cubicBezTo>
                  <a:cubicBezTo>
                    <a:pt x="1883" y="1655"/>
                    <a:pt x="2128" y="7"/>
                    <a:pt x="2128" y="5"/>
                  </a:cubicBezTo>
                  <a:cubicBezTo>
                    <a:pt x="2129" y="2"/>
                    <a:pt x="2127" y="0"/>
                    <a:pt x="2124" y="0"/>
                  </a:cubicBezTo>
                  <a:close/>
                  <a:moveTo>
                    <a:pt x="3121" y="357"/>
                  </a:moveTo>
                  <a:cubicBezTo>
                    <a:pt x="3121" y="357"/>
                    <a:pt x="2924" y="357"/>
                    <a:pt x="2922" y="357"/>
                  </a:cubicBezTo>
                  <a:cubicBezTo>
                    <a:pt x="2919" y="357"/>
                    <a:pt x="2917" y="359"/>
                    <a:pt x="2916" y="362"/>
                  </a:cubicBezTo>
                  <a:cubicBezTo>
                    <a:pt x="2916" y="363"/>
                    <a:pt x="2859" y="748"/>
                    <a:pt x="2859" y="750"/>
                  </a:cubicBezTo>
                  <a:cubicBezTo>
                    <a:pt x="2858" y="752"/>
                    <a:pt x="2860" y="755"/>
                    <a:pt x="2863" y="755"/>
                  </a:cubicBezTo>
                  <a:cubicBezTo>
                    <a:pt x="2865" y="755"/>
                    <a:pt x="3042" y="755"/>
                    <a:pt x="3042" y="755"/>
                  </a:cubicBezTo>
                  <a:cubicBezTo>
                    <a:pt x="3208" y="755"/>
                    <a:pt x="3299" y="651"/>
                    <a:pt x="3314" y="554"/>
                  </a:cubicBezTo>
                  <a:cubicBezTo>
                    <a:pt x="3319" y="521"/>
                    <a:pt x="3354" y="357"/>
                    <a:pt x="3121" y="357"/>
                  </a:cubicBezTo>
                  <a:close/>
                  <a:moveTo>
                    <a:pt x="4057" y="1660"/>
                  </a:moveTo>
                  <a:cubicBezTo>
                    <a:pt x="4057" y="1661"/>
                    <a:pt x="4056" y="1661"/>
                    <a:pt x="4055" y="1661"/>
                  </a:cubicBezTo>
                  <a:cubicBezTo>
                    <a:pt x="3459" y="1661"/>
                    <a:pt x="3459" y="1661"/>
                    <a:pt x="3459" y="1661"/>
                  </a:cubicBezTo>
                  <a:cubicBezTo>
                    <a:pt x="3458" y="1661"/>
                    <a:pt x="3457" y="1661"/>
                    <a:pt x="3457" y="1661"/>
                  </a:cubicBezTo>
                  <a:cubicBezTo>
                    <a:pt x="3457" y="1661"/>
                    <a:pt x="2861" y="1123"/>
                    <a:pt x="2857" y="1119"/>
                  </a:cubicBezTo>
                  <a:cubicBezTo>
                    <a:pt x="2853" y="1116"/>
                    <a:pt x="2845" y="1114"/>
                    <a:pt x="2842" y="1114"/>
                  </a:cubicBezTo>
                  <a:cubicBezTo>
                    <a:pt x="2822" y="1114"/>
                    <a:pt x="2810" y="1114"/>
                    <a:pt x="2810" y="1114"/>
                  </a:cubicBezTo>
                  <a:cubicBezTo>
                    <a:pt x="2807" y="1114"/>
                    <a:pt x="2804" y="1116"/>
                    <a:pt x="2804" y="1119"/>
                  </a:cubicBezTo>
                  <a:cubicBezTo>
                    <a:pt x="2804" y="1120"/>
                    <a:pt x="2724" y="1655"/>
                    <a:pt x="2724" y="1656"/>
                  </a:cubicBezTo>
                  <a:cubicBezTo>
                    <a:pt x="2724" y="1659"/>
                    <a:pt x="2721" y="1661"/>
                    <a:pt x="2718" y="1661"/>
                  </a:cubicBezTo>
                  <a:cubicBezTo>
                    <a:pt x="2717" y="1661"/>
                    <a:pt x="2211" y="1661"/>
                    <a:pt x="2209" y="1661"/>
                  </a:cubicBezTo>
                  <a:cubicBezTo>
                    <a:pt x="2207" y="1661"/>
                    <a:pt x="2205" y="1659"/>
                    <a:pt x="2205" y="1656"/>
                  </a:cubicBezTo>
                  <a:cubicBezTo>
                    <a:pt x="2205" y="1655"/>
                    <a:pt x="2451" y="6"/>
                    <a:pt x="2451" y="5"/>
                  </a:cubicBezTo>
                  <a:cubicBezTo>
                    <a:pt x="2451" y="2"/>
                    <a:pt x="2454" y="0"/>
                    <a:pt x="2456" y="0"/>
                  </a:cubicBezTo>
                  <a:cubicBezTo>
                    <a:pt x="2458" y="0"/>
                    <a:pt x="3296" y="0"/>
                    <a:pt x="3296" y="0"/>
                  </a:cubicBezTo>
                  <a:cubicBezTo>
                    <a:pt x="3967" y="0"/>
                    <a:pt x="3856" y="493"/>
                    <a:pt x="3849" y="543"/>
                  </a:cubicBezTo>
                  <a:cubicBezTo>
                    <a:pt x="3806" y="827"/>
                    <a:pt x="3609" y="986"/>
                    <a:pt x="3411" y="1060"/>
                  </a:cubicBezTo>
                  <a:cubicBezTo>
                    <a:pt x="3410" y="1061"/>
                    <a:pt x="3408" y="1063"/>
                    <a:pt x="3410" y="1065"/>
                  </a:cubicBezTo>
                  <a:cubicBezTo>
                    <a:pt x="3413" y="1068"/>
                    <a:pt x="4056" y="1658"/>
                    <a:pt x="4056" y="1658"/>
                  </a:cubicBezTo>
                  <a:cubicBezTo>
                    <a:pt x="4057" y="1658"/>
                    <a:pt x="4057" y="1659"/>
                    <a:pt x="4057" y="166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sp>
          <p:nvSpPr>
            <p:cNvPr id="13" name="バー／デザインエレメント">
              <a:extLst>
                <a:ext uri="{FF2B5EF4-FFF2-40B4-BE49-F238E27FC236}">
                  <a16:creationId xmlns:a16="http://schemas.microsoft.com/office/drawing/2014/main" id="{B1501730-841C-417E-91A1-4E28C12D2164}"/>
                </a:ext>
              </a:extLst>
            </p:cNvPr>
            <p:cNvSpPr>
              <a:spLocks/>
            </p:cNvSpPr>
            <p:nvPr userDrawn="1"/>
          </p:nvSpPr>
          <p:spPr bwMode="auto">
            <a:xfrm>
              <a:off x="450000" y="252413"/>
              <a:ext cx="9326562" cy="73025"/>
            </a:xfrm>
            <a:custGeom>
              <a:avLst/>
              <a:gdLst>
                <a:gd name="T0" fmla="*/ 5869 w 5875"/>
                <a:gd name="T1" fmla="*/ 46 h 46"/>
                <a:gd name="T2" fmla="*/ 0 w 5875"/>
                <a:gd name="T3" fmla="*/ 46 h 46"/>
                <a:gd name="T4" fmla="*/ 6 w 5875"/>
                <a:gd name="T5" fmla="*/ 0 h 46"/>
                <a:gd name="T6" fmla="*/ 5875 w 5875"/>
                <a:gd name="T7" fmla="*/ 0 h 46"/>
                <a:gd name="T8" fmla="*/ 5869 w 5875"/>
                <a:gd name="T9" fmla="*/ 46 h 46"/>
              </a:gdLst>
              <a:ahLst/>
              <a:cxnLst>
                <a:cxn ang="0">
                  <a:pos x="T0" y="T1"/>
                </a:cxn>
                <a:cxn ang="0">
                  <a:pos x="T2" y="T3"/>
                </a:cxn>
                <a:cxn ang="0">
                  <a:pos x="T4" y="T5"/>
                </a:cxn>
                <a:cxn ang="0">
                  <a:pos x="T6" y="T7"/>
                </a:cxn>
                <a:cxn ang="0">
                  <a:pos x="T8" y="T9"/>
                </a:cxn>
              </a:cxnLst>
              <a:rect l="0" t="0" r="r" b="b"/>
              <a:pathLst>
                <a:path w="5875" h="46">
                  <a:moveTo>
                    <a:pt x="5869" y="46"/>
                  </a:moveTo>
                  <a:lnTo>
                    <a:pt x="0" y="46"/>
                  </a:lnTo>
                  <a:lnTo>
                    <a:pt x="6" y="0"/>
                  </a:lnTo>
                  <a:lnTo>
                    <a:pt x="5875" y="0"/>
                  </a:lnTo>
                  <a:lnTo>
                    <a:pt x="5869" y="46"/>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grpSp>
      <p:sp>
        <p:nvSpPr>
          <p:cNvPr id="14" name="テキスト プレースホルダー">
            <a:extLst>
              <a:ext uri="{FF2B5EF4-FFF2-40B4-BE49-F238E27FC236}">
                <a16:creationId xmlns:a16="http://schemas.microsoft.com/office/drawing/2014/main" id="{E268D079-C087-4457-94FB-3D1B63E999E5}"/>
              </a:ext>
            </a:extLst>
          </p:cNvPr>
          <p:cNvSpPr>
            <a:spLocks noGrp="1"/>
          </p:cNvSpPr>
          <p:nvPr>
            <p:ph type="body" sz="quarter" idx="12" hasCustomPrompt="1"/>
          </p:nvPr>
        </p:nvSpPr>
        <p:spPr>
          <a:xfrm>
            <a:off x="1634086" y="1567609"/>
            <a:ext cx="7771834" cy="1613134"/>
          </a:xfrm>
        </p:spPr>
        <p:txBody>
          <a:bodyPr/>
          <a:lstStyle>
            <a:lvl1pPr marL="0" marR="0" indent="0" algn="l" defTabSz="914251" rtl="0" eaLnBrk="1" fontAlgn="auto" latinLnBrk="0" hangingPunct="1">
              <a:lnSpc>
                <a:spcPct val="120000"/>
              </a:lnSpc>
              <a:spcBef>
                <a:spcPts val="1089"/>
              </a:spcBef>
              <a:spcAft>
                <a:spcPts val="544"/>
              </a:spcAft>
              <a:buClr>
                <a:srgbClr val="013B84"/>
              </a:buClr>
              <a:buSzTx/>
              <a:buFont typeface="Wingdings" panose="05000000000000000000" pitchFamily="2" charset="2"/>
              <a:buNone/>
              <a:tabLst>
                <a:tab pos="7021728" algn="r"/>
              </a:tabLst>
              <a:defRPr sz="1996" spc="109">
                <a:latin typeface="+mj-ea"/>
                <a:ea typeface="+mj-ea"/>
              </a:defRPr>
            </a:lvl1pPr>
            <a:lvl2pPr marL="163296" marR="0" indent="0" algn="l" defTabSz="914251" rtl="0" eaLnBrk="1" fontAlgn="auto" latinLnBrk="0" hangingPunct="1">
              <a:lnSpc>
                <a:spcPct val="120000"/>
              </a:lnSpc>
              <a:spcBef>
                <a:spcPts val="363"/>
              </a:spcBef>
              <a:spcAft>
                <a:spcPts val="544"/>
              </a:spcAft>
              <a:buClr>
                <a:srgbClr val="3C82EB"/>
              </a:buClr>
              <a:buSzPct val="70000"/>
              <a:buFont typeface="Wingdings" panose="05000000000000000000" pitchFamily="2" charset="2"/>
              <a:buNone/>
              <a:tabLst>
                <a:tab pos="7021728" algn="r"/>
              </a:tabLst>
              <a:defRPr sz="1633" spc="109"/>
            </a:lvl2pPr>
            <a:lvl3pPr marL="293933" indent="-130637">
              <a:spcAft>
                <a:spcPts val="363"/>
              </a:spcAft>
              <a:buFont typeface="BIZ UDPゴシック" panose="020B0400000000000000" pitchFamily="50" charset="-128"/>
              <a:buChar char="•"/>
              <a:tabLst>
                <a:tab pos="7021728" algn="r"/>
              </a:tabLst>
              <a:defRPr sz="1452" spc="109"/>
            </a:lvl3pPr>
            <a:lvl4pPr marL="424570" indent="-130637">
              <a:spcAft>
                <a:spcPts val="272"/>
              </a:spcAft>
              <a:buFont typeface="BIZ UDPゴシック" panose="020B0400000000000000" pitchFamily="50" charset="-128"/>
              <a:buChar char="‐"/>
              <a:tabLst>
                <a:tab pos="7021728" algn="r"/>
              </a:tabLst>
              <a:defRPr sz="1270" spc="109"/>
            </a:lvl4pPr>
            <a:lvl5pPr marL="522547" indent="0">
              <a:spcAft>
                <a:spcPts val="272"/>
              </a:spcAft>
              <a:buNone/>
              <a:tabLst>
                <a:tab pos="7021728" algn="r"/>
              </a:tabLst>
              <a:defRPr sz="1089" spc="109"/>
            </a:lvl5pPr>
          </a:lstStyle>
          <a:p>
            <a:pPr marL="0" marR="0" lvl="0" indent="0" algn="l" defTabSz="914251" rtl="0" eaLnBrk="1" fontAlgn="auto" latinLnBrk="0" hangingPunct="1">
              <a:lnSpc>
                <a:spcPct val="120000"/>
              </a:lnSpc>
              <a:spcBef>
                <a:spcPts val="1089"/>
              </a:spcBef>
              <a:spcAft>
                <a:spcPts val="544"/>
              </a:spcAft>
              <a:buClr>
                <a:srgbClr val="013B84"/>
              </a:buClr>
              <a:buSzTx/>
              <a:buFont typeface="Wingdings" panose="05000000000000000000" pitchFamily="2" charset="2"/>
              <a:buNone/>
              <a:tabLst>
                <a:tab pos="7021728" algn="r"/>
              </a:tabLst>
              <a:defRPr/>
            </a:pPr>
            <a:r>
              <a:rPr lang="en-US" altLang="ja-JP" dirty="0"/>
              <a:t>X. Chapter</a:t>
            </a:r>
            <a:r>
              <a:rPr lang="ja-JP" altLang="en-US" dirty="0"/>
              <a:t>（章） </a:t>
            </a:r>
            <a:r>
              <a:rPr lang="en-US" altLang="ja-JP" dirty="0"/>
              <a:t>22pt</a:t>
            </a:r>
            <a:r>
              <a:rPr lang="ja-JP" altLang="en-US" dirty="0"/>
              <a:t> </a:t>
            </a:r>
            <a:r>
              <a:rPr lang="ja-JP" altLang="en-US" u="sng" baseline="30000" dirty="0">
                <a:uFill>
                  <a:solidFill>
                    <a:srgbClr val="3C82F5"/>
                  </a:solidFill>
                </a:uFill>
              </a:rPr>
              <a:t>	</a:t>
            </a:r>
            <a:r>
              <a:rPr lang="en-US" altLang="ja-JP" dirty="0"/>
              <a:t>1</a:t>
            </a:r>
          </a:p>
          <a:p>
            <a:pPr marL="163296" marR="0" lvl="1" indent="0" algn="l" defTabSz="914251" rtl="0" eaLnBrk="1" fontAlgn="auto" latinLnBrk="0" hangingPunct="1">
              <a:lnSpc>
                <a:spcPct val="120000"/>
              </a:lnSpc>
              <a:spcBef>
                <a:spcPts val="363"/>
              </a:spcBef>
              <a:spcAft>
                <a:spcPts val="544"/>
              </a:spcAft>
              <a:buClr>
                <a:srgbClr val="3C82EB"/>
              </a:buClr>
              <a:buSzPct val="70000"/>
              <a:buFont typeface="Wingdings" panose="05000000000000000000" pitchFamily="2" charset="2"/>
              <a:buNone/>
              <a:tabLst>
                <a:tab pos="7021728" algn="r"/>
              </a:tabLst>
              <a:defRPr/>
            </a:pPr>
            <a:r>
              <a:rPr lang="en-US" altLang="ja-JP" dirty="0"/>
              <a:t>X.X Section</a:t>
            </a:r>
            <a:r>
              <a:rPr lang="ja-JP" altLang="en-US" dirty="0"/>
              <a:t>（節） </a:t>
            </a:r>
            <a:r>
              <a:rPr lang="en-US" altLang="ja-JP" dirty="0"/>
              <a:t>18pt</a:t>
            </a:r>
            <a:r>
              <a:rPr lang="ja-JP" altLang="en-US" dirty="0"/>
              <a:t>　</a:t>
            </a:r>
            <a:r>
              <a:rPr lang="en-US" altLang="ja-JP" u="dotted" baseline="30000" dirty="0">
                <a:solidFill>
                  <a:srgbClr val="939292"/>
                </a:solidFill>
              </a:rPr>
              <a:t>	</a:t>
            </a:r>
            <a:r>
              <a:rPr lang="en-US" altLang="ja-JP" dirty="0"/>
              <a:t>1</a:t>
            </a:r>
          </a:p>
          <a:p>
            <a:pPr lvl="2"/>
            <a:r>
              <a:rPr lang="ja-JP" altLang="en-US" dirty="0"/>
              <a:t>第</a:t>
            </a:r>
            <a:r>
              <a:rPr lang="en-US" altLang="ja-JP" dirty="0"/>
              <a:t>3</a:t>
            </a:r>
            <a:r>
              <a:rPr lang="ja-JP" altLang="en-US" dirty="0"/>
              <a:t>レベル　</a:t>
            </a:r>
            <a:r>
              <a:rPr lang="en-US" altLang="ja-JP" dirty="0"/>
              <a:t>16</a:t>
            </a:r>
            <a:r>
              <a:rPr lang="ja-JP" altLang="en-US" dirty="0"/>
              <a:t>ｐｔ</a:t>
            </a:r>
          </a:p>
          <a:p>
            <a:pPr lvl="3"/>
            <a:r>
              <a:rPr lang="ja-JP" altLang="en-US" dirty="0"/>
              <a:t>第</a:t>
            </a:r>
            <a:r>
              <a:rPr lang="en-US" altLang="ja-JP" dirty="0"/>
              <a:t>4</a:t>
            </a:r>
            <a:r>
              <a:rPr lang="ja-JP" altLang="en-US" dirty="0"/>
              <a:t>レベル　</a:t>
            </a:r>
            <a:r>
              <a:rPr lang="en-US" altLang="ja-JP" dirty="0"/>
              <a:t>14pt</a:t>
            </a:r>
            <a:endParaRPr lang="ja-JP" altLang="en-US" dirty="0"/>
          </a:p>
          <a:p>
            <a:pPr lvl="4"/>
            <a:r>
              <a:rPr lang="ja-JP" altLang="en-US" dirty="0"/>
              <a:t>第</a:t>
            </a:r>
            <a:r>
              <a:rPr lang="en-US" altLang="ja-JP" dirty="0"/>
              <a:t>5</a:t>
            </a:r>
            <a:r>
              <a:rPr lang="ja-JP" altLang="en-US" dirty="0"/>
              <a:t>レベル　</a:t>
            </a:r>
            <a:r>
              <a:rPr lang="en-US" altLang="ja-JP" dirty="0"/>
              <a:t>12pt</a:t>
            </a:r>
          </a:p>
        </p:txBody>
      </p:sp>
      <p:sp>
        <p:nvSpPr>
          <p:cNvPr id="2" name="タイトル"/>
          <p:cNvSpPr>
            <a:spLocks noGrp="1"/>
          </p:cNvSpPr>
          <p:nvPr>
            <p:ph type="title" hasCustomPrompt="1"/>
          </p:nvPr>
        </p:nvSpPr>
        <p:spPr>
          <a:xfrm>
            <a:off x="500225" y="634428"/>
            <a:ext cx="8538654" cy="573938"/>
          </a:xfrm>
        </p:spPr>
        <p:txBody>
          <a:bodyPr bIns="108000" anchor="b" anchorCtr="0">
            <a:noAutofit/>
          </a:bodyPr>
          <a:lstStyle>
            <a:lvl1pPr>
              <a:lnSpc>
                <a:spcPct val="110000"/>
              </a:lnSpc>
              <a:defRPr spc="109" baseline="0">
                <a:solidFill>
                  <a:srgbClr val="003B83"/>
                </a:solidFill>
              </a:defRPr>
            </a:lvl1pPr>
          </a:lstStyle>
          <a:p>
            <a:r>
              <a:rPr lang="ja-JP" altLang="en-US" dirty="0"/>
              <a:t>目次</a:t>
            </a:r>
            <a:endParaRPr lang="en-US" dirty="0"/>
          </a:p>
        </p:txBody>
      </p:sp>
    </p:spTree>
    <p:extLst>
      <p:ext uri="{BB962C8B-B14F-4D97-AF65-F5344CB8AC3E}">
        <p14:creationId xmlns:p14="http://schemas.microsoft.com/office/powerpoint/2010/main" val="2782614147"/>
      </p:ext>
    </p:extLst>
  </p:cSld>
  <p:clrMapOvr>
    <a:masterClrMapping/>
  </p:clrMapOvr>
  <p:hf sldNum="0" hdr="0"/>
  <p:extLst>
    <p:ext uri="{DCECCB84-F9BA-43D5-87BE-67443E8EF086}">
      <p15:sldGuideLst xmlns:p15="http://schemas.microsoft.com/office/powerpoint/2012/main">
        <p15:guide id="7" orient="horz" pos="1085">
          <p15:clr>
            <a:srgbClr val="FBAE40"/>
          </p15:clr>
        </p15:guide>
        <p15:guide id="9" pos="110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cxnSp>
        <p:nvCxnSpPr>
          <p:cNvPr id="7" name="ライン">
            <a:extLst>
              <a:ext uri="{FF2B5EF4-FFF2-40B4-BE49-F238E27FC236}">
                <a16:creationId xmlns:a16="http://schemas.microsoft.com/office/drawing/2014/main" id="{E3252705-F96B-43CF-B87F-C8E6ED895CE5}"/>
              </a:ext>
            </a:extLst>
          </p:cNvPr>
          <p:cNvCxnSpPr/>
          <p:nvPr userDrawn="1"/>
        </p:nvCxnSpPr>
        <p:spPr>
          <a:xfrm>
            <a:off x="1550967" y="3118891"/>
            <a:ext cx="7938280" cy="0"/>
          </a:xfrm>
          <a:prstGeom prst="line">
            <a:avLst/>
          </a:prstGeom>
          <a:ln w="762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X.X Section（節）">
            <a:extLst>
              <a:ext uri="{FF2B5EF4-FFF2-40B4-BE49-F238E27FC236}">
                <a16:creationId xmlns:a16="http://schemas.microsoft.com/office/drawing/2014/main" id="{0628591A-8CB5-471A-B9CE-5D9239DB6201}"/>
              </a:ext>
            </a:extLst>
          </p:cNvPr>
          <p:cNvSpPr>
            <a:spLocks noGrp="1"/>
          </p:cNvSpPr>
          <p:nvPr>
            <p:ph type="body" sz="quarter" idx="14" hasCustomPrompt="1"/>
          </p:nvPr>
        </p:nvSpPr>
        <p:spPr>
          <a:xfrm>
            <a:off x="1634352" y="3429000"/>
            <a:ext cx="7771510" cy="809707"/>
          </a:xfrm>
          <a:prstGeom prst="rect">
            <a:avLst/>
          </a:prstGeom>
        </p:spPr>
        <p:txBody>
          <a:bodyPr>
            <a:spAutoFit/>
          </a:bodyPr>
          <a:lstStyle>
            <a:lvl1pPr marL="195923" indent="-195923" fontAlgn="ctr">
              <a:buClr>
                <a:srgbClr val="013B84"/>
              </a:buClr>
              <a:buFont typeface="Wingdings" panose="05000000000000000000" pitchFamily="2" charset="2"/>
              <a:buChar char="l"/>
              <a:defRPr sz="1996" b="0" baseline="0">
                <a:solidFill>
                  <a:srgbClr val="000000"/>
                </a:solidFill>
                <a:latin typeface="+mj-ea"/>
                <a:ea typeface="+mj-ea"/>
              </a:defRPr>
            </a:lvl1pPr>
            <a:lvl2pPr marL="326592" indent="-130637" fontAlgn="ctr">
              <a:spcAft>
                <a:spcPts val="544"/>
              </a:spcAft>
              <a:buClr>
                <a:srgbClr val="595758"/>
              </a:buClr>
              <a:buFont typeface="BIZ UDPゴシック" panose="020B0400000000000000" pitchFamily="50" charset="-128"/>
              <a:buChar char="-"/>
              <a:defRPr sz="1633" baseline="0">
                <a:solidFill>
                  <a:srgbClr val="000000"/>
                </a:solidFill>
              </a:defRPr>
            </a:lvl2pPr>
            <a:lvl3pPr marL="375517" indent="-97961">
              <a:lnSpc>
                <a:spcPct val="120000"/>
              </a:lnSpc>
              <a:spcAft>
                <a:spcPts val="544"/>
              </a:spcAft>
              <a:buFont typeface="BIZ UDPゴシック" panose="020B0400000000000000" pitchFamily="50" charset="-128"/>
              <a:buChar char="‐"/>
              <a:defRPr sz="998"/>
            </a:lvl3pPr>
            <a:lvl4pPr marL="375517" indent="0">
              <a:buFont typeface="BIZ UDPゴシック" panose="020B0400000000000000" pitchFamily="50" charset="-128"/>
              <a:buNone/>
              <a:defRPr sz="998"/>
            </a:lvl4pPr>
            <a:lvl5pPr marL="375517" indent="0">
              <a:buFontTx/>
              <a:buNone/>
              <a:defRPr sz="953"/>
            </a:lvl5pPr>
          </a:lstStyle>
          <a:p>
            <a:pPr lvl="0"/>
            <a:r>
              <a:rPr kumimoji="1" lang="en-US" altLang="ja-JP" dirty="0"/>
              <a:t>X.X Section</a:t>
            </a:r>
            <a:r>
              <a:rPr kumimoji="1" lang="ja-JP" altLang="en-US" dirty="0"/>
              <a:t>（節）</a:t>
            </a:r>
          </a:p>
          <a:p>
            <a:pPr lvl="1"/>
            <a:r>
              <a:rPr kumimoji="1" lang="en-US" altLang="ja-JP" dirty="0"/>
              <a:t>X.X.X item</a:t>
            </a:r>
            <a:r>
              <a:rPr kumimoji="1" lang="ja-JP" altLang="en-US" dirty="0"/>
              <a:t>（項）</a:t>
            </a:r>
          </a:p>
        </p:txBody>
      </p:sp>
      <p:sp>
        <p:nvSpPr>
          <p:cNvPr id="2" name="タイトル 1">
            <a:extLst>
              <a:ext uri="{FF2B5EF4-FFF2-40B4-BE49-F238E27FC236}">
                <a16:creationId xmlns:a16="http://schemas.microsoft.com/office/drawing/2014/main" id="{080D5160-CBB1-4745-AC64-242A12599CC0}"/>
              </a:ext>
            </a:extLst>
          </p:cNvPr>
          <p:cNvSpPr>
            <a:spLocks noGrp="1"/>
          </p:cNvSpPr>
          <p:nvPr>
            <p:ph type="title" hasCustomPrompt="1"/>
          </p:nvPr>
        </p:nvSpPr>
        <p:spPr>
          <a:xfrm>
            <a:off x="1634352" y="2170080"/>
            <a:ext cx="7771510" cy="636598"/>
          </a:xfrm>
        </p:spPr>
        <p:txBody>
          <a:bodyPr anchor="b" anchorCtr="0">
            <a:spAutoFit/>
          </a:bodyPr>
          <a:lstStyle>
            <a:lvl1pPr fontAlgn="ctr">
              <a:lnSpc>
                <a:spcPct val="120000"/>
              </a:lnSpc>
              <a:defRPr sz="3447">
                <a:solidFill>
                  <a:srgbClr val="003B83"/>
                </a:solidFill>
              </a:defRPr>
            </a:lvl1pPr>
          </a:lstStyle>
          <a:p>
            <a:r>
              <a:rPr kumimoji="1" lang="en-US" altLang="ja-JP" dirty="0"/>
              <a:t>X. Chapter</a:t>
            </a:r>
            <a:r>
              <a:rPr kumimoji="1" lang="ja-JP" altLang="en-US" dirty="0"/>
              <a:t>（章）</a:t>
            </a:r>
          </a:p>
        </p:txBody>
      </p:sp>
      <p:sp>
        <p:nvSpPr>
          <p:cNvPr id="9" name="Page_num">
            <a:extLst>
              <a:ext uri="{FF2B5EF4-FFF2-40B4-BE49-F238E27FC236}">
                <a16:creationId xmlns:a16="http://schemas.microsoft.com/office/drawing/2014/main" id="{35615868-EA7D-477E-AAFB-B48C37F77CFB}"/>
              </a:ext>
            </a:extLst>
          </p:cNvPr>
          <p:cNvSpPr txBox="1"/>
          <p:nvPr userDrawn="1"/>
        </p:nvSpPr>
        <p:spPr>
          <a:xfrm>
            <a:off x="4619459" y="6613356"/>
            <a:ext cx="667082" cy="9797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590" baseline="0" smtClean="0">
                <a:solidFill>
                  <a:srgbClr val="595757"/>
                </a:solidFill>
                <a:latin typeface="+mn-lt"/>
                <a:ea typeface="+mn-ea"/>
                <a:sym typeface="Arial"/>
              </a:rPr>
              <a:pPr lvl="0" algn="ctr" fontAlgn="ctr"/>
              <a:t>‹#›</a:t>
            </a:fld>
            <a:endParaRPr lang="ja-JP" altLang="en-US" sz="590" baseline="0" dirty="0">
              <a:solidFill>
                <a:srgbClr val="595757"/>
              </a:solidFill>
              <a:latin typeface="+mn-lt"/>
              <a:ea typeface="+mn-ea"/>
              <a:sym typeface="Arial"/>
            </a:endParaRPr>
          </a:p>
        </p:txBody>
      </p:sp>
    </p:spTree>
    <p:extLst>
      <p:ext uri="{BB962C8B-B14F-4D97-AF65-F5344CB8AC3E}">
        <p14:creationId xmlns:p14="http://schemas.microsoft.com/office/powerpoint/2010/main" val="2121331798"/>
      </p:ext>
    </p:extLst>
  </p:cSld>
  <p:clrMapOvr>
    <a:masterClrMapping/>
  </p:clrMapOvr>
  <p:extLst>
    <p:ext uri="{DCECCB84-F9BA-43D5-87BE-67443E8EF086}">
      <p15:sldGuideLst xmlns:p15="http://schemas.microsoft.com/office/powerpoint/2012/main">
        <p15:guide id="1" pos="110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中面 A">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16927" y="6564368"/>
            <a:ext cx="907232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10" name="ライン_ヘッダー">
            <a:extLst>
              <a:ext uri="{FF2B5EF4-FFF2-40B4-BE49-F238E27FC236}">
                <a16:creationId xmlns:a16="http://schemas.microsoft.com/office/drawing/2014/main" id="{6F086322-130D-4B2C-9B88-05926FF6F441}"/>
              </a:ext>
            </a:extLst>
          </p:cNvPr>
          <p:cNvCxnSpPr>
            <a:cxnSpLocks/>
          </p:cNvCxnSpPr>
          <p:nvPr userDrawn="1"/>
        </p:nvCxnSpPr>
        <p:spPr>
          <a:xfrm>
            <a:off x="416244" y="1306342"/>
            <a:ext cx="9072829" cy="0"/>
          </a:xfrm>
          <a:prstGeom prst="line">
            <a:avLst/>
          </a:prstGeom>
          <a:ln w="444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7" name="シグネチャー">
            <a:extLst>
              <a:ext uri="{FF2B5EF4-FFF2-40B4-BE49-F238E27FC236}">
                <a16:creationId xmlns:a16="http://schemas.microsoft.com/office/drawing/2014/main" id="{8C5F0C0C-92E1-4122-A704-5D342FDC6E6A}"/>
              </a:ext>
            </a:extLst>
          </p:cNvPr>
          <p:cNvGrpSpPr/>
          <p:nvPr userDrawn="1"/>
        </p:nvGrpSpPr>
        <p:grpSpPr>
          <a:xfrm>
            <a:off x="416926" y="228985"/>
            <a:ext cx="9155196" cy="146895"/>
            <a:chOff x="450000" y="252413"/>
            <a:chExt cx="9881450" cy="161925"/>
          </a:xfrm>
        </p:grpSpPr>
        <p:sp>
          <p:nvSpPr>
            <p:cNvPr id="18" name="MRIロゴ">
              <a:extLst>
                <a:ext uri="{FF2B5EF4-FFF2-40B4-BE49-F238E27FC236}">
                  <a16:creationId xmlns:a16="http://schemas.microsoft.com/office/drawing/2014/main" id="{D1FFBA85-F774-4BCB-83D3-E01085FD7133}"/>
                </a:ext>
              </a:extLst>
            </p:cNvPr>
            <p:cNvSpPr>
              <a:spLocks noEditPoints="1"/>
            </p:cNvSpPr>
            <p:nvPr userDrawn="1"/>
          </p:nvSpPr>
          <p:spPr bwMode="auto">
            <a:xfrm>
              <a:off x="9874250" y="252413"/>
              <a:ext cx="457200" cy="161925"/>
            </a:xfrm>
            <a:custGeom>
              <a:avLst/>
              <a:gdLst>
                <a:gd name="T0" fmla="*/ 4433 w 4686"/>
                <a:gd name="T1" fmla="*/ 1659 h 1663"/>
                <a:gd name="T2" fmla="*/ 3985 w 4686"/>
                <a:gd name="T3" fmla="*/ 1243 h 1663"/>
                <a:gd name="T4" fmla="*/ 4175 w 4686"/>
                <a:gd name="T5" fmla="*/ 1 h 1663"/>
                <a:gd name="T6" fmla="*/ 4686 w 4686"/>
                <a:gd name="T7" fmla="*/ 6 h 1663"/>
                <a:gd name="T8" fmla="*/ 2124 w 4686"/>
                <a:gd name="T9" fmla="*/ 0 h 1663"/>
                <a:gd name="T10" fmla="*/ 1498 w 4686"/>
                <a:gd name="T11" fmla="*/ 5 h 1663"/>
                <a:gd name="T12" fmla="*/ 1058 w 4686"/>
                <a:gd name="T13" fmla="*/ 877 h 1663"/>
                <a:gd name="T14" fmla="*/ 877 w 4686"/>
                <a:gd name="T15" fmla="*/ 5 h 1663"/>
                <a:gd name="T16" fmla="*/ 252 w 4686"/>
                <a:gd name="T17" fmla="*/ 0 h 1663"/>
                <a:gd name="T18" fmla="*/ 1 w 4686"/>
                <a:gd name="T19" fmla="*/ 1656 h 1663"/>
                <a:gd name="T20" fmla="*/ 471 w 4686"/>
                <a:gd name="T21" fmla="*/ 1661 h 1663"/>
                <a:gd name="T22" fmla="*/ 627 w 4686"/>
                <a:gd name="T23" fmla="*/ 646 h 1663"/>
                <a:gd name="T24" fmla="*/ 849 w 4686"/>
                <a:gd name="T25" fmla="*/ 1499 h 1663"/>
                <a:gd name="T26" fmla="*/ 1073 w 4686"/>
                <a:gd name="T27" fmla="*/ 1504 h 1663"/>
                <a:gd name="T28" fmla="*/ 1548 w 4686"/>
                <a:gd name="T29" fmla="*/ 647 h 1663"/>
                <a:gd name="T30" fmla="*/ 1407 w 4686"/>
                <a:gd name="T31" fmla="*/ 1656 h 1663"/>
                <a:gd name="T32" fmla="*/ 1877 w 4686"/>
                <a:gd name="T33" fmla="*/ 1661 h 1663"/>
                <a:gd name="T34" fmla="*/ 2128 w 4686"/>
                <a:gd name="T35" fmla="*/ 5 h 1663"/>
                <a:gd name="T36" fmla="*/ 3121 w 4686"/>
                <a:gd name="T37" fmla="*/ 357 h 1663"/>
                <a:gd name="T38" fmla="*/ 2916 w 4686"/>
                <a:gd name="T39" fmla="*/ 362 h 1663"/>
                <a:gd name="T40" fmla="*/ 2863 w 4686"/>
                <a:gd name="T41" fmla="*/ 755 h 1663"/>
                <a:gd name="T42" fmla="*/ 3314 w 4686"/>
                <a:gd name="T43" fmla="*/ 554 h 1663"/>
                <a:gd name="T44" fmla="*/ 4057 w 4686"/>
                <a:gd name="T45" fmla="*/ 1660 h 1663"/>
                <a:gd name="T46" fmla="*/ 3459 w 4686"/>
                <a:gd name="T47" fmla="*/ 1661 h 1663"/>
                <a:gd name="T48" fmla="*/ 2857 w 4686"/>
                <a:gd name="T49" fmla="*/ 1119 h 1663"/>
                <a:gd name="T50" fmla="*/ 2810 w 4686"/>
                <a:gd name="T51" fmla="*/ 1114 h 1663"/>
                <a:gd name="T52" fmla="*/ 2724 w 4686"/>
                <a:gd name="T53" fmla="*/ 1656 h 1663"/>
                <a:gd name="T54" fmla="*/ 2209 w 4686"/>
                <a:gd name="T55" fmla="*/ 1661 h 1663"/>
                <a:gd name="T56" fmla="*/ 2451 w 4686"/>
                <a:gd name="T57" fmla="*/ 5 h 1663"/>
                <a:gd name="T58" fmla="*/ 3296 w 4686"/>
                <a:gd name="T59" fmla="*/ 0 h 1663"/>
                <a:gd name="T60" fmla="*/ 3411 w 4686"/>
                <a:gd name="T61" fmla="*/ 1060 h 1663"/>
                <a:gd name="T62" fmla="*/ 4056 w 4686"/>
                <a:gd name="T63" fmla="*/ 1658 h 1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86" h="1663">
                  <a:moveTo>
                    <a:pt x="4440" y="1656"/>
                  </a:moveTo>
                  <a:cubicBezTo>
                    <a:pt x="4439" y="1662"/>
                    <a:pt x="4436" y="1663"/>
                    <a:pt x="4433" y="1659"/>
                  </a:cubicBezTo>
                  <a:cubicBezTo>
                    <a:pt x="4430" y="1657"/>
                    <a:pt x="3990" y="1253"/>
                    <a:pt x="3987" y="1251"/>
                  </a:cubicBezTo>
                  <a:cubicBezTo>
                    <a:pt x="3985" y="1249"/>
                    <a:pt x="3985" y="1248"/>
                    <a:pt x="3985" y="1243"/>
                  </a:cubicBezTo>
                  <a:cubicBezTo>
                    <a:pt x="3995" y="1176"/>
                    <a:pt x="4169" y="7"/>
                    <a:pt x="4169" y="6"/>
                  </a:cubicBezTo>
                  <a:cubicBezTo>
                    <a:pt x="4169" y="3"/>
                    <a:pt x="4172" y="1"/>
                    <a:pt x="4175" y="1"/>
                  </a:cubicBezTo>
                  <a:cubicBezTo>
                    <a:pt x="4176" y="1"/>
                    <a:pt x="4680" y="1"/>
                    <a:pt x="4681" y="1"/>
                  </a:cubicBezTo>
                  <a:cubicBezTo>
                    <a:pt x="4684" y="1"/>
                    <a:pt x="4686" y="3"/>
                    <a:pt x="4686" y="6"/>
                  </a:cubicBezTo>
                  <a:cubicBezTo>
                    <a:pt x="4685" y="7"/>
                    <a:pt x="4440" y="1656"/>
                    <a:pt x="4440" y="1656"/>
                  </a:cubicBezTo>
                  <a:close/>
                  <a:moveTo>
                    <a:pt x="2124" y="0"/>
                  </a:moveTo>
                  <a:cubicBezTo>
                    <a:pt x="2121" y="0"/>
                    <a:pt x="1505" y="0"/>
                    <a:pt x="1505" y="0"/>
                  </a:cubicBezTo>
                  <a:cubicBezTo>
                    <a:pt x="1502" y="0"/>
                    <a:pt x="1500" y="1"/>
                    <a:pt x="1498" y="5"/>
                  </a:cubicBezTo>
                  <a:cubicBezTo>
                    <a:pt x="1495" y="10"/>
                    <a:pt x="1064" y="872"/>
                    <a:pt x="1063" y="874"/>
                  </a:cubicBezTo>
                  <a:cubicBezTo>
                    <a:pt x="1062" y="875"/>
                    <a:pt x="1060" y="877"/>
                    <a:pt x="1058" y="877"/>
                  </a:cubicBezTo>
                  <a:cubicBezTo>
                    <a:pt x="1055" y="877"/>
                    <a:pt x="1054" y="875"/>
                    <a:pt x="1054" y="874"/>
                  </a:cubicBezTo>
                  <a:cubicBezTo>
                    <a:pt x="1053" y="872"/>
                    <a:pt x="878" y="10"/>
                    <a:pt x="877" y="5"/>
                  </a:cubicBezTo>
                  <a:cubicBezTo>
                    <a:pt x="876" y="1"/>
                    <a:pt x="874" y="0"/>
                    <a:pt x="871" y="0"/>
                  </a:cubicBezTo>
                  <a:cubicBezTo>
                    <a:pt x="871" y="0"/>
                    <a:pt x="255" y="0"/>
                    <a:pt x="252" y="0"/>
                  </a:cubicBezTo>
                  <a:cubicBezTo>
                    <a:pt x="250" y="0"/>
                    <a:pt x="247" y="2"/>
                    <a:pt x="247" y="5"/>
                  </a:cubicBezTo>
                  <a:cubicBezTo>
                    <a:pt x="246" y="7"/>
                    <a:pt x="1" y="1655"/>
                    <a:pt x="1" y="1656"/>
                  </a:cubicBezTo>
                  <a:cubicBezTo>
                    <a:pt x="0" y="1659"/>
                    <a:pt x="2" y="1661"/>
                    <a:pt x="5" y="1661"/>
                  </a:cubicBezTo>
                  <a:cubicBezTo>
                    <a:pt x="6" y="1661"/>
                    <a:pt x="469" y="1661"/>
                    <a:pt x="471" y="1661"/>
                  </a:cubicBezTo>
                  <a:cubicBezTo>
                    <a:pt x="474" y="1661"/>
                    <a:pt x="477" y="1659"/>
                    <a:pt x="477" y="1656"/>
                  </a:cubicBezTo>
                  <a:cubicBezTo>
                    <a:pt x="477" y="1655"/>
                    <a:pt x="627" y="648"/>
                    <a:pt x="627" y="646"/>
                  </a:cubicBezTo>
                  <a:cubicBezTo>
                    <a:pt x="628" y="638"/>
                    <a:pt x="635" y="640"/>
                    <a:pt x="636" y="647"/>
                  </a:cubicBezTo>
                  <a:cubicBezTo>
                    <a:pt x="637" y="650"/>
                    <a:pt x="836" y="1448"/>
                    <a:pt x="849" y="1499"/>
                  </a:cubicBezTo>
                  <a:cubicBezTo>
                    <a:pt x="850" y="1504"/>
                    <a:pt x="854" y="1504"/>
                    <a:pt x="856" y="1504"/>
                  </a:cubicBezTo>
                  <a:cubicBezTo>
                    <a:pt x="859" y="1504"/>
                    <a:pt x="1070" y="1504"/>
                    <a:pt x="1073" y="1504"/>
                  </a:cubicBezTo>
                  <a:cubicBezTo>
                    <a:pt x="1075" y="1504"/>
                    <a:pt x="1079" y="1504"/>
                    <a:pt x="1082" y="1499"/>
                  </a:cubicBezTo>
                  <a:cubicBezTo>
                    <a:pt x="1110" y="1448"/>
                    <a:pt x="1546" y="650"/>
                    <a:pt x="1548" y="647"/>
                  </a:cubicBezTo>
                  <a:cubicBezTo>
                    <a:pt x="1552" y="640"/>
                    <a:pt x="1558" y="638"/>
                    <a:pt x="1557" y="646"/>
                  </a:cubicBezTo>
                  <a:cubicBezTo>
                    <a:pt x="1557" y="648"/>
                    <a:pt x="1407" y="1655"/>
                    <a:pt x="1407" y="1656"/>
                  </a:cubicBezTo>
                  <a:cubicBezTo>
                    <a:pt x="1406" y="1659"/>
                    <a:pt x="1408" y="1661"/>
                    <a:pt x="1411" y="1661"/>
                  </a:cubicBezTo>
                  <a:cubicBezTo>
                    <a:pt x="1413" y="1661"/>
                    <a:pt x="1876" y="1661"/>
                    <a:pt x="1877" y="1661"/>
                  </a:cubicBezTo>
                  <a:cubicBezTo>
                    <a:pt x="1880" y="1661"/>
                    <a:pt x="1882" y="1659"/>
                    <a:pt x="1883" y="1656"/>
                  </a:cubicBezTo>
                  <a:cubicBezTo>
                    <a:pt x="1883" y="1655"/>
                    <a:pt x="2128" y="7"/>
                    <a:pt x="2128" y="5"/>
                  </a:cubicBezTo>
                  <a:cubicBezTo>
                    <a:pt x="2129" y="2"/>
                    <a:pt x="2127" y="0"/>
                    <a:pt x="2124" y="0"/>
                  </a:cubicBezTo>
                  <a:close/>
                  <a:moveTo>
                    <a:pt x="3121" y="357"/>
                  </a:moveTo>
                  <a:cubicBezTo>
                    <a:pt x="3121" y="357"/>
                    <a:pt x="2924" y="357"/>
                    <a:pt x="2922" y="357"/>
                  </a:cubicBezTo>
                  <a:cubicBezTo>
                    <a:pt x="2919" y="357"/>
                    <a:pt x="2917" y="359"/>
                    <a:pt x="2916" y="362"/>
                  </a:cubicBezTo>
                  <a:cubicBezTo>
                    <a:pt x="2916" y="363"/>
                    <a:pt x="2859" y="748"/>
                    <a:pt x="2859" y="750"/>
                  </a:cubicBezTo>
                  <a:cubicBezTo>
                    <a:pt x="2858" y="752"/>
                    <a:pt x="2860" y="755"/>
                    <a:pt x="2863" y="755"/>
                  </a:cubicBezTo>
                  <a:cubicBezTo>
                    <a:pt x="2865" y="755"/>
                    <a:pt x="3042" y="755"/>
                    <a:pt x="3042" y="755"/>
                  </a:cubicBezTo>
                  <a:cubicBezTo>
                    <a:pt x="3208" y="755"/>
                    <a:pt x="3299" y="651"/>
                    <a:pt x="3314" y="554"/>
                  </a:cubicBezTo>
                  <a:cubicBezTo>
                    <a:pt x="3319" y="521"/>
                    <a:pt x="3354" y="357"/>
                    <a:pt x="3121" y="357"/>
                  </a:cubicBezTo>
                  <a:close/>
                  <a:moveTo>
                    <a:pt x="4057" y="1660"/>
                  </a:moveTo>
                  <a:cubicBezTo>
                    <a:pt x="4057" y="1661"/>
                    <a:pt x="4056" y="1661"/>
                    <a:pt x="4055" y="1661"/>
                  </a:cubicBezTo>
                  <a:cubicBezTo>
                    <a:pt x="3459" y="1661"/>
                    <a:pt x="3459" y="1661"/>
                    <a:pt x="3459" y="1661"/>
                  </a:cubicBezTo>
                  <a:cubicBezTo>
                    <a:pt x="3458" y="1661"/>
                    <a:pt x="3457" y="1661"/>
                    <a:pt x="3457" y="1661"/>
                  </a:cubicBezTo>
                  <a:cubicBezTo>
                    <a:pt x="3457" y="1661"/>
                    <a:pt x="2861" y="1123"/>
                    <a:pt x="2857" y="1119"/>
                  </a:cubicBezTo>
                  <a:cubicBezTo>
                    <a:pt x="2853" y="1116"/>
                    <a:pt x="2845" y="1114"/>
                    <a:pt x="2842" y="1114"/>
                  </a:cubicBezTo>
                  <a:cubicBezTo>
                    <a:pt x="2822" y="1114"/>
                    <a:pt x="2810" y="1114"/>
                    <a:pt x="2810" y="1114"/>
                  </a:cubicBezTo>
                  <a:cubicBezTo>
                    <a:pt x="2807" y="1114"/>
                    <a:pt x="2804" y="1116"/>
                    <a:pt x="2804" y="1119"/>
                  </a:cubicBezTo>
                  <a:cubicBezTo>
                    <a:pt x="2804" y="1120"/>
                    <a:pt x="2724" y="1655"/>
                    <a:pt x="2724" y="1656"/>
                  </a:cubicBezTo>
                  <a:cubicBezTo>
                    <a:pt x="2724" y="1659"/>
                    <a:pt x="2721" y="1661"/>
                    <a:pt x="2718" y="1661"/>
                  </a:cubicBezTo>
                  <a:cubicBezTo>
                    <a:pt x="2717" y="1661"/>
                    <a:pt x="2211" y="1661"/>
                    <a:pt x="2209" y="1661"/>
                  </a:cubicBezTo>
                  <a:cubicBezTo>
                    <a:pt x="2207" y="1661"/>
                    <a:pt x="2205" y="1659"/>
                    <a:pt x="2205" y="1656"/>
                  </a:cubicBezTo>
                  <a:cubicBezTo>
                    <a:pt x="2205" y="1655"/>
                    <a:pt x="2451" y="6"/>
                    <a:pt x="2451" y="5"/>
                  </a:cubicBezTo>
                  <a:cubicBezTo>
                    <a:pt x="2451" y="2"/>
                    <a:pt x="2454" y="0"/>
                    <a:pt x="2456" y="0"/>
                  </a:cubicBezTo>
                  <a:cubicBezTo>
                    <a:pt x="2458" y="0"/>
                    <a:pt x="3296" y="0"/>
                    <a:pt x="3296" y="0"/>
                  </a:cubicBezTo>
                  <a:cubicBezTo>
                    <a:pt x="3967" y="0"/>
                    <a:pt x="3856" y="493"/>
                    <a:pt x="3849" y="543"/>
                  </a:cubicBezTo>
                  <a:cubicBezTo>
                    <a:pt x="3806" y="827"/>
                    <a:pt x="3609" y="986"/>
                    <a:pt x="3411" y="1060"/>
                  </a:cubicBezTo>
                  <a:cubicBezTo>
                    <a:pt x="3410" y="1061"/>
                    <a:pt x="3408" y="1063"/>
                    <a:pt x="3410" y="1065"/>
                  </a:cubicBezTo>
                  <a:cubicBezTo>
                    <a:pt x="3413" y="1068"/>
                    <a:pt x="4056" y="1658"/>
                    <a:pt x="4056" y="1658"/>
                  </a:cubicBezTo>
                  <a:cubicBezTo>
                    <a:pt x="4057" y="1658"/>
                    <a:pt x="4057" y="1659"/>
                    <a:pt x="4057" y="166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sp>
          <p:nvSpPr>
            <p:cNvPr id="19" name="バー／デザインエレメント">
              <a:extLst>
                <a:ext uri="{FF2B5EF4-FFF2-40B4-BE49-F238E27FC236}">
                  <a16:creationId xmlns:a16="http://schemas.microsoft.com/office/drawing/2014/main" id="{EEEAE267-9F31-4FB7-8878-CFAD2DB7CD6D}"/>
                </a:ext>
              </a:extLst>
            </p:cNvPr>
            <p:cNvSpPr>
              <a:spLocks/>
            </p:cNvSpPr>
            <p:nvPr userDrawn="1"/>
          </p:nvSpPr>
          <p:spPr bwMode="auto">
            <a:xfrm>
              <a:off x="450000" y="252413"/>
              <a:ext cx="9326562" cy="73025"/>
            </a:xfrm>
            <a:custGeom>
              <a:avLst/>
              <a:gdLst>
                <a:gd name="T0" fmla="*/ 5869 w 5875"/>
                <a:gd name="T1" fmla="*/ 46 h 46"/>
                <a:gd name="T2" fmla="*/ 0 w 5875"/>
                <a:gd name="T3" fmla="*/ 46 h 46"/>
                <a:gd name="T4" fmla="*/ 6 w 5875"/>
                <a:gd name="T5" fmla="*/ 0 h 46"/>
                <a:gd name="T6" fmla="*/ 5875 w 5875"/>
                <a:gd name="T7" fmla="*/ 0 h 46"/>
                <a:gd name="T8" fmla="*/ 5869 w 5875"/>
                <a:gd name="T9" fmla="*/ 46 h 46"/>
              </a:gdLst>
              <a:ahLst/>
              <a:cxnLst>
                <a:cxn ang="0">
                  <a:pos x="T0" y="T1"/>
                </a:cxn>
                <a:cxn ang="0">
                  <a:pos x="T2" y="T3"/>
                </a:cxn>
                <a:cxn ang="0">
                  <a:pos x="T4" y="T5"/>
                </a:cxn>
                <a:cxn ang="0">
                  <a:pos x="T6" y="T7"/>
                </a:cxn>
                <a:cxn ang="0">
                  <a:pos x="T8" y="T9"/>
                </a:cxn>
              </a:cxnLst>
              <a:rect l="0" t="0" r="r" b="b"/>
              <a:pathLst>
                <a:path w="5875" h="46">
                  <a:moveTo>
                    <a:pt x="5869" y="46"/>
                  </a:moveTo>
                  <a:lnTo>
                    <a:pt x="0" y="46"/>
                  </a:lnTo>
                  <a:lnTo>
                    <a:pt x="6" y="0"/>
                  </a:lnTo>
                  <a:lnTo>
                    <a:pt x="5875" y="0"/>
                  </a:lnTo>
                  <a:lnTo>
                    <a:pt x="5869" y="46"/>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grpSp>
      <p:sp>
        <p:nvSpPr>
          <p:cNvPr id="4" name="出所">
            <a:extLst>
              <a:ext uri="{FF2B5EF4-FFF2-40B4-BE49-F238E27FC236}">
                <a16:creationId xmlns:a16="http://schemas.microsoft.com/office/drawing/2014/main" id="{8B6D22AA-36B5-44CB-A8BF-4F6433424498}"/>
              </a:ext>
            </a:extLst>
          </p:cNvPr>
          <p:cNvSpPr>
            <a:spLocks noGrp="1"/>
          </p:cNvSpPr>
          <p:nvPr>
            <p:ph type="body" sz="quarter" idx="16" hasCustomPrompt="1"/>
          </p:nvPr>
        </p:nvSpPr>
        <p:spPr>
          <a:xfrm>
            <a:off x="500080" y="6310882"/>
            <a:ext cx="8905840" cy="122852"/>
          </a:xfrm>
        </p:spPr>
        <p:txBody>
          <a:bodyPr anchor="b" anchorCtr="0"/>
          <a:lstStyle>
            <a:lvl1pPr marL="228614" indent="-228614" fontAlgn="ctr">
              <a:lnSpc>
                <a:spcPct val="110000"/>
              </a:lnSpc>
              <a:spcAft>
                <a:spcPts val="0"/>
              </a:spcAft>
              <a:buNone/>
              <a:defRPr sz="726" b="0">
                <a:solidFill>
                  <a:srgbClr val="000000"/>
                </a:solidFill>
                <a:latin typeface="+mn-ea"/>
                <a:ea typeface="+mn-ea"/>
              </a:defRPr>
            </a:lvl1pPr>
            <a:lvl2pPr marL="48989" indent="0">
              <a:buNone/>
              <a:defRPr sz="726">
                <a:solidFill>
                  <a:srgbClr val="000000"/>
                </a:solidFill>
                <a:latin typeface="+mn-ea"/>
                <a:ea typeface="+mn-ea"/>
              </a:defRPr>
            </a:lvl2pPr>
            <a:lvl3pPr marL="293933" indent="0">
              <a:buNone/>
              <a:defRPr sz="726">
                <a:solidFill>
                  <a:srgbClr val="000000"/>
                </a:solidFill>
                <a:latin typeface="+mn-ea"/>
                <a:ea typeface="+mn-ea"/>
              </a:defRPr>
            </a:lvl3pPr>
            <a:lvl4pPr marL="522547" indent="0">
              <a:buNone/>
              <a:defRPr sz="726">
                <a:solidFill>
                  <a:srgbClr val="000000"/>
                </a:solidFill>
                <a:latin typeface="+mn-ea"/>
                <a:ea typeface="+mn-ea"/>
              </a:defRPr>
            </a:lvl4pPr>
            <a:lvl5pPr marL="718502" indent="0">
              <a:buNone/>
              <a:defRPr sz="726">
                <a:solidFill>
                  <a:srgbClr val="000000"/>
                </a:solidFill>
                <a:latin typeface="+mn-ea"/>
                <a:ea typeface="+mn-ea"/>
              </a:defRPr>
            </a:lvl5pPr>
          </a:lstStyle>
          <a:p>
            <a:pPr lvl="0"/>
            <a:r>
              <a:rPr kumimoji="1" lang="ja-JP" altLang="en-US" dirty="0"/>
              <a:t>出所）</a:t>
            </a:r>
          </a:p>
        </p:txBody>
      </p:sp>
      <p:sp>
        <p:nvSpPr>
          <p:cNvPr id="6" name="テキスト プレースホルダー">
            <a:extLst>
              <a:ext uri="{FF2B5EF4-FFF2-40B4-BE49-F238E27FC236}">
                <a16:creationId xmlns:a16="http://schemas.microsoft.com/office/drawing/2014/main" id="{F6B95884-5A9B-49CB-837C-C8E92488E1EF}"/>
              </a:ext>
            </a:extLst>
          </p:cNvPr>
          <p:cNvSpPr>
            <a:spLocks noGrp="1"/>
          </p:cNvSpPr>
          <p:nvPr>
            <p:ph type="body" sz="quarter" idx="15" hasCustomPrompt="1"/>
          </p:nvPr>
        </p:nvSpPr>
        <p:spPr>
          <a:xfrm>
            <a:off x="500080" y="1567610"/>
            <a:ext cx="8905840" cy="1991868"/>
          </a:xfrm>
          <a:prstGeom prst="rect">
            <a:avLst/>
          </a:prstGeom>
        </p:spPr>
        <p:txBody>
          <a:bodyPr/>
          <a:lstStyle>
            <a:lvl1pPr marL="261274" indent="-261274">
              <a:spcAft>
                <a:spcPts val="1089"/>
              </a:spcAft>
              <a:buClr>
                <a:srgbClr val="003B83"/>
              </a:buClr>
              <a:buFont typeface="Wingdings" panose="05000000000000000000" pitchFamily="2" charset="2"/>
              <a:buChar char="l"/>
              <a:defRPr sz="2177" b="0" baseline="0">
                <a:solidFill>
                  <a:srgbClr val="000000"/>
                </a:solidFill>
              </a:defRPr>
            </a:lvl1pPr>
            <a:lvl2pPr marL="293933" indent="-244944">
              <a:spcAft>
                <a:spcPts val="1089"/>
              </a:spcAft>
              <a:defRPr sz="1814" baseline="0"/>
            </a:lvl2pPr>
            <a:lvl3pPr marL="489888" indent="-195955">
              <a:spcAft>
                <a:spcPts val="544"/>
              </a:spcAft>
              <a:defRPr sz="1633" baseline="0"/>
            </a:lvl3pPr>
            <a:lvl4pPr marL="685843" indent="-163296">
              <a:defRPr sz="1452" baseline="0"/>
            </a:lvl4pPr>
            <a:lvl5pPr marL="914458" indent="-195955">
              <a:defRPr sz="1270" baseline="0"/>
            </a:lvl5pPr>
          </a:lstStyle>
          <a:p>
            <a:pPr lvl="0"/>
            <a:r>
              <a:rPr kumimoji="1" lang="ja-JP" altLang="en-US" dirty="0"/>
              <a:t>第</a:t>
            </a:r>
            <a:r>
              <a:rPr kumimoji="1" lang="en-US" altLang="ja-JP" dirty="0"/>
              <a:t>1</a:t>
            </a:r>
            <a:r>
              <a:rPr kumimoji="1" lang="ja-JP" altLang="en-US" dirty="0"/>
              <a:t>レベル </a:t>
            </a:r>
            <a:r>
              <a:rPr kumimoji="1" lang="en-US" altLang="ja-JP" dirty="0"/>
              <a:t>24pt</a:t>
            </a:r>
            <a:endParaRPr kumimoji="1" lang="ja-JP" altLang="en-US" dirty="0"/>
          </a:p>
          <a:p>
            <a:pPr lvl="1"/>
            <a:r>
              <a:rPr kumimoji="1" lang="ja-JP" altLang="en-US" dirty="0"/>
              <a:t>第</a:t>
            </a:r>
            <a:r>
              <a:rPr kumimoji="1" lang="en-US" altLang="ja-JP" dirty="0"/>
              <a:t>2</a:t>
            </a:r>
            <a:r>
              <a:rPr kumimoji="1" lang="ja-JP" altLang="en-US" dirty="0"/>
              <a:t>レベル </a:t>
            </a:r>
            <a:r>
              <a:rPr kumimoji="1" lang="en-US" altLang="ja-JP" dirty="0"/>
              <a:t>20pt</a:t>
            </a:r>
            <a:endParaRPr kumimoji="1" lang="ja-JP" altLang="en-US" dirty="0"/>
          </a:p>
          <a:p>
            <a:pPr lvl="2"/>
            <a:r>
              <a:rPr kumimoji="1" lang="ja-JP" altLang="en-US" dirty="0"/>
              <a:t>第</a:t>
            </a:r>
            <a:r>
              <a:rPr kumimoji="1" lang="en-US" altLang="ja-JP" dirty="0"/>
              <a:t>3</a:t>
            </a:r>
            <a:r>
              <a:rPr kumimoji="1" lang="ja-JP" altLang="en-US" dirty="0"/>
              <a:t>レベル </a:t>
            </a:r>
            <a:r>
              <a:rPr kumimoji="1" lang="en-US" altLang="ja-JP" dirty="0"/>
              <a:t>18pt</a:t>
            </a:r>
            <a:endParaRPr kumimoji="1" lang="ja-JP" altLang="en-US" dirty="0"/>
          </a:p>
          <a:p>
            <a:pPr lvl="3"/>
            <a:r>
              <a:rPr kumimoji="1" lang="ja-JP" altLang="en-US" dirty="0"/>
              <a:t>第</a:t>
            </a:r>
            <a:r>
              <a:rPr kumimoji="1" lang="en-US" altLang="ja-JP" dirty="0"/>
              <a:t>4</a:t>
            </a:r>
            <a:r>
              <a:rPr kumimoji="1" lang="ja-JP" altLang="en-US" dirty="0"/>
              <a:t>レベル </a:t>
            </a:r>
            <a:r>
              <a:rPr kumimoji="1" lang="en-US" altLang="ja-JP" dirty="0"/>
              <a:t>16pt</a:t>
            </a:r>
            <a:endParaRPr kumimoji="1" lang="ja-JP" altLang="en-US" dirty="0"/>
          </a:p>
          <a:p>
            <a:pPr lvl="4"/>
            <a:r>
              <a:rPr kumimoji="1" lang="ja-JP" altLang="en-US" dirty="0"/>
              <a:t>第</a:t>
            </a:r>
            <a:r>
              <a:rPr kumimoji="1" lang="en-US" altLang="ja-JP" dirty="0"/>
              <a:t>5</a:t>
            </a:r>
            <a:r>
              <a:rPr kumimoji="1" lang="ja-JP" altLang="en-US" dirty="0"/>
              <a:t>レベル </a:t>
            </a:r>
            <a:r>
              <a:rPr kumimoji="1" lang="en-US" altLang="ja-JP" dirty="0"/>
              <a:t>14pt</a:t>
            </a:r>
            <a:endParaRPr kumimoji="1" lang="ja-JP" altLang="en-US" dirty="0"/>
          </a:p>
        </p:txBody>
      </p:sp>
      <p:sp>
        <p:nvSpPr>
          <p:cNvPr id="25" name="ページタイトル">
            <a:extLst>
              <a:ext uri="{FF2B5EF4-FFF2-40B4-BE49-F238E27FC236}">
                <a16:creationId xmlns:a16="http://schemas.microsoft.com/office/drawing/2014/main" id="{B161F847-12DE-428F-B720-87FF3F5725E1}"/>
              </a:ext>
            </a:extLst>
          </p:cNvPr>
          <p:cNvSpPr>
            <a:spLocks noGrp="1"/>
          </p:cNvSpPr>
          <p:nvPr>
            <p:ph type="subTitle" idx="10" hasCustomPrompt="1"/>
          </p:nvPr>
        </p:nvSpPr>
        <p:spPr>
          <a:xfrm>
            <a:off x="500312" y="706422"/>
            <a:ext cx="8538654" cy="502577"/>
          </a:xfrm>
          <a:prstGeom prst="rect">
            <a:avLst/>
          </a:prstGeom>
        </p:spPr>
        <p:txBody>
          <a:bodyPr bIns="0" anchor="b" anchorCtr="0">
            <a:noAutofit/>
          </a:bodyPr>
          <a:lstStyle>
            <a:lvl1pPr marL="0" indent="0" fontAlgn="base">
              <a:lnSpc>
                <a:spcPct val="100000"/>
              </a:lnSpc>
              <a:spcAft>
                <a:spcPts val="0"/>
              </a:spcAft>
              <a:buNone/>
              <a:defRPr sz="3266" b="1" spc="91" baseline="0">
                <a:solidFill>
                  <a:srgbClr val="003B83"/>
                </a:solidFill>
              </a:defRPr>
            </a:lvl1pPr>
          </a:lstStyle>
          <a:p>
            <a:r>
              <a:rPr kumimoji="1" lang="ja-JP" altLang="en-US" dirty="0"/>
              <a:t>ページタイトル（結論／メッセージ）</a:t>
            </a:r>
          </a:p>
        </p:txBody>
      </p:sp>
      <p:sp>
        <p:nvSpPr>
          <p:cNvPr id="3" name="X.X Section（節）">
            <a:extLst>
              <a:ext uri="{FF2B5EF4-FFF2-40B4-BE49-F238E27FC236}">
                <a16:creationId xmlns:a16="http://schemas.microsoft.com/office/drawing/2014/main" id="{C66AD045-63CF-4DB0-971A-539A4EE33DBF}"/>
              </a:ext>
            </a:extLst>
          </p:cNvPr>
          <p:cNvSpPr>
            <a:spLocks noGrp="1"/>
          </p:cNvSpPr>
          <p:nvPr>
            <p:ph type="title" hasCustomPrompt="1"/>
          </p:nvPr>
        </p:nvSpPr>
        <p:spPr>
          <a:xfrm>
            <a:off x="500225" y="327217"/>
            <a:ext cx="8538654" cy="195951"/>
          </a:xfrm>
        </p:spPr>
        <p:txBody>
          <a:bodyPr anchor="t" anchorCtr="0">
            <a:noAutofit/>
          </a:bodyPr>
          <a:lstStyle>
            <a:lvl1pPr fontAlgn="ctr">
              <a:lnSpc>
                <a:spcPct val="100000"/>
              </a:lnSpc>
              <a:defRPr sz="1452"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13" name="Page_num">
            <a:extLst>
              <a:ext uri="{FF2B5EF4-FFF2-40B4-BE49-F238E27FC236}">
                <a16:creationId xmlns:a16="http://schemas.microsoft.com/office/drawing/2014/main" id="{60E72CD4-E716-43B4-AA74-ECAD1F20ED1E}"/>
              </a:ext>
            </a:extLst>
          </p:cNvPr>
          <p:cNvSpPr txBox="1"/>
          <p:nvPr userDrawn="1"/>
        </p:nvSpPr>
        <p:spPr>
          <a:xfrm>
            <a:off x="4619459" y="6613356"/>
            <a:ext cx="667082" cy="9797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590" baseline="0" smtClean="0">
                <a:solidFill>
                  <a:srgbClr val="595757"/>
                </a:solidFill>
                <a:latin typeface="+mn-lt"/>
                <a:ea typeface="+mn-ea"/>
                <a:sym typeface="Arial"/>
              </a:rPr>
              <a:pPr lvl="0" algn="ctr" fontAlgn="ctr"/>
              <a:t>‹#›</a:t>
            </a:fld>
            <a:endParaRPr lang="ja-JP" altLang="en-US" sz="590" baseline="0" dirty="0">
              <a:solidFill>
                <a:srgbClr val="595757"/>
              </a:solidFill>
              <a:latin typeface="+mn-lt"/>
              <a:ea typeface="+mn-ea"/>
              <a:sym typeface="Arial"/>
            </a:endParaRPr>
          </a:p>
        </p:txBody>
      </p:sp>
    </p:spTree>
    <p:extLst>
      <p:ext uri="{BB962C8B-B14F-4D97-AF65-F5344CB8AC3E}">
        <p14:creationId xmlns:p14="http://schemas.microsoft.com/office/powerpoint/2010/main" val="3193445635"/>
      </p:ext>
    </p:extLst>
  </p:cSld>
  <p:clrMapOvr>
    <a:masterClrMapping/>
  </p:clrMapOvr>
  <p:extLst>
    <p:ext uri="{DCECCB84-F9BA-43D5-87BE-67443E8EF086}">
      <p15:sldGuideLst xmlns:p15="http://schemas.microsoft.com/office/powerpoint/2012/main">
        <p15:guide id="7" orient="horz" pos="1088">
          <p15:clr>
            <a:srgbClr val="FBAE40"/>
          </p15:clr>
        </p15:guide>
        <p15:guide id="9" pos="3242">
          <p15:clr>
            <a:srgbClr val="FBAE40"/>
          </p15:clr>
        </p15:guide>
        <p15:guide id="10" pos="349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中面 B">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16927" y="6564368"/>
            <a:ext cx="907232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10" name="ライン_ヘッダー">
            <a:extLst>
              <a:ext uri="{FF2B5EF4-FFF2-40B4-BE49-F238E27FC236}">
                <a16:creationId xmlns:a16="http://schemas.microsoft.com/office/drawing/2014/main" id="{6F086322-130D-4B2C-9B88-05926FF6F441}"/>
              </a:ext>
            </a:extLst>
          </p:cNvPr>
          <p:cNvCxnSpPr>
            <a:cxnSpLocks/>
          </p:cNvCxnSpPr>
          <p:nvPr userDrawn="1"/>
        </p:nvCxnSpPr>
        <p:spPr>
          <a:xfrm>
            <a:off x="416244" y="1306342"/>
            <a:ext cx="9072829" cy="0"/>
          </a:xfrm>
          <a:prstGeom prst="line">
            <a:avLst/>
          </a:prstGeom>
          <a:ln w="444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2" name="シグネチャー">
            <a:extLst>
              <a:ext uri="{FF2B5EF4-FFF2-40B4-BE49-F238E27FC236}">
                <a16:creationId xmlns:a16="http://schemas.microsoft.com/office/drawing/2014/main" id="{69208A26-A136-4B8A-A667-837617E17F00}"/>
              </a:ext>
            </a:extLst>
          </p:cNvPr>
          <p:cNvGrpSpPr/>
          <p:nvPr userDrawn="1"/>
        </p:nvGrpSpPr>
        <p:grpSpPr>
          <a:xfrm>
            <a:off x="416926" y="228985"/>
            <a:ext cx="9155196" cy="146895"/>
            <a:chOff x="450000" y="252413"/>
            <a:chExt cx="9881450" cy="161925"/>
          </a:xfrm>
        </p:grpSpPr>
        <p:sp>
          <p:nvSpPr>
            <p:cNvPr id="23" name="MRIロゴ">
              <a:extLst>
                <a:ext uri="{FF2B5EF4-FFF2-40B4-BE49-F238E27FC236}">
                  <a16:creationId xmlns:a16="http://schemas.microsoft.com/office/drawing/2014/main" id="{A61D9D9B-978D-4E57-B2DD-4E45C44C44C0}"/>
                </a:ext>
              </a:extLst>
            </p:cNvPr>
            <p:cNvSpPr>
              <a:spLocks noEditPoints="1"/>
            </p:cNvSpPr>
            <p:nvPr userDrawn="1"/>
          </p:nvSpPr>
          <p:spPr bwMode="auto">
            <a:xfrm>
              <a:off x="9874250" y="252413"/>
              <a:ext cx="457200" cy="161925"/>
            </a:xfrm>
            <a:custGeom>
              <a:avLst/>
              <a:gdLst>
                <a:gd name="T0" fmla="*/ 4433 w 4686"/>
                <a:gd name="T1" fmla="*/ 1659 h 1663"/>
                <a:gd name="T2" fmla="*/ 3985 w 4686"/>
                <a:gd name="T3" fmla="*/ 1243 h 1663"/>
                <a:gd name="T4" fmla="*/ 4175 w 4686"/>
                <a:gd name="T5" fmla="*/ 1 h 1663"/>
                <a:gd name="T6" fmla="*/ 4686 w 4686"/>
                <a:gd name="T7" fmla="*/ 6 h 1663"/>
                <a:gd name="T8" fmla="*/ 2124 w 4686"/>
                <a:gd name="T9" fmla="*/ 0 h 1663"/>
                <a:gd name="T10" fmla="*/ 1498 w 4686"/>
                <a:gd name="T11" fmla="*/ 5 h 1663"/>
                <a:gd name="T12" fmla="*/ 1058 w 4686"/>
                <a:gd name="T13" fmla="*/ 877 h 1663"/>
                <a:gd name="T14" fmla="*/ 877 w 4686"/>
                <a:gd name="T15" fmla="*/ 5 h 1663"/>
                <a:gd name="T16" fmla="*/ 252 w 4686"/>
                <a:gd name="T17" fmla="*/ 0 h 1663"/>
                <a:gd name="T18" fmla="*/ 1 w 4686"/>
                <a:gd name="T19" fmla="*/ 1656 h 1663"/>
                <a:gd name="T20" fmla="*/ 471 w 4686"/>
                <a:gd name="T21" fmla="*/ 1661 h 1663"/>
                <a:gd name="T22" fmla="*/ 627 w 4686"/>
                <a:gd name="T23" fmla="*/ 646 h 1663"/>
                <a:gd name="T24" fmla="*/ 849 w 4686"/>
                <a:gd name="T25" fmla="*/ 1499 h 1663"/>
                <a:gd name="T26" fmla="*/ 1073 w 4686"/>
                <a:gd name="T27" fmla="*/ 1504 h 1663"/>
                <a:gd name="T28" fmla="*/ 1548 w 4686"/>
                <a:gd name="T29" fmla="*/ 647 h 1663"/>
                <a:gd name="T30" fmla="*/ 1407 w 4686"/>
                <a:gd name="T31" fmla="*/ 1656 h 1663"/>
                <a:gd name="T32" fmla="*/ 1877 w 4686"/>
                <a:gd name="T33" fmla="*/ 1661 h 1663"/>
                <a:gd name="T34" fmla="*/ 2128 w 4686"/>
                <a:gd name="T35" fmla="*/ 5 h 1663"/>
                <a:gd name="T36" fmla="*/ 3121 w 4686"/>
                <a:gd name="T37" fmla="*/ 357 h 1663"/>
                <a:gd name="T38" fmla="*/ 2916 w 4686"/>
                <a:gd name="T39" fmla="*/ 362 h 1663"/>
                <a:gd name="T40" fmla="*/ 2863 w 4686"/>
                <a:gd name="T41" fmla="*/ 755 h 1663"/>
                <a:gd name="T42" fmla="*/ 3314 w 4686"/>
                <a:gd name="T43" fmla="*/ 554 h 1663"/>
                <a:gd name="T44" fmla="*/ 4057 w 4686"/>
                <a:gd name="T45" fmla="*/ 1660 h 1663"/>
                <a:gd name="T46" fmla="*/ 3459 w 4686"/>
                <a:gd name="T47" fmla="*/ 1661 h 1663"/>
                <a:gd name="T48" fmla="*/ 2857 w 4686"/>
                <a:gd name="T49" fmla="*/ 1119 h 1663"/>
                <a:gd name="T50" fmla="*/ 2810 w 4686"/>
                <a:gd name="T51" fmla="*/ 1114 h 1663"/>
                <a:gd name="T52" fmla="*/ 2724 w 4686"/>
                <a:gd name="T53" fmla="*/ 1656 h 1663"/>
                <a:gd name="T54" fmla="*/ 2209 w 4686"/>
                <a:gd name="T55" fmla="*/ 1661 h 1663"/>
                <a:gd name="T56" fmla="*/ 2451 w 4686"/>
                <a:gd name="T57" fmla="*/ 5 h 1663"/>
                <a:gd name="T58" fmla="*/ 3296 w 4686"/>
                <a:gd name="T59" fmla="*/ 0 h 1663"/>
                <a:gd name="T60" fmla="*/ 3411 w 4686"/>
                <a:gd name="T61" fmla="*/ 1060 h 1663"/>
                <a:gd name="T62" fmla="*/ 4056 w 4686"/>
                <a:gd name="T63" fmla="*/ 1658 h 1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86" h="1663">
                  <a:moveTo>
                    <a:pt x="4440" y="1656"/>
                  </a:moveTo>
                  <a:cubicBezTo>
                    <a:pt x="4439" y="1662"/>
                    <a:pt x="4436" y="1663"/>
                    <a:pt x="4433" y="1659"/>
                  </a:cubicBezTo>
                  <a:cubicBezTo>
                    <a:pt x="4430" y="1657"/>
                    <a:pt x="3990" y="1253"/>
                    <a:pt x="3987" y="1251"/>
                  </a:cubicBezTo>
                  <a:cubicBezTo>
                    <a:pt x="3985" y="1249"/>
                    <a:pt x="3985" y="1248"/>
                    <a:pt x="3985" y="1243"/>
                  </a:cubicBezTo>
                  <a:cubicBezTo>
                    <a:pt x="3995" y="1176"/>
                    <a:pt x="4169" y="7"/>
                    <a:pt x="4169" y="6"/>
                  </a:cubicBezTo>
                  <a:cubicBezTo>
                    <a:pt x="4169" y="3"/>
                    <a:pt x="4172" y="1"/>
                    <a:pt x="4175" y="1"/>
                  </a:cubicBezTo>
                  <a:cubicBezTo>
                    <a:pt x="4176" y="1"/>
                    <a:pt x="4680" y="1"/>
                    <a:pt x="4681" y="1"/>
                  </a:cubicBezTo>
                  <a:cubicBezTo>
                    <a:pt x="4684" y="1"/>
                    <a:pt x="4686" y="3"/>
                    <a:pt x="4686" y="6"/>
                  </a:cubicBezTo>
                  <a:cubicBezTo>
                    <a:pt x="4685" y="7"/>
                    <a:pt x="4440" y="1656"/>
                    <a:pt x="4440" y="1656"/>
                  </a:cubicBezTo>
                  <a:close/>
                  <a:moveTo>
                    <a:pt x="2124" y="0"/>
                  </a:moveTo>
                  <a:cubicBezTo>
                    <a:pt x="2121" y="0"/>
                    <a:pt x="1505" y="0"/>
                    <a:pt x="1505" y="0"/>
                  </a:cubicBezTo>
                  <a:cubicBezTo>
                    <a:pt x="1502" y="0"/>
                    <a:pt x="1500" y="1"/>
                    <a:pt x="1498" y="5"/>
                  </a:cubicBezTo>
                  <a:cubicBezTo>
                    <a:pt x="1495" y="10"/>
                    <a:pt x="1064" y="872"/>
                    <a:pt x="1063" y="874"/>
                  </a:cubicBezTo>
                  <a:cubicBezTo>
                    <a:pt x="1062" y="875"/>
                    <a:pt x="1060" y="877"/>
                    <a:pt x="1058" y="877"/>
                  </a:cubicBezTo>
                  <a:cubicBezTo>
                    <a:pt x="1055" y="877"/>
                    <a:pt x="1054" y="875"/>
                    <a:pt x="1054" y="874"/>
                  </a:cubicBezTo>
                  <a:cubicBezTo>
                    <a:pt x="1053" y="872"/>
                    <a:pt x="878" y="10"/>
                    <a:pt x="877" y="5"/>
                  </a:cubicBezTo>
                  <a:cubicBezTo>
                    <a:pt x="876" y="1"/>
                    <a:pt x="874" y="0"/>
                    <a:pt x="871" y="0"/>
                  </a:cubicBezTo>
                  <a:cubicBezTo>
                    <a:pt x="871" y="0"/>
                    <a:pt x="255" y="0"/>
                    <a:pt x="252" y="0"/>
                  </a:cubicBezTo>
                  <a:cubicBezTo>
                    <a:pt x="250" y="0"/>
                    <a:pt x="247" y="2"/>
                    <a:pt x="247" y="5"/>
                  </a:cubicBezTo>
                  <a:cubicBezTo>
                    <a:pt x="246" y="7"/>
                    <a:pt x="1" y="1655"/>
                    <a:pt x="1" y="1656"/>
                  </a:cubicBezTo>
                  <a:cubicBezTo>
                    <a:pt x="0" y="1659"/>
                    <a:pt x="2" y="1661"/>
                    <a:pt x="5" y="1661"/>
                  </a:cubicBezTo>
                  <a:cubicBezTo>
                    <a:pt x="6" y="1661"/>
                    <a:pt x="469" y="1661"/>
                    <a:pt x="471" y="1661"/>
                  </a:cubicBezTo>
                  <a:cubicBezTo>
                    <a:pt x="474" y="1661"/>
                    <a:pt x="477" y="1659"/>
                    <a:pt x="477" y="1656"/>
                  </a:cubicBezTo>
                  <a:cubicBezTo>
                    <a:pt x="477" y="1655"/>
                    <a:pt x="627" y="648"/>
                    <a:pt x="627" y="646"/>
                  </a:cubicBezTo>
                  <a:cubicBezTo>
                    <a:pt x="628" y="638"/>
                    <a:pt x="635" y="640"/>
                    <a:pt x="636" y="647"/>
                  </a:cubicBezTo>
                  <a:cubicBezTo>
                    <a:pt x="637" y="650"/>
                    <a:pt x="836" y="1448"/>
                    <a:pt x="849" y="1499"/>
                  </a:cubicBezTo>
                  <a:cubicBezTo>
                    <a:pt x="850" y="1504"/>
                    <a:pt x="854" y="1504"/>
                    <a:pt x="856" y="1504"/>
                  </a:cubicBezTo>
                  <a:cubicBezTo>
                    <a:pt x="859" y="1504"/>
                    <a:pt x="1070" y="1504"/>
                    <a:pt x="1073" y="1504"/>
                  </a:cubicBezTo>
                  <a:cubicBezTo>
                    <a:pt x="1075" y="1504"/>
                    <a:pt x="1079" y="1504"/>
                    <a:pt x="1082" y="1499"/>
                  </a:cubicBezTo>
                  <a:cubicBezTo>
                    <a:pt x="1110" y="1448"/>
                    <a:pt x="1546" y="650"/>
                    <a:pt x="1548" y="647"/>
                  </a:cubicBezTo>
                  <a:cubicBezTo>
                    <a:pt x="1552" y="640"/>
                    <a:pt x="1558" y="638"/>
                    <a:pt x="1557" y="646"/>
                  </a:cubicBezTo>
                  <a:cubicBezTo>
                    <a:pt x="1557" y="648"/>
                    <a:pt x="1407" y="1655"/>
                    <a:pt x="1407" y="1656"/>
                  </a:cubicBezTo>
                  <a:cubicBezTo>
                    <a:pt x="1406" y="1659"/>
                    <a:pt x="1408" y="1661"/>
                    <a:pt x="1411" y="1661"/>
                  </a:cubicBezTo>
                  <a:cubicBezTo>
                    <a:pt x="1413" y="1661"/>
                    <a:pt x="1876" y="1661"/>
                    <a:pt x="1877" y="1661"/>
                  </a:cubicBezTo>
                  <a:cubicBezTo>
                    <a:pt x="1880" y="1661"/>
                    <a:pt x="1882" y="1659"/>
                    <a:pt x="1883" y="1656"/>
                  </a:cubicBezTo>
                  <a:cubicBezTo>
                    <a:pt x="1883" y="1655"/>
                    <a:pt x="2128" y="7"/>
                    <a:pt x="2128" y="5"/>
                  </a:cubicBezTo>
                  <a:cubicBezTo>
                    <a:pt x="2129" y="2"/>
                    <a:pt x="2127" y="0"/>
                    <a:pt x="2124" y="0"/>
                  </a:cubicBezTo>
                  <a:close/>
                  <a:moveTo>
                    <a:pt x="3121" y="357"/>
                  </a:moveTo>
                  <a:cubicBezTo>
                    <a:pt x="3121" y="357"/>
                    <a:pt x="2924" y="357"/>
                    <a:pt x="2922" y="357"/>
                  </a:cubicBezTo>
                  <a:cubicBezTo>
                    <a:pt x="2919" y="357"/>
                    <a:pt x="2917" y="359"/>
                    <a:pt x="2916" y="362"/>
                  </a:cubicBezTo>
                  <a:cubicBezTo>
                    <a:pt x="2916" y="363"/>
                    <a:pt x="2859" y="748"/>
                    <a:pt x="2859" y="750"/>
                  </a:cubicBezTo>
                  <a:cubicBezTo>
                    <a:pt x="2858" y="752"/>
                    <a:pt x="2860" y="755"/>
                    <a:pt x="2863" y="755"/>
                  </a:cubicBezTo>
                  <a:cubicBezTo>
                    <a:pt x="2865" y="755"/>
                    <a:pt x="3042" y="755"/>
                    <a:pt x="3042" y="755"/>
                  </a:cubicBezTo>
                  <a:cubicBezTo>
                    <a:pt x="3208" y="755"/>
                    <a:pt x="3299" y="651"/>
                    <a:pt x="3314" y="554"/>
                  </a:cubicBezTo>
                  <a:cubicBezTo>
                    <a:pt x="3319" y="521"/>
                    <a:pt x="3354" y="357"/>
                    <a:pt x="3121" y="357"/>
                  </a:cubicBezTo>
                  <a:close/>
                  <a:moveTo>
                    <a:pt x="4057" y="1660"/>
                  </a:moveTo>
                  <a:cubicBezTo>
                    <a:pt x="4057" y="1661"/>
                    <a:pt x="4056" y="1661"/>
                    <a:pt x="4055" y="1661"/>
                  </a:cubicBezTo>
                  <a:cubicBezTo>
                    <a:pt x="3459" y="1661"/>
                    <a:pt x="3459" y="1661"/>
                    <a:pt x="3459" y="1661"/>
                  </a:cubicBezTo>
                  <a:cubicBezTo>
                    <a:pt x="3458" y="1661"/>
                    <a:pt x="3457" y="1661"/>
                    <a:pt x="3457" y="1661"/>
                  </a:cubicBezTo>
                  <a:cubicBezTo>
                    <a:pt x="3457" y="1661"/>
                    <a:pt x="2861" y="1123"/>
                    <a:pt x="2857" y="1119"/>
                  </a:cubicBezTo>
                  <a:cubicBezTo>
                    <a:pt x="2853" y="1116"/>
                    <a:pt x="2845" y="1114"/>
                    <a:pt x="2842" y="1114"/>
                  </a:cubicBezTo>
                  <a:cubicBezTo>
                    <a:pt x="2822" y="1114"/>
                    <a:pt x="2810" y="1114"/>
                    <a:pt x="2810" y="1114"/>
                  </a:cubicBezTo>
                  <a:cubicBezTo>
                    <a:pt x="2807" y="1114"/>
                    <a:pt x="2804" y="1116"/>
                    <a:pt x="2804" y="1119"/>
                  </a:cubicBezTo>
                  <a:cubicBezTo>
                    <a:pt x="2804" y="1120"/>
                    <a:pt x="2724" y="1655"/>
                    <a:pt x="2724" y="1656"/>
                  </a:cubicBezTo>
                  <a:cubicBezTo>
                    <a:pt x="2724" y="1659"/>
                    <a:pt x="2721" y="1661"/>
                    <a:pt x="2718" y="1661"/>
                  </a:cubicBezTo>
                  <a:cubicBezTo>
                    <a:pt x="2717" y="1661"/>
                    <a:pt x="2211" y="1661"/>
                    <a:pt x="2209" y="1661"/>
                  </a:cubicBezTo>
                  <a:cubicBezTo>
                    <a:pt x="2207" y="1661"/>
                    <a:pt x="2205" y="1659"/>
                    <a:pt x="2205" y="1656"/>
                  </a:cubicBezTo>
                  <a:cubicBezTo>
                    <a:pt x="2205" y="1655"/>
                    <a:pt x="2451" y="6"/>
                    <a:pt x="2451" y="5"/>
                  </a:cubicBezTo>
                  <a:cubicBezTo>
                    <a:pt x="2451" y="2"/>
                    <a:pt x="2454" y="0"/>
                    <a:pt x="2456" y="0"/>
                  </a:cubicBezTo>
                  <a:cubicBezTo>
                    <a:pt x="2458" y="0"/>
                    <a:pt x="3296" y="0"/>
                    <a:pt x="3296" y="0"/>
                  </a:cubicBezTo>
                  <a:cubicBezTo>
                    <a:pt x="3967" y="0"/>
                    <a:pt x="3856" y="493"/>
                    <a:pt x="3849" y="543"/>
                  </a:cubicBezTo>
                  <a:cubicBezTo>
                    <a:pt x="3806" y="827"/>
                    <a:pt x="3609" y="986"/>
                    <a:pt x="3411" y="1060"/>
                  </a:cubicBezTo>
                  <a:cubicBezTo>
                    <a:pt x="3410" y="1061"/>
                    <a:pt x="3408" y="1063"/>
                    <a:pt x="3410" y="1065"/>
                  </a:cubicBezTo>
                  <a:cubicBezTo>
                    <a:pt x="3413" y="1068"/>
                    <a:pt x="4056" y="1658"/>
                    <a:pt x="4056" y="1658"/>
                  </a:cubicBezTo>
                  <a:cubicBezTo>
                    <a:pt x="4057" y="1658"/>
                    <a:pt x="4057" y="1659"/>
                    <a:pt x="4057" y="166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sp>
          <p:nvSpPr>
            <p:cNvPr id="24" name="バー／デザインエレメント">
              <a:extLst>
                <a:ext uri="{FF2B5EF4-FFF2-40B4-BE49-F238E27FC236}">
                  <a16:creationId xmlns:a16="http://schemas.microsoft.com/office/drawing/2014/main" id="{A676E1B8-D509-4782-9445-B483CE3134C3}"/>
                </a:ext>
              </a:extLst>
            </p:cNvPr>
            <p:cNvSpPr>
              <a:spLocks/>
            </p:cNvSpPr>
            <p:nvPr userDrawn="1"/>
          </p:nvSpPr>
          <p:spPr bwMode="auto">
            <a:xfrm>
              <a:off x="450000" y="252413"/>
              <a:ext cx="9326562" cy="73025"/>
            </a:xfrm>
            <a:custGeom>
              <a:avLst/>
              <a:gdLst>
                <a:gd name="T0" fmla="*/ 5869 w 5875"/>
                <a:gd name="T1" fmla="*/ 46 h 46"/>
                <a:gd name="T2" fmla="*/ 0 w 5875"/>
                <a:gd name="T3" fmla="*/ 46 h 46"/>
                <a:gd name="T4" fmla="*/ 6 w 5875"/>
                <a:gd name="T5" fmla="*/ 0 h 46"/>
                <a:gd name="T6" fmla="*/ 5875 w 5875"/>
                <a:gd name="T7" fmla="*/ 0 h 46"/>
                <a:gd name="T8" fmla="*/ 5869 w 5875"/>
                <a:gd name="T9" fmla="*/ 46 h 46"/>
              </a:gdLst>
              <a:ahLst/>
              <a:cxnLst>
                <a:cxn ang="0">
                  <a:pos x="T0" y="T1"/>
                </a:cxn>
                <a:cxn ang="0">
                  <a:pos x="T2" y="T3"/>
                </a:cxn>
                <a:cxn ang="0">
                  <a:pos x="T4" y="T5"/>
                </a:cxn>
                <a:cxn ang="0">
                  <a:pos x="T6" y="T7"/>
                </a:cxn>
                <a:cxn ang="0">
                  <a:pos x="T8" y="T9"/>
                </a:cxn>
              </a:cxnLst>
              <a:rect l="0" t="0" r="r" b="b"/>
              <a:pathLst>
                <a:path w="5875" h="46">
                  <a:moveTo>
                    <a:pt x="5869" y="46"/>
                  </a:moveTo>
                  <a:lnTo>
                    <a:pt x="0" y="46"/>
                  </a:lnTo>
                  <a:lnTo>
                    <a:pt x="6" y="0"/>
                  </a:lnTo>
                  <a:lnTo>
                    <a:pt x="5875" y="0"/>
                  </a:lnTo>
                  <a:lnTo>
                    <a:pt x="5869" y="46"/>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grpSp>
      <p:sp>
        <p:nvSpPr>
          <p:cNvPr id="13" name="出所">
            <a:extLst>
              <a:ext uri="{FF2B5EF4-FFF2-40B4-BE49-F238E27FC236}">
                <a16:creationId xmlns:a16="http://schemas.microsoft.com/office/drawing/2014/main" id="{9752631F-7E9D-4107-BEDB-2AB2EB2FCEC8}"/>
              </a:ext>
            </a:extLst>
          </p:cNvPr>
          <p:cNvSpPr>
            <a:spLocks noGrp="1"/>
          </p:cNvSpPr>
          <p:nvPr>
            <p:ph type="body" sz="quarter" idx="18" hasCustomPrompt="1"/>
          </p:nvPr>
        </p:nvSpPr>
        <p:spPr>
          <a:xfrm>
            <a:off x="500080" y="6310882"/>
            <a:ext cx="8905840" cy="122852"/>
          </a:xfrm>
        </p:spPr>
        <p:txBody>
          <a:bodyPr anchor="b" anchorCtr="0"/>
          <a:lstStyle>
            <a:lvl1pPr marL="228614" indent="-228614" fontAlgn="ctr">
              <a:lnSpc>
                <a:spcPct val="110000"/>
              </a:lnSpc>
              <a:spcAft>
                <a:spcPts val="0"/>
              </a:spcAft>
              <a:buNone/>
              <a:defRPr sz="726" b="0">
                <a:solidFill>
                  <a:srgbClr val="000000"/>
                </a:solidFill>
                <a:latin typeface="+mn-ea"/>
                <a:ea typeface="+mn-ea"/>
              </a:defRPr>
            </a:lvl1pPr>
            <a:lvl2pPr marL="48989" indent="0">
              <a:buNone/>
              <a:defRPr sz="726">
                <a:solidFill>
                  <a:srgbClr val="000000"/>
                </a:solidFill>
                <a:latin typeface="+mn-ea"/>
                <a:ea typeface="+mn-ea"/>
              </a:defRPr>
            </a:lvl2pPr>
            <a:lvl3pPr marL="293933" indent="0">
              <a:buNone/>
              <a:defRPr sz="726">
                <a:solidFill>
                  <a:srgbClr val="000000"/>
                </a:solidFill>
                <a:latin typeface="+mn-ea"/>
                <a:ea typeface="+mn-ea"/>
              </a:defRPr>
            </a:lvl3pPr>
            <a:lvl4pPr marL="522547" indent="0">
              <a:buNone/>
              <a:defRPr sz="726">
                <a:solidFill>
                  <a:srgbClr val="000000"/>
                </a:solidFill>
                <a:latin typeface="+mn-ea"/>
                <a:ea typeface="+mn-ea"/>
              </a:defRPr>
            </a:lvl4pPr>
            <a:lvl5pPr marL="718502" indent="0">
              <a:buNone/>
              <a:defRPr sz="726">
                <a:solidFill>
                  <a:srgbClr val="000000"/>
                </a:solidFill>
                <a:latin typeface="+mn-ea"/>
                <a:ea typeface="+mn-ea"/>
              </a:defRPr>
            </a:lvl5pPr>
          </a:lstStyle>
          <a:p>
            <a:pPr lvl="0"/>
            <a:r>
              <a:rPr kumimoji="1" lang="ja-JP" altLang="en-US" dirty="0"/>
              <a:t>出所）</a:t>
            </a:r>
          </a:p>
        </p:txBody>
      </p:sp>
      <p:sp>
        <p:nvSpPr>
          <p:cNvPr id="3" name="テキスト プレースホルダー">
            <a:extLst>
              <a:ext uri="{FF2B5EF4-FFF2-40B4-BE49-F238E27FC236}">
                <a16:creationId xmlns:a16="http://schemas.microsoft.com/office/drawing/2014/main" id="{E15A37E3-E711-482C-8F5A-BC027B643BE6}"/>
              </a:ext>
            </a:extLst>
          </p:cNvPr>
          <p:cNvSpPr>
            <a:spLocks noGrp="1"/>
          </p:cNvSpPr>
          <p:nvPr>
            <p:ph type="body" sz="quarter" idx="17" hasCustomPrompt="1"/>
          </p:nvPr>
        </p:nvSpPr>
        <p:spPr>
          <a:xfrm>
            <a:off x="498610" y="2122805"/>
            <a:ext cx="8905550" cy="1991729"/>
          </a:xfrm>
        </p:spPr>
        <p:txBody>
          <a:bodyPr/>
          <a:lstStyle>
            <a:lvl1pPr fontAlgn="ctr">
              <a:defRPr baseline="0">
                <a:solidFill>
                  <a:srgbClr val="000000"/>
                </a:solidFill>
              </a:defRPr>
            </a:lvl1pPr>
            <a:lvl2pPr fontAlgn="ctr">
              <a:defRPr baseline="0"/>
            </a:lvl2pPr>
            <a:lvl3pPr fontAlgn="ctr">
              <a:defRPr baseline="0"/>
            </a:lvl3pPr>
            <a:lvl4pPr fontAlgn="ctr">
              <a:defRPr baseline="0"/>
            </a:lvl4pPr>
            <a:lvl5pPr fontAlgn="ctr">
              <a:defRPr baseline="0"/>
            </a:lvl5pPr>
          </a:lstStyle>
          <a:p>
            <a:pPr lvl="0"/>
            <a:r>
              <a:rPr kumimoji="1" lang="ja-JP" altLang="en-US" dirty="0"/>
              <a:t>第</a:t>
            </a:r>
            <a:r>
              <a:rPr kumimoji="1" lang="en-US" altLang="ja-JP" dirty="0"/>
              <a:t>1</a:t>
            </a:r>
            <a:r>
              <a:rPr kumimoji="1" lang="ja-JP" altLang="en-US" dirty="0"/>
              <a:t>レベル </a:t>
            </a:r>
            <a:r>
              <a:rPr kumimoji="1" lang="en-US" altLang="ja-JP" dirty="0"/>
              <a:t>24pt</a:t>
            </a:r>
            <a:endParaRPr kumimoji="1" lang="ja-JP" altLang="en-US" dirty="0"/>
          </a:p>
          <a:p>
            <a:pPr lvl="1"/>
            <a:r>
              <a:rPr kumimoji="1" lang="ja-JP" altLang="en-US" dirty="0"/>
              <a:t>第</a:t>
            </a:r>
            <a:r>
              <a:rPr kumimoji="1" lang="en-US" altLang="ja-JP" dirty="0"/>
              <a:t>2</a:t>
            </a:r>
            <a:r>
              <a:rPr kumimoji="1" lang="ja-JP" altLang="en-US" dirty="0"/>
              <a:t>レベル </a:t>
            </a:r>
            <a:r>
              <a:rPr kumimoji="1" lang="en-US" altLang="ja-JP" dirty="0"/>
              <a:t>20pt</a:t>
            </a:r>
            <a:endParaRPr kumimoji="1" lang="ja-JP" altLang="en-US" dirty="0"/>
          </a:p>
          <a:p>
            <a:pPr lvl="2"/>
            <a:r>
              <a:rPr kumimoji="1" lang="ja-JP" altLang="en-US" dirty="0"/>
              <a:t>第</a:t>
            </a:r>
            <a:r>
              <a:rPr kumimoji="1" lang="en-US" altLang="ja-JP" dirty="0"/>
              <a:t>3</a:t>
            </a:r>
            <a:r>
              <a:rPr kumimoji="1" lang="ja-JP" altLang="en-US" dirty="0"/>
              <a:t>レベル </a:t>
            </a:r>
            <a:r>
              <a:rPr kumimoji="1" lang="en-US" altLang="ja-JP" dirty="0"/>
              <a:t>18pt</a:t>
            </a:r>
            <a:endParaRPr kumimoji="1" lang="ja-JP" altLang="en-US" dirty="0"/>
          </a:p>
          <a:p>
            <a:pPr lvl="3"/>
            <a:r>
              <a:rPr kumimoji="1" lang="ja-JP" altLang="en-US" dirty="0"/>
              <a:t>第</a:t>
            </a:r>
            <a:r>
              <a:rPr kumimoji="1" lang="en-US" altLang="ja-JP" dirty="0"/>
              <a:t>4</a:t>
            </a:r>
            <a:r>
              <a:rPr kumimoji="1" lang="ja-JP" altLang="en-US" dirty="0"/>
              <a:t>レベル </a:t>
            </a:r>
            <a:r>
              <a:rPr kumimoji="1" lang="en-US" altLang="ja-JP" dirty="0"/>
              <a:t>16pt</a:t>
            </a:r>
            <a:endParaRPr kumimoji="1" lang="ja-JP" altLang="en-US" dirty="0"/>
          </a:p>
          <a:p>
            <a:pPr lvl="4"/>
            <a:r>
              <a:rPr kumimoji="1" lang="ja-JP" altLang="en-US" dirty="0"/>
              <a:t>第</a:t>
            </a:r>
            <a:r>
              <a:rPr kumimoji="1" lang="en-US" altLang="ja-JP" dirty="0"/>
              <a:t>5</a:t>
            </a:r>
            <a:r>
              <a:rPr kumimoji="1" lang="ja-JP" altLang="en-US" dirty="0"/>
              <a:t>レベル </a:t>
            </a:r>
            <a:r>
              <a:rPr kumimoji="1" lang="en-US" altLang="ja-JP" dirty="0"/>
              <a:t>14pt</a:t>
            </a:r>
            <a:endParaRPr kumimoji="1" lang="ja-JP" altLang="en-US" dirty="0"/>
          </a:p>
        </p:txBody>
      </p:sp>
      <p:sp>
        <p:nvSpPr>
          <p:cNvPr id="19" name="サブタイトル">
            <a:extLst>
              <a:ext uri="{FF2B5EF4-FFF2-40B4-BE49-F238E27FC236}">
                <a16:creationId xmlns:a16="http://schemas.microsoft.com/office/drawing/2014/main" id="{98C6F097-3B93-4E96-A37D-5945EA06EA9B}"/>
              </a:ext>
            </a:extLst>
          </p:cNvPr>
          <p:cNvSpPr>
            <a:spLocks noGrp="1"/>
          </p:cNvSpPr>
          <p:nvPr>
            <p:ph type="body" sz="quarter" idx="16" hasCustomPrompt="1"/>
          </p:nvPr>
        </p:nvSpPr>
        <p:spPr>
          <a:xfrm>
            <a:off x="498610" y="1566884"/>
            <a:ext cx="8905839" cy="341799"/>
          </a:xfrm>
          <a:prstGeom prst="rect">
            <a:avLst/>
          </a:prstGeom>
        </p:spPr>
        <p:txBody>
          <a:bodyPr/>
          <a:lstStyle>
            <a:lvl1pPr marL="0" indent="0" fontAlgn="base">
              <a:spcAft>
                <a:spcPts val="544"/>
              </a:spcAft>
              <a:buNone/>
              <a:defRPr sz="2177" baseline="0"/>
            </a:lvl1pPr>
            <a:lvl2pPr marL="0" indent="0">
              <a:buNone/>
              <a:defRPr/>
            </a:lvl2pPr>
            <a:lvl3pPr marL="195955" indent="0">
              <a:buNone/>
              <a:defRPr/>
            </a:lvl3pPr>
            <a:lvl4pPr marL="457229" indent="0">
              <a:buNone/>
              <a:defRPr/>
            </a:lvl4pPr>
            <a:lvl5pPr marL="587866" indent="0">
              <a:buNone/>
              <a:defRPr/>
            </a:lvl5pPr>
          </a:lstStyle>
          <a:p>
            <a:pPr lvl="0"/>
            <a:r>
              <a:rPr kumimoji="1" lang="ja-JP" altLang="en-US" dirty="0"/>
              <a:t>サブタイトル</a:t>
            </a:r>
          </a:p>
        </p:txBody>
      </p:sp>
      <p:sp>
        <p:nvSpPr>
          <p:cNvPr id="14" name="ページタイトル">
            <a:extLst>
              <a:ext uri="{FF2B5EF4-FFF2-40B4-BE49-F238E27FC236}">
                <a16:creationId xmlns:a16="http://schemas.microsoft.com/office/drawing/2014/main" id="{10D1F128-2A43-4E10-A0EE-9D9CB2225035}"/>
              </a:ext>
            </a:extLst>
          </p:cNvPr>
          <p:cNvSpPr>
            <a:spLocks noGrp="1"/>
          </p:cNvSpPr>
          <p:nvPr>
            <p:ph type="subTitle" idx="10" hasCustomPrompt="1"/>
          </p:nvPr>
        </p:nvSpPr>
        <p:spPr>
          <a:xfrm>
            <a:off x="500312" y="706422"/>
            <a:ext cx="8538654" cy="502577"/>
          </a:xfrm>
          <a:prstGeom prst="rect">
            <a:avLst/>
          </a:prstGeom>
        </p:spPr>
        <p:txBody>
          <a:bodyPr bIns="0" anchor="b" anchorCtr="0">
            <a:noAutofit/>
          </a:bodyPr>
          <a:lstStyle>
            <a:lvl1pPr marL="0" indent="0" fontAlgn="base">
              <a:lnSpc>
                <a:spcPct val="100000"/>
              </a:lnSpc>
              <a:spcAft>
                <a:spcPts val="0"/>
              </a:spcAft>
              <a:buNone/>
              <a:defRPr sz="3266" b="1" spc="91" baseline="0">
                <a:solidFill>
                  <a:srgbClr val="003B83"/>
                </a:solidFill>
              </a:defRPr>
            </a:lvl1pPr>
          </a:lstStyle>
          <a:p>
            <a:r>
              <a:rPr kumimoji="1" lang="ja-JP" altLang="en-US" dirty="0"/>
              <a:t>ページタイトル（結論／メッセージ）</a:t>
            </a:r>
          </a:p>
        </p:txBody>
      </p:sp>
      <p:sp>
        <p:nvSpPr>
          <p:cNvPr id="15" name="X.X Section（節）">
            <a:extLst>
              <a:ext uri="{FF2B5EF4-FFF2-40B4-BE49-F238E27FC236}">
                <a16:creationId xmlns:a16="http://schemas.microsoft.com/office/drawing/2014/main" id="{443779AB-A854-4EA3-82B3-8A6CAF9123A5}"/>
              </a:ext>
            </a:extLst>
          </p:cNvPr>
          <p:cNvSpPr>
            <a:spLocks noGrp="1"/>
          </p:cNvSpPr>
          <p:nvPr>
            <p:ph type="title" hasCustomPrompt="1"/>
          </p:nvPr>
        </p:nvSpPr>
        <p:spPr>
          <a:xfrm>
            <a:off x="500225" y="326586"/>
            <a:ext cx="8538654" cy="195951"/>
          </a:xfrm>
        </p:spPr>
        <p:txBody>
          <a:bodyPr anchor="t" anchorCtr="0">
            <a:noAutofit/>
          </a:bodyPr>
          <a:lstStyle>
            <a:lvl1pPr fontAlgn="ctr">
              <a:lnSpc>
                <a:spcPct val="100000"/>
              </a:lnSpc>
              <a:defRPr sz="1452"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16" name="Page_num">
            <a:extLst>
              <a:ext uri="{FF2B5EF4-FFF2-40B4-BE49-F238E27FC236}">
                <a16:creationId xmlns:a16="http://schemas.microsoft.com/office/drawing/2014/main" id="{965543F5-880F-4398-9059-46B69C617DDE}"/>
              </a:ext>
            </a:extLst>
          </p:cNvPr>
          <p:cNvSpPr txBox="1"/>
          <p:nvPr userDrawn="1"/>
        </p:nvSpPr>
        <p:spPr>
          <a:xfrm>
            <a:off x="4619459" y="6613356"/>
            <a:ext cx="667082" cy="9797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590" baseline="0" smtClean="0">
                <a:solidFill>
                  <a:srgbClr val="595757"/>
                </a:solidFill>
                <a:latin typeface="+mn-lt"/>
                <a:ea typeface="+mn-ea"/>
                <a:sym typeface="Arial"/>
              </a:rPr>
              <a:pPr lvl="0" algn="ctr" fontAlgn="ctr"/>
              <a:t>‹#›</a:t>
            </a:fld>
            <a:endParaRPr lang="ja-JP" altLang="en-US" sz="590" baseline="0" dirty="0">
              <a:solidFill>
                <a:srgbClr val="595757"/>
              </a:solidFill>
              <a:latin typeface="+mn-lt"/>
              <a:ea typeface="+mn-ea"/>
              <a:sym typeface="Arial"/>
            </a:endParaRPr>
          </a:p>
        </p:txBody>
      </p:sp>
    </p:spTree>
    <p:extLst>
      <p:ext uri="{BB962C8B-B14F-4D97-AF65-F5344CB8AC3E}">
        <p14:creationId xmlns:p14="http://schemas.microsoft.com/office/powerpoint/2010/main" val="3815163765"/>
      </p:ext>
    </p:extLst>
  </p:cSld>
  <p:clrMapOvr>
    <a:masterClrMapping/>
  </p:clrMapOvr>
  <p:extLst>
    <p:ext uri="{DCECCB84-F9BA-43D5-87BE-67443E8EF086}">
      <p15:sldGuideLst xmlns:p15="http://schemas.microsoft.com/office/powerpoint/2012/main">
        <p15:guide id="7" orient="horz" pos="1088">
          <p15:clr>
            <a:srgbClr val="FBAE40"/>
          </p15:clr>
        </p15:guide>
        <p15:guide id="9" pos="3242">
          <p15:clr>
            <a:srgbClr val="FBAE40"/>
          </p15:clr>
        </p15:guide>
        <p15:guide id="10" pos="349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中面 C">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16927" y="6564368"/>
            <a:ext cx="907232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15" name="ライン_ヘッダー">
            <a:extLst>
              <a:ext uri="{FF2B5EF4-FFF2-40B4-BE49-F238E27FC236}">
                <a16:creationId xmlns:a16="http://schemas.microsoft.com/office/drawing/2014/main" id="{9094DC75-E9CC-4E8A-B244-C36DA46930CB}"/>
              </a:ext>
            </a:extLst>
          </p:cNvPr>
          <p:cNvCxnSpPr>
            <a:cxnSpLocks/>
          </p:cNvCxnSpPr>
          <p:nvPr userDrawn="1"/>
        </p:nvCxnSpPr>
        <p:spPr>
          <a:xfrm>
            <a:off x="416244" y="1306342"/>
            <a:ext cx="9072829" cy="0"/>
          </a:xfrm>
          <a:prstGeom prst="line">
            <a:avLst/>
          </a:prstGeom>
          <a:ln w="444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4" name="シグネチャー">
            <a:extLst>
              <a:ext uri="{FF2B5EF4-FFF2-40B4-BE49-F238E27FC236}">
                <a16:creationId xmlns:a16="http://schemas.microsoft.com/office/drawing/2014/main" id="{119ECF70-3635-427E-A208-857AE0D2E0D3}"/>
              </a:ext>
            </a:extLst>
          </p:cNvPr>
          <p:cNvGrpSpPr/>
          <p:nvPr userDrawn="1"/>
        </p:nvGrpSpPr>
        <p:grpSpPr>
          <a:xfrm>
            <a:off x="416926" y="228985"/>
            <a:ext cx="9155196" cy="146895"/>
            <a:chOff x="450000" y="252413"/>
            <a:chExt cx="9881450" cy="161925"/>
          </a:xfrm>
        </p:grpSpPr>
        <p:sp>
          <p:nvSpPr>
            <p:cNvPr id="25" name="MRIロゴ">
              <a:extLst>
                <a:ext uri="{FF2B5EF4-FFF2-40B4-BE49-F238E27FC236}">
                  <a16:creationId xmlns:a16="http://schemas.microsoft.com/office/drawing/2014/main" id="{08AF54E3-E6FA-4544-94A6-956ECD935F41}"/>
                </a:ext>
              </a:extLst>
            </p:cNvPr>
            <p:cNvSpPr>
              <a:spLocks noEditPoints="1"/>
            </p:cNvSpPr>
            <p:nvPr userDrawn="1"/>
          </p:nvSpPr>
          <p:spPr bwMode="auto">
            <a:xfrm>
              <a:off x="9874250" y="252413"/>
              <a:ext cx="457200" cy="161925"/>
            </a:xfrm>
            <a:custGeom>
              <a:avLst/>
              <a:gdLst>
                <a:gd name="T0" fmla="*/ 4433 w 4686"/>
                <a:gd name="T1" fmla="*/ 1659 h 1663"/>
                <a:gd name="T2" fmla="*/ 3985 w 4686"/>
                <a:gd name="T3" fmla="*/ 1243 h 1663"/>
                <a:gd name="T4" fmla="*/ 4175 w 4686"/>
                <a:gd name="T5" fmla="*/ 1 h 1663"/>
                <a:gd name="T6" fmla="*/ 4686 w 4686"/>
                <a:gd name="T7" fmla="*/ 6 h 1663"/>
                <a:gd name="T8" fmla="*/ 2124 w 4686"/>
                <a:gd name="T9" fmla="*/ 0 h 1663"/>
                <a:gd name="T10" fmla="*/ 1498 w 4686"/>
                <a:gd name="T11" fmla="*/ 5 h 1663"/>
                <a:gd name="T12" fmla="*/ 1058 w 4686"/>
                <a:gd name="T13" fmla="*/ 877 h 1663"/>
                <a:gd name="T14" fmla="*/ 877 w 4686"/>
                <a:gd name="T15" fmla="*/ 5 h 1663"/>
                <a:gd name="T16" fmla="*/ 252 w 4686"/>
                <a:gd name="T17" fmla="*/ 0 h 1663"/>
                <a:gd name="T18" fmla="*/ 1 w 4686"/>
                <a:gd name="T19" fmla="*/ 1656 h 1663"/>
                <a:gd name="T20" fmla="*/ 471 w 4686"/>
                <a:gd name="T21" fmla="*/ 1661 h 1663"/>
                <a:gd name="T22" fmla="*/ 627 w 4686"/>
                <a:gd name="T23" fmla="*/ 646 h 1663"/>
                <a:gd name="T24" fmla="*/ 849 w 4686"/>
                <a:gd name="T25" fmla="*/ 1499 h 1663"/>
                <a:gd name="T26" fmla="*/ 1073 w 4686"/>
                <a:gd name="T27" fmla="*/ 1504 h 1663"/>
                <a:gd name="T28" fmla="*/ 1548 w 4686"/>
                <a:gd name="T29" fmla="*/ 647 h 1663"/>
                <a:gd name="T30" fmla="*/ 1407 w 4686"/>
                <a:gd name="T31" fmla="*/ 1656 h 1663"/>
                <a:gd name="T32" fmla="*/ 1877 w 4686"/>
                <a:gd name="T33" fmla="*/ 1661 h 1663"/>
                <a:gd name="T34" fmla="*/ 2128 w 4686"/>
                <a:gd name="T35" fmla="*/ 5 h 1663"/>
                <a:gd name="T36" fmla="*/ 3121 w 4686"/>
                <a:gd name="T37" fmla="*/ 357 h 1663"/>
                <a:gd name="T38" fmla="*/ 2916 w 4686"/>
                <a:gd name="T39" fmla="*/ 362 h 1663"/>
                <a:gd name="T40" fmla="*/ 2863 w 4686"/>
                <a:gd name="T41" fmla="*/ 755 h 1663"/>
                <a:gd name="T42" fmla="*/ 3314 w 4686"/>
                <a:gd name="T43" fmla="*/ 554 h 1663"/>
                <a:gd name="T44" fmla="*/ 4057 w 4686"/>
                <a:gd name="T45" fmla="*/ 1660 h 1663"/>
                <a:gd name="T46" fmla="*/ 3459 w 4686"/>
                <a:gd name="T47" fmla="*/ 1661 h 1663"/>
                <a:gd name="T48" fmla="*/ 2857 w 4686"/>
                <a:gd name="T49" fmla="*/ 1119 h 1663"/>
                <a:gd name="T50" fmla="*/ 2810 w 4686"/>
                <a:gd name="T51" fmla="*/ 1114 h 1663"/>
                <a:gd name="T52" fmla="*/ 2724 w 4686"/>
                <a:gd name="T53" fmla="*/ 1656 h 1663"/>
                <a:gd name="T54" fmla="*/ 2209 w 4686"/>
                <a:gd name="T55" fmla="*/ 1661 h 1663"/>
                <a:gd name="T56" fmla="*/ 2451 w 4686"/>
                <a:gd name="T57" fmla="*/ 5 h 1663"/>
                <a:gd name="T58" fmla="*/ 3296 w 4686"/>
                <a:gd name="T59" fmla="*/ 0 h 1663"/>
                <a:gd name="T60" fmla="*/ 3411 w 4686"/>
                <a:gd name="T61" fmla="*/ 1060 h 1663"/>
                <a:gd name="T62" fmla="*/ 4056 w 4686"/>
                <a:gd name="T63" fmla="*/ 1658 h 1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86" h="1663">
                  <a:moveTo>
                    <a:pt x="4440" y="1656"/>
                  </a:moveTo>
                  <a:cubicBezTo>
                    <a:pt x="4439" y="1662"/>
                    <a:pt x="4436" y="1663"/>
                    <a:pt x="4433" y="1659"/>
                  </a:cubicBezTo>
                  <a:cubicBezTo>
                    <a:pt x="4430" y="1657"/>
                    <a:pt x="3990" y="1253"/>
                    <a:pt x="3987" y="1251"/>
                  </a:cubicBezTo>
                  <a:cubicBezTo>
                    <a:pt x="3985" y="1249"/>
                    <a:pt x="3985" y="1248"/>
                    <a:pt x="3985" y="1243"/>
                  </a:cubicBezTo>
                  <a:cubicBezTo>
                    <a:pt x="3995" y="1176"/>
                    <a:pt x="4169" y="7"/>
                    <a:pt x="4169" y="6"/>
                  </a:cubicBezTo>
                  <a:cubicBezTo>
                    <a:pt x="4169" y="3"/>
                    <a:pt x="4172" y="1"/>
                    <a:pt x="4175" y="1"/>
                  </a:cubicBezTo>
                  <a:cubicBezTo>
                    <a:pt x="4176" y="1"/>
                    <a:pt x="4680" y="1"/>
                    <a:pt x="4681" y="1"/>
                  </a:cubicBezTo>
                  <a:cubicBezTo>
                    <a:pt x="4684" y="1"/>
                    <a:pt x="4686" y="3"/>
                    <a:pt x="4686" y="6"/>
                  </a:cubicBezTo>
                  <a:cubicBezTo>
                    <a:pt x="4685" y="7"/>
                    <a:pt x="4440" y="1656"/>
                    <a:pt x="4440" y="1656"/>
                  </a:cubicBezTo>
                  <a:close/>
                  <a:moveTo>
                    <a:pt x="2124" y="0"/>
                  </a:moveTo>
                  <a:cubicBezTo>
                    <a:pt x="2121" y="0"/>
                    <a:pt x="1505" y="0"/>
                    <a:pt x="1505" y="0"/>
                  </a:cubicBezTo>
                  <a:cubicBezTo>
                    <a:pt x="1502" y="0"/>
                    <a:pt x="1500" y="1"/>
                    <a:pt x="1498" y="5"/>
                  </a:cubicBezTo>
                  <a:cubicBezTo>
                    <a:pt x="1495" y="10"/>
                    <a:pt x="1064" y="872"/>
                    <a:pt x="1063" y="874"/>
                  </a:cubicBezTo>
                  <a:cubicBezTo>
                    <a:pt x="1062" y="875"/>
                    <a:pt x="1060" y="877"/>
                    <a:pt x="1058" y="877"/>
                  </a:cubicBezTo>
                  <a:cubicBezTo>
                    <a:pt x="1055" y="877"/>
                    <a:pt x="1054" y="875"/>
                    <a:pt x="1054" y="874"/>
                  </a:cubicBezTo>
                  <a:cubicBezTo>
                    <a:pt x="1053" y="872"/>
                    <a:pt x="878" y="10"/>
                    <a:pt x="877" y="5"/>
                  </a:cubicBezTo>
                  <a:cubicBezTo>
                    <a:pt x="876" y="1"/>
                    <a:pt x="874" y="0"/>
                    <a:pt x="871" y="0"/>
                  </a:cubicBezTo>
                  <a:cubicBezTo>
                    <a:pt x="871" y="0"/>
                    <a:pt x="255" y="0"/>
                    <a:pt x="252" y="0"/>
                  </a:cubicBezTo>
                  <a:cubicBezTo>
                    <a:pt x="250" y="0"/>
                    <a:pt x="247" y="2"/>
                    <a:pt x="247" y="5"/>
                  </a:cubicBezTo>
                  <a:cubicBezTo>
                    <a:pt x="246" y="7"/>
                    <a:pt x="1" y="1655"/>
                    <a:pt x="1" y="1656"/>
                  </a:cubicBezTo>
                  <a:cubicBezTo>
                    <a:pt x="0" y="1659"/>
                    <a:pt x="2" y="1661"/>
                    <a:pt x="5" y="1661"/>
                  </a:cubicBezTo>
                  <a:cubicBezTo>
                    <a:pt x="6" y="1661"/>
                    <a:pt x="469" y="1661"/>
                    <a:pt x="471" y="1661"/>
                  </a:cubicBezTo>
                  <a:cubicBezTo>
                    <a:pt x="474" y="1661"/>
                    <a:pt x="477" y="1659"/>
                    <a:pt x="477" y="1656"/>
                  </a:cubicBezTo>
                  <a:cubicBezTo>
                    <a:pt x="477" y="1655"/>
                    <a:pt x="627" y="648"/>
                    <a:pt x="627" y="646"/>
                  </a:cubicBezTo>
                  <a:cubicBezTo>
                    <a:pt x="628" y="638"/>
                    <a:pt x="635" y="640"/>
                    <a:pt x="636" y="647"/>
                  </a:cubicBezTo>
                  <a:cubicBezTo>
                    <a:pt x="637" y="650"/>
                    <a:pt x="836" y="1448"/>
                    <a:pt x="849" y="1499"/>
                  </a:cubicBezTo>
                  <a:cubicBezTo>
                    <a:pt x="850" y="1504"/>
                    <a:pt x="854" y="1504"/>
                    <a:pt x="856" y="1504"/>
                  </a:cubicBezTo>
                  <a:cubicBezTo>
                    <a:pt x="859" y="1504"/>
                    <a:pt x="1070" y="1504"/>
                    <a:pt x="1073" y="1504"/>
                  </a:cubicBezTo>
                  <a:cubicBezTo>
                    <a:pt x="1075" y="1504"/>
                    <a:pt x="1079" y="1504"/>
                    <a:pt x="1082" y="1499"/>
                  </a:cubicBezTo>
                  <a:cubicBezTo>
                    <a:pt x="1110" y="1448"/>
                    <a:pt x="1546" y="650"/>
                    <a:pt x="1548" y="647"/>
                  </a:cubicBezTo>
                  <a:cubicBezTo>
                    <a:pt x="1552" y="640"/>
                    <a:pt x="1558" y="638"/>
                    <a:pt x="1557" y="646"/>
                  </a:cubicBezTo>
                  <a:cubicBezTo>
                    <a:pt x="1557" y="648"/>
                    <a:pt x="1407" y="1655"/>
                    <a:pt x="1407" y="1656"/>
                  </a:cubicBezTo>
                  <a:cubicBezTo>
                    <a:pt x="1406" y="1659"/>
                    <a:pt x="1408" y="1661"/>
                    <a:pt x="1411" y="1661"/>
                  </a:cubicBezTo>
                  <a:cubicBezTo>
                    <a:pt x="1413" y="1661"/>
                    <a:pt x="1876" y="1661"/>
                    <a:pt x="1877" y="1661"/>
                  </a:cubicBezTo>
                  <a:cubicBezTo>
                    <a:pt x="1880" y="1661"/>
                    <a:pt x="1882" y="1659"/>
                    <a:pt x="1883" y="1656"/>
                  </a:cubicBezTo>
                  <a:cubicBezTo>
                    <a:pt x="1883" y="1655"/>
                    <a:pt x="2128" y="7"/>
                    <a:pt x="2128" y="5"/>
                  </a:cubicBezTo>
                  <a:cubicBezTo>
                    <a:pt x="2129" y="2"/>
                    <a:pt x="2127" y="0"/>
                    <a:pt x="2124" y="0"/>
                  </a:cubicBezTo>
                  <a:close/>
                  <a:moveTo>
                    <a:pt x="3121" y="357"/>
                  </a:moveTo>
                  <a:cubicBezTo>
                    <a:pt x="3121" y="357"/>
                    <a:pt x="2924" y="357"/>
                    <a:pt x="2922" y="357"/>
                  </a:cubicBezTo>
                  <a:cubicBezTo>
                    <a:pt x="2919" y="357"/>
                    <a:pt x="2917" y="359"/>
                    <a:pt x="2916" y="362"/>
                  </a:cubicBezTo>
                  <a:cubicBezTo>
                    <a:pt x="2916" y="363"/>
                    <a:pt x="2859" y="748"/>
                    <a:pt x="2859" y="750"/>
                  </a:cubicBezTo>
                  <a:cubicBezTo>
                    <a:pt x="2858" y="752"/>
                    <a:pt x="2860" y="755"/>
                    <a:pt x="2863" y="755"/>
                  </a:cubicBezTo>
                  <a:cubicBezTo>
                    <a:pt x="2865" y="755"/>
                    <a:pt x="3042" y="755"/>
                    <a:pt x="3042" y="755"/>
                  </a:cubicBezTo>
                  <a:cubicBezTo>
                    <a:pt x="3208" y="755"/>
                    <a:pt x="3299" y="651"/>
                    <a:pt x="3314" y="554"/>
                  </a:cubicBezTo>
                  <a:cubicBezTo>
                    <a:pt x="3319" y="521"/>
                    <a:pt x="3354" y="357"/>
                    <a:pt x="3121" y="357"/>
                  </a:cubicBezTo>
                  <a:close/>
                  <a:moveTo>
                    <a:pt x="4057" y="1660"/>
                  </a:moveTo>
                  <a:cubicBezTo>
                    <a:pt x="4057" y="1661"/>
                    <a:pt x="4056" y="1661"/>
                    <a:pt x="4055" y="1661"/>
                  </a:cubicBezTo>
                  <a:cubicBezTo>
                    <a:pt x="3459" y="1661"/>
                    <a:pt x="3459" y="1661"/>
                    <a:pt x="3459" y="1661"/>
                  </a:cubicBezTo>
                  <a:cubicBezTo>
                    <a:pt x="3458" y="1661"/>
                    <a:pt x="3457" y="1661"/>
                    <a:pt x="3457" y="1661"/>
                  </a:cubicBezTo>
                  <a:cubicBezTo>
                    <a:pt x="3457" y="1661"/>
                    <a:pt x="2861" y="1123"/>
                    <a:pt x="2857" y="1119"/>
                  </a:cubicBezTo>
                  <a:cubicBezTo>
                    <a:pt x="2853" y="1116"/>
                    <a:pt x="2845" y="1114"/>
                    <a:pt x="2842" y="1114"/>
                  </a:cubicBezTo>
                  <a:cubicBezTo>
                    <a:pt x="2822" y="1114"/>
                    <a:pt x="2810" y="1114"/>
                    <a:pt x="2810" y="1114"/>
                  </a:cubicBezTo>
                  <a:cubicBezTo>
                    <a:pt x="2807" y="1114"/>
                    <a:pt x="2804" y="1116"/>
                    <a:pt x="2804" y="1119"/>
                  </a:cubicBezTo>
                  <a:cubicBezTo>
                    <a:pt x="2804" y="1120"/>
                    <a:pt x="2724" y="1655"/>
                    <a:pt x="2724" y="1656"/>
                  </a:cubicBezTo>
                  <a:cubicBezTo>
                    <a:pt x="2724" y="1659"/>
                    <a:pt x="2721" y="1661"/>
                    <a:pt x="2718" y="1661"/>
                  </a:cubicBezTo>
                  <a:cubicBezTo>
                    <a:pt x="2717" y="1661"/>
                    <a:pt x="2211" y="1661"/>
                    <a:pt x="2209" y="1661"/>
                  </a:cubicBezTo>
                  <a:cubicBezTo>
                    <a:pt x="2207" y="1661"/>
                    <a:pt x="2205" y="1659"/>
                    <a:pt x="2205" y="1656"/>
                  </a:cubicBezTo>
                  <a:cubicBezTo>
                    <a:pt x="2205" y="1655"/>
                    <a:pt x="2451" y="6"/>
                    <a:pt x="2451" y="5"/>
                  </a:cubicBezTo>
                  <a:cubicBezTo>
                    <a:pt x="2451" y="2"/>
                    <a:pt x="2454" y="0"/>
                    <a:pt x="2456" y="0"/>
                  </a:cubicBezTo>
                  <a:cubicBezTo>
                    <a:pt x="2458" y="0"/>
                    <a:pt x="3296" y="0"/>
                    <a:pt x="3296" y="0"/>
                  </a:cubicBezTo>
                  <a:cubicBezTo>
                    <a:pt x="3967" y="0"/>
                    <a:pt x="3856" y="493"/>
                    <a:pt x="3849" y="543"/>
                  </a:cubicBezTo>
                  <a:cubicBezTo>
                    <a:pt x="3806" y="827"/>
                    <a:pt x="3609" y="986"/>
                    <a:pt x="3411" y="1060"/>
                  </a:cubicBezTo>
                  <a:cubicBezTo>
                    <a:pt x="3410" y="1061"/>
                    <a:pt x="3408" y="1063"/>
                    <a:pt x="3410" y="1065"/>
                  </a:cubicBezTo>
                  <a:cubicBezTo>
                    <a:pt x="3413" y="1068"/>
                    <a:pt x="4056" y="1658"/>
                    <a:pt x="4056" y="1658"/>
                  </a:cubicBezTo>
                  <a:cubicBezTo>
                    <a:pt x="4057" y="1658"/>
                    <a:pt x="4057" y="1659"/>
                    <a:pt x="4057" y="166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sp>
          <p:nvSpPr>
            <p:cNvPr id="26" name="バー／デザインエレメント">
              <a:extLst>
                <a:ext uri="{FF2B5EF4-FFF2-40B4-BE49-F238E27FC236}">
                  <a16:creationId xmlns:a16="http://schemas.microsoft.com/office/drawing/2014/main" id="{AD2F7D34-DA80-4704-BAC9-624DD432DBAF}"/>
                </a:ext>
              </a:extLst>
            </p:cNvPr>
            <p:cNvSpPr>
              <a:spLocks/>
            </p:cNvSpPr>
            <p:nvPr userDrawn="1"/>
          </p:nvSpPr>
          <p:spPr bwMode="auto">
            <a:xfrm>
              <a:off x="450000" y="252413"/>
              <a:ext cx="9326562" cy="73025"/>
            </a:xfrm>
            <a:custGeom>
              <a:avLst/>
              <a:gdLst>
                <a:gd name="T0" fmla="*/ 5869 w 5875"/>
                <a:gd name="T1" fmla="*/ 46 h 46"/>
                <a:gd name="T2" fmla="*/ 0 w 5875"/>
                <a:gd name="T3" fmla="*/ 46 h 46"/>
                <a:gd name="T4" fmla="*/ 6 w 5875"/>
                <a:gd name="T5" fmla="*/ 0 h 46"/>
                <a:gd name="T6" fmla="*/ 5875 w 5875"/>
                <a:gd name="T7" fmla="*/ 0 h 46"/>
                <a:gd name="T8" fmla="*/ 5869 w 5875"/>
                <a:gd name="T9" fmla="*/ 46 h 46"/>
              </a:gdLst>
              <a:ahLst/>
              <a:cxnLst>
                <a:cxn ang="0">
                  <a:pos x="T0" y="T1"/>
                </a:cxn>
                <a:cxn ang="0">
                  <a:pos x="T2" y="T3"/>
                </a:cxn>
                <a:cxn ang="0">
                  <a:pos x="T4" y="T5"/>
                </a:cxn>
                <a:cxn ang="0">
                  <a:pos x="T6" y="T7"/>
                </a:cxn>
                <a:cxn ang="0">
                  <a:pos x="T8" y="T9"/>
                </a:cxn>
              </a:cxnLst>
              <a:rect l="0" t="0" r="r" b="b"/>
              <a:pathLst>
                <a:path w="5875" h="46">
                  <a:moveTo>
                    <a:pt x="5869" y="46"/>
                  </a:moveTo>
                  <a:lnTo>
                    <a:pt x="0" y="46"/>
                  </a:lnTo>
                  <a:lnTo>
                    <a:pt x="6" y="0"/>
                  </a:lnTo>
                  <a:lnTo>
                    <a:pt x="5875" y="0"/>
                  </a:lnTo>
                  <a:lnTo>
                    <a:pt x="5869" y="46"/>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grpSp>
      <p:sp>
        <p:nvSpPr>
          <p:cNvPr id="16" name="出所">
            <a:extLst>
              <a:ext uri="{FF2B5EF4-FFF2-40B4-BE49-F238E27FC236}">
                <a16:creationId xmlns:a16="http://schemas.microsoft.com/office/drawing/2014/main" id="{F3EDC652-6BA6-47EC-BB40-FE905CE2BBF0}"/>
              </a:ext>
            </a:extLst>
          </p:cNvPr>
          <p:cNvSpPr>
            <a:spLocks noGrp="1"/>
          </p:cNvSpPr>
          <p:nvPr>
            <p:ph type="body" sz="quarter" idx="20" hasCustomPrompt="1"/>
          </p:nvPr>
        </p:nvSpPr>
        <p:spPr>
          <a:xfrm>
            <a:off x="500080" y="6310882"/>
            <a:ext cx="8905840" cy="122852"/>
          </a:xfrm>
        </p:spPr>
        <p:txBody>
          <a:bodyPr anchor="b" anchorCtr="0"/>
          <a:lstStyle>
            <a:lvl1pPr marL="228614" indent="-228614" fontAlgn="ctr">
              <a:lnSpc>
                <a:spcPct val="110000"/>
              </a:lnSpc>
              <a:spcAft>
                <a:spcPts val="0"/>
              </a:spcAft>
              <a:buNone/>
              <a:defRPr sz="726" b="0">
                <a:solidFill>
                  <a:srgbClr val="000000"/>
                </a:solidFill>
                <a:latin typeface="+mn-ea"/>
                <a:ea typeface="+mn-ea"/>
              </a:defRPr>
            </a:lvl1pPr>
            <a:lvl2pPr marL="48989" indent="0">
              <a:buNone/>
              <a:defRPr sz="726">
                <a:solidFill>
                  <a:srgbClr val="000000"/>
                </a:solidFill>
                <a:latin typeface="+mn-ea"/>
                <a:ea typeface="+mn-ea"/>
              </a:defRPr>
            </a:lvl2pPr>
            <a:lvl3pPr marL="293933" indent="0">
              <a:buNone/>
              <a:defRPr sz="726">
                <a:solidFill>
                  <a:srgbClr val="000000"/>
                </a:solidFill>
                <a:latin typeface="+mn-ea"/>
                <a:ea typeface="+mn-ea"/>
              </a:defRPr>
            </a:lvl3pPr>
            <a:lvl4pPr marL="522547" indent="0">
              <a:buNone/>
              <a:defRPr sz="726">
                <a:solidFill>
                  <a:srgbClr val="000000"/>
                </a:solidFill>
                <a:latin typeface="+mn-ea"/>
                <a:ea typeface="+mn-ea"/>
              </a:defRPr>
            </a:lvl4pPr>
            <a:lvl5pPr marL="718502" indent="0">
              <a:buNone/>
              <a:defRPr sz="726">
                <a:solidFill>
                  <a:srgbClr val="000000"/>
                </a:solidFill>
                <a:latin typeface="+mn-ea"/>
                <a:ea typeface="+mn-ea"/>
              </a:defRPr>
            </a:lvl5pPr>
          </a:lstStyle>
          <a:p>
            <a:pPr lvl="0"/>
            <a:r>
              <a:rPr kumimoji="1" lang="ja-JP" altLang="en-US" dirty="0"/>
              <a:t>出所）</a:t>
            </a:r>
          </a:p>
        </p:txBody>
      </p:sp>
      <p:sp>
        <p:nvSpPr>
          <p:cNvPr id="13" name="テキスト 2">
            <a:extLst>
              <a:ext uri="{FF2B5EF4-FFF2-40B4-BE49-F238E27FC236}">
                <a16:creationId xmlns:a16="http://schemas.microsoft.com/office/drawing/2014/main" id="{B96F8911-0830-42C0-B1A0-0EB312F5FA8D}"/>
              </a:ext>
            </a:extLst>
          </p:cNvPr>
          <p:cNvSpPr>
            <a:spLocks noGrp="1"/>
          </p:cNvSpPr>
          <p:nvPr>
            <p:ph type="body" sz="quarter" idx="19" hasCustomPrompt="1"/>
          </p:nvPr>
        </p:nvSpPr>
        <p:spPr>
          <a:xfrm>
            <a:off x="5137531" y="2137910"/>
            <a:ext cx="4268331" cy="1406110"/>
          </a:xfrm>
        </p:spPr>
        <p:txBody>
          <a:bodyPr>
            <a:spAutoFit/>
          </a:bodyPr>
          <a:lstStyle>
            <a:lvl1pPr marL="0" indent="0" fontAlgn="base">
              <a:lnSpc>
                <a:spcPct val="130000"/>
              </a:lnSpc>
              <a:spcAft>
                <a:spcPts val="907"/>
              </a:spcAft>
              <a:buNone/>
              <a:defRPr sz="1452" b="0" baseline="0">
                <a:solidFill>
                  <a:srgbClr val="000000"/>
                </a:solidFill>
              </a:defRPr>
            </a:lvl1pPr>
          </a:lstStyle>
          <a:p>
            <a:pPr lvl="0"/>
            <a:r>
              <a:rPr kumimoji="1" lang="ja-JP" altLang="en-US" dirty="0"/>
              <a:t>テキストが入ります①テキストが入ります②テキストが入ります③テキストが入ります④テキストが入ります⑤テキストが入ります⑥テキストが入ります⑦テキストが入ります⑧テキストが入ります⑨テキストが入ります❶</a:t>
            </a:r>
          </a:p>
        </p:txBody>
      </p:sp>
      <p:sp>
        <p:nvSpPr>
          <p:cNvPr id="11" name="サブタイトル 2">
            <a:extLst>
              <a:ext uri="{FF2B5EF4-FFF2-40B4-BE49-F238E27FC236}">
                <a16:creationId xmlns:a16="http://schemas.microsoft.com/office/drawing/2014/main" id="{6700803E-768F-45E3-BEF2-C206769E2DB0}"/>
              </a:ext>
            </a:extLst>
          </p:cNvPr>
          <p:cNvSpPr>
            <a:spLocks noGrp="1"/>
          </p:cNvSpPr>
          <p:nvPr>
            <p:ph type="body" sz="quarter" idx="18" hasCustomPrompt="1"/>
          </p:nvPr>
        </p:nvSpPr>
        <p:spPr>
          <a:xfrm>
            <a:off x="5137531" y="1567610"/>
            <a:ext cx="4268331" cy="341799"/>
          </a:xfrm>
        </p:spPr>
        <p:txBody>
          <a:bodyPr>
            <a:spAutoFit/>
          </a:bodyPr>
          <a:lstStyle>
            <a:lvl1pPr marL="0" indent="0" fontAlgn="base">
              <a:spcAft>
                <a:spcPts val="544"/>
              </a:spcAft>
              <a:buNone/>
              <a:defRPr baseline="0"/>
            </a:lvl1pPr>
          </a:lstStyle>
          <a:p>
            <a:pPr lvl="0"/>
            <a:r>
              <a:rPr kumimoji="1" lang="ja-JP" altLang="en-US" dirty="0"/>
              <a:t>サブタイトル</a:t>
            </a:r>
          </a:p>
        </p:txBody>
      </p:sp>
      <p:sp>
        <p:nvSpPr>
          <p:cNvPr id="10" name="テキスト 1">
            <a:extLst>
              <a:ext uri="{FF2B5EF4-FFF2-40B4-BE49-F238E27FC236}">
                <a16:creationId xmlns:a16="http://schemas.microsoft.com/office/drawing/2014/main" id="{DBE8376B-421B-496C-851F-B637EC59C05C}"/>
              </a:ext>
            </a:extLst>
          </p:cNvPr>
          <p:cNvSpPr>
            <a:spLocks noGrp="1"/>
          </p:cNvSpPr>
          <p:nvPr>
            <p:ph type="body" sz="quarter" idx="17" hasCustomPrompt="1"/>
          </p:nvPr>
        </p:nvSpPr>
        <p:spPr>
          <a:xfrm>
            <a:off x="500081" y="2137910"/>
            <a:ext cx="4268331" cy="1406110"/>
          </a:xfrm>
        </p:spPr>
        <p:txBody>
          <a:bodyPr>
            <a:spAutoFit/>
          </a:bodyPr>
          <a:lstStyle>
            <a:lvl1pPr marL="0" indent="0" fontAlgn="base">
              <a:lnSpc>
                <a:spcPct val="130000"/>
              </a:lnSpc>
              <a:spcAft>
                <a:spcPts val="907"/>
              </a:spcAft>
              <a:buNone/>
              <a:defRPr sz="1452" b="0" baseline="0">
                <a:solidFill>
                  <a:srgbClr val="000000"/>
                </a:solidFill>
              </a:defRPr>
            </a:lvl1pPr>
          </a:lstStyle>
          <a:p>
            <a:pPr lvl="0"/>
            <a:r>
              <a:rPr kumimoji="1" lang="ja-JP" altLang="en-US" dirty="0"/>
              <a:t>テキストが入ります①テキストが入ります②テキストが入ります③テキストが入ります④テキストが入ります⑤テキストが入ります⑥テキストが入ります⑦テキストが入ります⑧テキストが入ります⑨テキストが入ります❶</a:t>
            </a:r>
          </a:p>
        </p:txBody>
      </p:sp>
      <p:sp>
        <p:nvSpPr>
          <p:cNvPr id="22" name="サブタイトル 1">
            <a:extLst>
              <a:ext uri="{FF2B5EF4-FFF2-40B4-BE49-F238E27FC236}">
                <a16:creationId xmlns:a16="http://schemas.microsoft.com/office/drawing/2014/main" id="{78A5186F-C51C-46F1-A6BF-CCCC78A37EE4}"/>
              </a:ext>
            </a:extLst>
          </p:cNvPr>
          <p:cNvSpPr>
            <a:spLocks noGrp="1"/>
          </p:cNvSpPr>
          <p:nvPr>
            <p:ph type="body" sz="quarter" idx="16" hasCustomPrompt="1"/>
          </p:nvPr>
        </p:nvSpPr>
        <p:spPr>
          <a:xfrm>
            <a:off x="500081" y="1567610"/>
            <a:ext cx="4268331" cy="341799"/>
          </a:xfrm>
        </p:spPr>
        <p:txBody>
          <a:bodyPr>
            <a:spAutoFit/>
          </a:bodyPr>
          <a:lstStyle>
            <a:lvl1pPr marL="0" indent="0" fontAlgn="base">
              <a:spcAft>
                <a:spcPts val="544"/>
              </a:spcAft>
              <a:buNone/>
              <a:defRPr baseline="0"/>
            </a:lvl1pPr>
          </a:lstStyle>
          <a:p>
            <a:pPr lvl="0"/>
            <a:r>
              <a:rPr kumimoji="1" lang="ja-JP" altLang="en-US" dirty="0"/>
              <a:t>サブタイトル</a:t>
            </a:r>
          </a:p>
        </p:txBody>
      </p:sp>
      <p:sp>
        <p:nvSpPr>
          <p:cNvPr id="20" name="ページタイトル">
            <a:extLst>
              <a:ext uri="{FF2B5EF4-FFF2-40B4-BE49-F238E27FC236}">
                <a16:creationId xmlns:a16="http://schemas.microsoft.com/office/drawing/2014/main" id="{CC7E9ED0-9B55-49C1-975A-5EB17D95FEBD}"/>
              </a:ext>
            </a:extLst>
          </p:cNvPr>
          <p:cNvSpPr>
            <a:spLocks noGrp="1"/>
          </p:cNvSpPr>
          <p:nvPr>
            <p:ph type="subTitle" idx="10" hasCustomPrompt="1"/>
          </p:nvPr>
        </p:nvSpPr>
        <p:spPr>
          <a:xfrm>
            <a:off x="500312" y="706422"/>
            <a:ext cx="8538654" cy="502577"/>
          </a:xfrm>
          <a:prstGeom prst="rect">
            <a:avLst/>
          </a:prstGeom>
        </p:spPr>
        <p:txBody>
          <a:bodyPr bIns="0" anchor="b" anchorCtr="0">
            <a:noAutofit/>
          </a:bodyPr>
          <a:lstStyle>
            <a:lvl1pPr marL="0" indent="0" fontAlgn="base">
              <a:lnSpc>
                <a:spcPct val="100000"/>
              </a:lnSpc>
              <a:spcAft>
                <a:spcPts val="0"/>
              </a:spcAft>
              <a:buNone/>
              <a:defRPr sz="3266" b="1" spc="91" baseline="0">
                <a:solidFill>
                  <a:srgbClr val="003B83"/>
                </a:solidFill>
              </a:defRPr>
            </a:lvl1pPr>
          </a:lstStyle>
          <a:p>
            <a:r>
              <a:rPr kumimoji="1" lang="ja-JP" altLang="en-US" dirty="0"/>
              <a:t>ページタイトル（結論／メッセージ）</a:t>
            </a:r>
          </a:p>
        </p:txBody>
      </p:sp>
      <p:sp>
        <p:nvSpPr>
          <p:cNvPr id="21" name="X.X Section（節）">
            <a:extLst>
              <a:ext uri="{FF2B5EF4-FFF2-40B4-BE49-F238E27FC236}">
                <a16:creationId xmlns:a16="http://schemas.microsoft.com/office/drawing/2014/main" id="{949A7B11-5797-4C1C-AC43-2B95E166B8B4}"/>
              </a:ext>
            </a:extLst>
          </p:cNvPr>
          <p:cNvSpPr>
            <a:spLocks noGrp="1"/>
          </p:cNvSpPr>
          <p:nvPr>
            <p:ph type="title" hasCustomPrompt="1"/>
          </p:nvPr>
        </p:nvSpPr>
        <p:spPr>
          <a:xfrm>
            <a:off x="500225" y="327217"/>
            <a:ext cx="8538654" cy="195951"/>
          </a:xfrm>
        </p:spPr>
        <p:txBody>
          <a:bodyPr anchor="t" anchorCtr="0">
            <a:noAutofit/>
          </a:bodyPr>
          <a:lstStyle>
            <a:lvl1pPr fontAlgn="ctr">
              <a:lnSpc>
                <a:spcPct val="100000"/>
              </a:lnSpc>
              <a:defRPr sz="1452"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18" name="Page_num">
            <a:extLst>
              <a:ext uri="{FF2B5EF4-FFF2-40B4-BE49-F238E27FC236}">
                <a16:creationId xmlns:a16="http://schemas.microsoft.com/office/drawing/2014/main" id="{E0BF0B69-5E38-44FB-927D-CE649FC401D5}"/>
              </a:ext>
            </a:extLst>
          </p:cNvPr>
          <p:cNvSpPr txBox="1"/>
          <p:nvPr userDrawn="1"/>
        </p:nvSpPr>
        <p:spPr>
          <a:xfrm>
            <a:off x="4619459" y="6613356"/>
            <a:ext cx="667082" cy="9797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590" baseline="0" smtClean="0">
                <a:solidFill>
                  <a:srgbClr val="595757"/>
                </a:solidFill>
                <a:latin typeface="+mn-lt"/>
                <a:ea typeface="+mn-ea"/>
                <a:sym typeface="Arial"/>
              </a:rPr>
              <a:pPr lvl="0" algn="ctr" fontAlgn="ctr"/>
              <a:t>‹#›</a:t>
            </a:fld>
            <a:endParaRPr lang="ja-JP" altLang="en-US" sz="590" baseline="0" dirty="0">
              <a:solidFill>
                <a:srgbClr val="595757"/>
              </a:solidFill>
              <a:latin typeface="+mn-lt"/>
              <a:ea typeface="+mn-ea"/>
              <a:sym typeface="Arial"/>
            </a:endParaRPr>
          </a:p>
        </p:txBody>
      </p:sp>
    </p:spTree>
    <p:extLst>
      <p:ext uri="{BB962C8B-B14F-4D97-AF65-F5344CB8AC3E}">
        <p14:creationId xmlns:p14="http://schemas.microsoft.com/office/powerpoint/2010/main" val="2746631764"/>
      </p:ext>
    </p:extLst>
  </p:cSld>
  <p:clrMapOvr>
    <a:masterClrMapping/>
  </p:clrMapOvr>
  <p:extLst>
    <p:ext uri="{DCECCB84-F9BA-43D5-87BE-67443E8EF086}">
      <p15:sldGuideLst xmlns:p15="http://schemas.microsoft.com/office/powerpoint/2012/main">
        <p15:guide id="7" orient="horz" pos="1088">
          <p15:clr>
            <a:srgbClr val="FBAE40"/>
          </p15:clr>
        </p15:guide>
        <p15:guide id="9" pos="3242">
          <p15:clr>
            <a:srgbClr val="FBAE40"/>
          </p15:clr>
        </p15:guide>
        <p15:guide id="10" pos="348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中面 タイトルのみ">
    <p:spTree>
      <p:nvGrpSpPr>
        <p:cNvPr id="1" name=""/>
        <p:cNvGrpSpPr/>
        <p:nvPr/>
      </p:nvGrpSpPr>
      <p:grpSpPr>
        <a:xfrm>
          <a:off x="0" y="0"/>
          <a:ext cx="0" cy="0"/>
          <a:chOff x="0" y="0"/>
          <a:chExt cx="0" cy="0"/>
        </a:xfrm>
      </p:grpSpPr>
      <p:cxnSp>
        <p:nvCxnSpPr>
          <p:cNvPr id="12" name="ライン_フッター">
            <a:extLst>
              <a:ext uri="{FF2B5EF4-FFF2-40B4-BE49-F238E27FC236}">
                <a16:creationId xmlns:a16="http://schemas.microsoft.com/office/drawing/2014/main" id="{65B17515-FD1C-4DA3-906A-E7D62E556228}"/>
              </a:ext>
            </a:extLst>
          </p:cNvPr>
          <p:cNvCxnSpPr>
            <a:cxnSpLocks/>
          </p:cNvCxnSpPr>
          <p:nvPr userDrawn="1"/>
        </p:nvCxnSpPr>
        <p:spPr>
          <a:xfrm>
            <a:off x="416927" y="6564368"/>
            <a:ext cx="907232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cxnSp>
        <p:nvCxnSpPr>
          <p:cNvPr id="15" name="ライン_ヘッダー">
            <a:extLst>
              <a:ext uri="{FF2B5EF4-FFF2-40B4-BE49-F238E27FC236}">
                <a16:creationId xmlns:a16="http://schemas.microsoft.com/office/drawing/2014/main" id="{9094DC75-E9CC-4E8A-B244-C36DA46930CB}"/>
              </a:ext>
            </a:extLst>
          </p:cNvPr>
          <p:cNvCxnSpPr>
            <a:cxnSpLocks/>
          </p:cNvCxnSpPr>
          <p:nvPr userDrawn="1"/>
        </p:nvCxnSpPr>
        <p:spPr>
          <a:xfrm>
            <a:off x="416244" y="1306342"/>
            <a:ext cx="9072829" cy="0"/>
          </a:xfrm>
          <a:prstGeom prst="line">
            <a:avLst/>
          </a:prstGeom>
          <a:ln w="4445">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3" name="シグネチャー">
            <a:extLst>
              <a:ext uri="{FF2B5EF4-FFF2-40B4-BE49-F238E27FC236}">
                <a16:creationId xmlns:a16="http://schemas.microsoft.com/office/drawing/2014/main" id="{A25E408B-354C-4E76-9F76-19A42C6BF0B7}"/>
              </a:ext>
            </a:extLst>
          </p:cNvPr>
          <p:cNvGrpSpPr/>
          <p:nvPr userDrawn="1"/>
        </p:nvGrpSpPr>
        <p:grpSpPr>
          <a:xfrm>
            <a:off x="416926" y="228985"/>
            <a:ext cx="9155196" cy="146895"/>
            <a:chOff x="450000" y="252413"/>
            <a:chExt cx="9881450" cy="161925"/>
          </a:xfrm>
        </p:grpSpPr>
        <p:sp>
          <p:nvSpPr>
            <p:cNvPr id="16" name="MRIロゴ">
              <a:extLst>
                <a:ext uri="{FF2B5EF4-FFF2-40B4-BE49-F238E27FC236}">
                  <a16:creationId xmlns:a16="http://schemas.microsoft.com/office/drawing/2014/main" id="{2CFBC8AD-41D2-495A-86E8-A2DEE6FC6E77}"/>
                </a:ext>
              </a:extLst>
            </p:cNvPr>
            <p:cNvSpPr>
              <a:spLocks noEditPoints="1"/>
            </p:cNvSpPr>
            <p:nvPr userDrawn="1"/>
          </p:nvSpPr>
          <p:spPr bwMode="auto">
            <a:xfrm>
              <a:off x="9874250" y="252413"/>
              <a:ext cx="457200" cy="161925"/>
            </a:xfrm>
            <a:custGeom>
              <a:avLst/>
              <a:gdLst>
                <a:gd name="T0" fmla="*/ 4433 w 4686"/>
                <a:gd name="T1" fmla="*/ 1659 h 1663"/>
                <a:gd name="T2" fmla="*/ 3985 w 4686"/>
                <a:gd name="T3" fmla="*/ 1243 h 1663"/>
                <a:gd name="T4" fmla="*/ 4175 w 4686"/>
                <a:gd name="T5" fmla="*/ 1 h 1663"/>
                <a:gd name="T6" fmla="*/ 4686 w 4686"/>
                <a:gd name="T7" fmla="*/ 6 h 1663"/>
                <a:gd name="T8" fmla="*/ 2124 w 4686"/>
                <a:gd name="T9" fmla="*/ 0 h 1663"/>
                <a:gd name="T10" fmla="*/ 1498 w 4686"/>
                <a:gd name="T11" fmla="*/ 5 h 1663"/>
                <a:gd name="T12" fmla="*/ 1058 w 4686"/>
                <a:gd name="T13" fmla="*/ 877 h 1663"/>
                <a:gd name="T14" fmla="*/ 877 w 4686"/>
                <a:gd name="T15" fmla="*/ 5 h 1663"/>
                <a:gd name="T16" fmla="*/ 252 w 4686"/>
                <a:gd name="T17" fmla="*/ 0 h 1663"/>
                <a:gd name="T18" fmla="*/ 1 w 4686"/>
                <a:gd name="T19" fmla="*/ 1656 h 1663"/>
                <a:gd name="T20" fmla="*/ 471 w 4686"/>
                <a:gd name="T21" fmla="*/ 1661 h 1663"/>
                <a:gd name="T22" fmla="*/ 627 w 4686"/>
                <a:gd name="T23" fmla="*/ 646 h 1663"/>
                <a:gd name="T24" fmla="*/ 849 w 4686"/>
                <a:gd name="T25" fmla="*/ 1499 h 1663"/>
                <a:gd name="T26" fmla="*/ 1073 w 4686"/>
                <a:gd name="T27" fmla="*/ 1504 h 1663"/>
                <a:gd name="T28" fmla="*/ 1548 w 4686"/>
                <a:gd name="T29" fmla="*/ 647 h 1663"/>
                <a:gd name="T30" fmla="*/ 1407 w 4686"/>
                <a:gd name="T31" fmla="*/ 1656 h 1663"/>
                <a:gd name="T32" fmla="*/ 1877 w 4686"/>
                <a:gd name="T33" fmla="*/ 1661 h 1663"/>
                <a:gd name="T34" fmla="*/ 2128 w 4686"/>
                <a:gd name="T35" fmla="*/ 5 h 1663"/>
                <a:gd name="T36" fmla="*/ 3121 w 4686"/>
                <a:gd name="T37" fmla="*/ 357 h 1663"/>
                <a:gd name="T38" fmla="*/ 2916 w 4686"/>
                <a:gd name="T39" fmla="*/ 362 h 1663"/>
                <a:gd name="T40" fmla="*/ 2863 w 4686"/>
                <a:gd name="T41" fmla="*/ 755 h 1663"/>
                <a:gd name="T42" fmla="*/ 3314 w 4686"/>
                <a:gd name="T43" fmla="*/ 554 h 1663"/>
                <a:gd name="T44" fmla="*/ 4057 w 4686"/>
                <a:gd name="T45" fmla="*/ 1660 h 1663"/>
                <a:gd name="T46" fmla="*/ 3459 w 4686"/>
                <a:gd name="T47" fmla="*/ 1661 h 1663"/>
                <a:gd name="T48" fmla="*/ 2857 w 4686"/>
                <a:gd name="T49" fmla="*/ 1119 h 1663"/>
                <a:gd name="T50" fmla="*/ 2810 w 4686"/>
                <a:gd name="T51" fmla="*/ 1114 h 1663"/>
                <a:gd name="T52" fmla="*/ 2724 w 4686"/>
                <a:gd name="T53" fmla="*/ 1656 h 1663"/>
                <a:gd name="T54" fmla="*/ 2209 w 4686"/>
                <a:gd name="T55" fmla="*/ 1661 h 1663"/>
                <a:gd name="T56" fmla="*/ 2451 w 4686"/>
                <a:gd name="T57" fmla="*/ 5 h 1663"/>
                <a:gd name="T58" fmla="*/ 3296 w 4686"/>
                <a:gd name="T59" fmla="*/ 0 h 1663"/>
                <a:gd name="T60" fmla="*/ 3411 w 4686"/>
                <a:gd name="T61" fmla="*/ 1060 h 1663"/>
                <a:gd name="T62" fmla="*/ 4056 w 4686"/>
                <a:gd name="T63" fmla="*/ 1658 h 1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86" h="1663">
                  <a:moveTo>
                    <a:pt x="4440" y="1656"/>
                  </a:moveTo>
                  <a:cubicBezTo>
                    <a:pt x="4439" y="1662"/>
                    <a:pt x="4436" y="1663"/>
                    <a:pt x="4433" y="1659"/>
                  </a:cubicBezTo>
                  <a:cubicBezTo>
                    <a:pt x="4430" y="1657"/>
                    <a:pt x="3990" y="1253"/>
                    <a:pt x="3987" y="1251"/>
                  </a:cubicBezTo>
                  <a:cubicBezTo>
                    <a:pt x="3985" y="1249"/>
                    <a:pt x="3985" y="1248"/>
                    <a:pt x="3985" y="1243"/>
                  </a:cubicBezTo>
                  <a:cubicBezTo>
                    <a:pt x="3995" y="1176"/>
                    <a:pt x="4169" y="7"/>
                    <a:pt x="4169" y="6"/>
                  </a:cubicBezTo>
                  <a:cubicBezTo>
                    <a:pt x="4169" y="3"/>
                    <a:pt x="4172" y="1"/>
                    <a:pt x="4175" y="1"/>
                  </a:cubicBezTo>
                  <a:cubicBezTo>
                    <a:pt x="4176" y="1"/>
                    <a:pt x="4680" y="1"/>
                    <a:pt x="4681" y="1"/>
                  </a:cubicBezTo>
                  <a:cubicBezTo>
                    <a:pt x="4684" y="1"/>
                    <a:pt x="4686" y="3"/>
                    <a:pt x="4686" y="6"/>
                  </a:cubicBezTo>
                  <a:cubicBezTo>
                    <a:pt x="4685" y="7"/>
                    <a:pt x="4440" y="1656"/>
                    <a:pt x="4440" y="1656"/>
                  </a:cubicBezTo>
                  <a:close/>
                  <a:moveTo>
                    <a:pt x="2124" y="0"/>
                  </a:moveTo>
                  <a:cubicBezTo>
                    <a:pt x="2121" y="0"/>
                    <a:pt x="1505" y="0"/>
                    <a:pt x="1505" y="0"/>
                  </a:cubicBezTo>
                  <a:cubicBezTo>
                    <a:pt x="1502" y="0"/>
                    <a:pt x="1500" y="1"/>
                    <a:pt x="1498" y="5"/>
                  </a:cubicBezTo>
                  <a:cubicBezTo>
                    <a:pt x="1495" y="10"/>
                    <a:pt x="1064" y="872"/>
                    <a:pt x="1063" y="874"/>
                  </a:cubicBezTo>
                  <a:cubicBezTo>
                    <a:pt x="1062" y="875"/>
                    <a:pt x="1060" y="877"/>
                    <a:pt x="1058" y="877"/>
                  </a:cubicBezTo>
                  <a:cubicBezTo>
                    <a:pt x="1055" y="877"/>
                    <a:pt x="1054" y="875"/>
                    <a:pt x="1054" y="874"/>
                  </a:cubicBezTo>
                  <a:cubicBezTo>
                    <a:pt x="1053" y="872"/>
                    <a:pt x="878" y="10"/>
                    <a:pt x="877" y="5"/>
                  </a:cubicBezTo>
                  <a:cubicBezTo>
                    <a:pt x="876" y="1"/>
                    <a:pt x="874" y="0"/>
                    <a:pt x="871" y="0"/>
                  </a:cubicBezTo>
                  <a:cubicBezTo>
                    <a:pt x="871" y="0"/>
                    <a:pt x="255" y="0"/>
                    <a:pt x="252" y="0"/>
                  </a:cubicBezTo>
                  <a:cubicBezTo>
                    <a:pt x="250" y="0"/>
                    <a:pt x="247" y="2"/>
                    <a:pt x="247" y="5"/>
                  </a:cubicBezTo>
                  <a:cubicBezTo>
                    <a:pt x="246" y="7"/>
                    <a:pt x="1" y="1655"/>
                    <a:pt x="1" y="1656"/>
                  </a:cubicBezTo>
                  <a:cubicBezTo>
                    <a:pt x="0" y="1659"/>
                    <a:pt x="2" y="1661"/>
                    <a:pt x="5" y="1661"/>
                  </a:cubicBezTo>
                  <a:cubicBezTo>
                    <a:pt x="6" y="1661"/>
                    <a:pt x="469" y="1661"/>
                    <a:pt x="471" y="1661"/>
                  </a:cubicBezTo>
                  <a:cubicBezTo>
                    <a:pt x="474" y="1661"/>
                    <a:pt x="477" y="1659"/>
                    <a:pt x="477" y="1656"/>
                  </a:cubicBezTo>
                  <a:cubicBezTo>
                    <a:pt x="477" y="1655"/>
                    <a:pt x="627" y="648"/>
                    <a:pt x="627" y="646"/>
                  </a:cubicBezTo>
                  <a:cubicBezTo>
                    <a:pt x="628" y="638"/>
                    <a:pt x="635" y="640"/>
                    <a:pt x="636" y="647"/>
                  </a:cubicBezTo>
                  <a:cubicBezTo>
                    <a:pt x="637" y="650"/>
                    <a:pt x="836" y="1448"/>
                    <a:pt x="849" y="1499"/>
                  </a:cubicBezTo>
                  <a:cubicBezTo>
                    <a:pt x="850" y="1504"/>
                    <a:pt x="854" y="1504"/>
                    <a:pt x="856" y="1504"/>
                  </a:cubicBezTo>
                  <a:cubicBezTo>
                    <a:pt x="859" y="1504"/>
                    <a:pt x="1070" y="1504"/>
                    <a:pt x="1073" y="1504"/>
                  </a:cubicBezTo>
                  <a:cubicBezTo>
                    <a:pt x="1075" y="1504"/>
                    <a:pt x="1079" y="1504"/>
                    <a:pt x="1082" y="1499"/>
                  </a:cubicBezTo>
                  <a:cubicBezTo>
                    <a:pt x="1110" y="1448"/>
                    <a:pt x="1546" y="650"/>
                    <a:pt x="1548" y="647"/>
                  </a:cubicBezTo>
                  <a:cubicBezTo>
                    <a:pt x="1552" y="640"/>
                    <a:pt x="1558" y="638"/>
                    <a:pt x="1557" y="646"/>
                  </a:cubicBezTo>
                  <a:cubicBezTo>
                    <a:pt x="1557" y="648"/>
                    <a:pt x="1407" y="1655"/>
                    <a:pt x="1407" y="1656"/>
                  </a:cubicBezTo>
                  <a:cubicBezTo>
                    <a:pt x="1406" y="1659"/>
                    <a:pt x="1408" y="1661"/>
                    <a:pt x="1411" y="1661"/>
                  </a:cubicBezTo>
                  <a:cubicBezTo>
                    <a:pt x="1413" y="1661"/>
                    <a:pt x="1876" y="1661"/>
                    <a:pt x="1877" y="1661"/>
                  </a:cubicBezTo>
                  <a:cubicBezTo>
                    <a:pt x="1880" y="1661"/>
                    <a:pt x="1882" y="1659"/>
                    <a:pt x="1883" y="1656"/>
                  </a:cubicBezTo>
                  <a:cubicBezTo>
                    <a:pt x="1883" y="1655"/>
                    <a:pt x="2128" y="7"/>
                    <a:pt x="2128" y="5"/>
                  </a:cubicBezTo>
                  <a:cubicBezTo>
                    <a:pt x="2129" y="2"/>
                    <a:pt x="2127" y="0"/>
                    <a:pt x="2124" y="0"/>
                  </a:cubicBezTo>
                  <a:close/>
                  <a:moveTo>
                    <a:pt x="3121" y="357"/>
                  </a:moveTo>
                  <a:cubicBezTo>
                    <a:pt x="3121" y="357"/>
                    <a:pt x="2924" y="357"/>
                    <a:pt x="2922" y="357"/>
                  </a:cubicBezTo>
                  <a:cubicBezTo>
                    <a:pt x="2919" y="357"/>
                    <a:pt x="2917" y="359"/>
                    <a:pt x="2916" y="362"/>
                  </a:cubicBezTo>
                  <a:cubicBezTo>
                    <a:pt x="2916" y="363"/>
                    <a:pt x="2859" y="748"/>
                    <a:pt x="2859" y="750"/>
                  </a:cubicBezTo>
                  <a:cubicBezTo>
                    <a:pt x="2858" y="752"/>
                    <a:pt x="2860" y="755"/>
                    <a:pt x="2863" y="755"/>
                  </a:cubicBezTo>
                  <a:cubicBezTo>
                    <a:pt x="2865" y="755"/>
                    <a:pt x="3042" y="755"/>
                    <a:pt x="3042" y="755"/>
                  </a:cubicBezTo>
                  <a:cubicBezTo>
                    <a:pt x="3208" y="755"/>
                    <a:pt x="3299" y="651"/>
                    <a:pt x="3314" y="554"/>
                  </a:cubicBezTo>
                  <a:cubicBezTo>
                    <a:pt x="3319" y="521"/>
                    <a:pt x="3354" y="357"/>
                    <a:pt x="3121" y="357"/>
                  </a:cubicBezTo>
                  <a:close/>
                  <a:moveTo>
                    <a:pt x="4057" y="1660"/>
                  </a:moveTo>
                  <a:cubicBezTo>
                    <a:pt x="4057" y="1661"/>
                    <a:pt x="4056" y="1661"/>
                    <a:pt x="4055" y="1661"/>
                  </a:cubicBezTo>
                  <a:cubicBezTo>
                    <a:pt x="3459" y="1661"/>
                    <a:pt x="3459" y="1661"/>
                    <a:pt x="3459" y="1661"/>
                  </a:cubicBezTo>
                  <a:cubicBezTo>
                    <a:pt x="3458" y="1661"/>
                    <a:pt x="3457" y="1661"/>
                    <a:pt x="3457" y="1661"/>
                  </a:cubicBezTo>
                  <a:cubicBezTo>
                    <a:pt x="3457" y="1661"/>
                    <a:pt x="2861" y="1123"/>
                    <a:pt x="2857" y="1119"/>
                  </a:cubicBezTo>
                  <a:cubicBezTo>
                    <a:pt x="2853" y="1116"/>
                    <a:pt x="2845" y="1114"/>
                    <a:pt x="2842" y="1114"/>
                  </a:cubicBezTo>
                  <a:cubicBezTo>
                    <a:pt x="2822" y="1114"/>
                    <a:pt x="2810" y="1114"/>
                    <a:pt x="2810" y="1114"/>
                  </a:cubicBezTo>
                  <a:cubicBezTo>
                    <a:pt x="2807" y="1114"/>
                    <a:pt x="2804" y="1116"/>
                    <a:pt x="2804" y="1119"/>
                  </a:cubicBezTo>
                  <a:cubicBezTo>
                    <a:pt x="2804" y="1120"/>
                    <a:pt x="2724" y="1655"/>
                    <a:pt x="2724" y="1656"/>
                  </a:cubicBezTo>
                  <a:cubicBezTo>
                    <a:pt x="2724" y="1659"/>
                    <a:pt x="2721" y="1661"/>
                    <a:pt x="2718" y="1661"/>
                  </a:cubicBezTo>
                  <a:cubicBezTo>
                    <a:pt x="2717" y="1661"/>
                    <a:pt x="2211" y="1661"/>
                    <a:pt x="2209" y="1661"/>
                  </a:cubicBezTo>
                  <a:cubicBezTo>
                    <a:pt x="2207" y="1661"/>
                    <a:pt x="2205" y="1659"/>
                    <a:pt x="2205" y="1656"/>
                  </a:cubicBezTo>
                  <a:cubicBezTo>
                    <a:pt x="2205" y="1655"/>
                    <a:pt x="2451" y="6"/>
                    <a:pt x="2451" y="5"/>
                  </a:cubicBezTo>
                  <a:cubicBezTo>
                    <a:pt x="2451" y="2"/>
                    <a:pt x="2454" y="0"/>
                    <a:pt x="2456" y="0"/>
                  </a:cubicBezTo>
                  <a:cubicBezTo>
                    <a:pt x="2458" y="0"/>
                    <a:pt x="3296" y="0"/>
                    <a:pt x="3296" y="0"/>
                  </a:cubicBezTo>
                  <a:cubicBezTo>
                    <a:pt x="3967" y="0"/>
                    <a:pt x="3856" y="493"/>
                    <a:pt x="3849" y="543"/>
                  </a:cubicBezTo>
                  <a:cubicBezTo>
                    <a:pt x="3806" y="827"/>
                    <a:pt x="3609" y="986"/>
                    <a:pt x="3411" y="1060"/>
                  </a:cubicBezTo>
                  <a:cubicBezTo>
                    <a:pt x="3410" y="1061"/>
                    <a:pt x="3408" y="1063"/>
                    <a:pt x="3410" y="1065"/>
                  </a:cubicBezTo>
                  <a:cubicBezTo>
                    <a:pt x="3413" y="1068"/>
                    <a:pt x="4056" y="1658"/>
                    <a:pt x="4056" y="1658"/>
                  </a:cubicBezTo>
                  <a:cubicBezTo>
                    <a:pt x="4057" y="1658"/>
                    <a:pt x="4057" y="1659"/>
                    <a:pt x="4057" y="166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sp>
          <p:nvSpPr>
            <p:cNvPr id="17" name="バー／デザインエレメント">
              <a:extLst>
                <a:ext uri="{FF2B5EF4-FFF2-40B4-BE49-F238E27FC236}">
                  <a16:creationId xmlns:a16="http://schemas.microsoft.com/office/drawing/2014/main" id="{795436E8-26B1-47E4-A6EC-07ABB198ABA0}"/>
                </a:ext>
              </a:extLst>
            </p:cNvPr>
            <p:cNvSpPr>
              <a:spLocks/>
            </p:cNvSpPr>
            <p:nvPr userDrawn="1"/>
          </p:nvSpPr>
          <p:spPr bwMode="auto">
            <a:xfrm>
              <a:off x="450000" y="252413"/>
              <a:ext cx="9326562" cy="73025"/>
            </a:xfrm>
            <a:custGeom>
              <a:avLst/>
              <a:gdLst>
                <a:gd name="T0" fmla="*/ 5869 w 5875"/>
                <a:gd name="T1" fmla="*/ 46 h 46"/>
                <a:gd name="T2" fmla="*/ 0 w 5875"/>
                <a:gd name="T3" fmla="*/ 46 h 46"/>
                <a:gd name="T4" fmla="*/ 6 w 5875"/>
                <a:gd name="T5" fmla="*/ 0 h 46"/>
                <a:gd name="T6" fmla="*/ 5875 w 5875"/>
                <a:gd name="T7" fmla="*/ 0 h 46"/>
                <a:gd name="T8" fmla="*/ 5869 w 5875"/>
                <a:gd name="T9" fmla="*/ 46 h 46"/>
              </a:gdLst>
              <a:ahLst/>
              <a:cxnLst>
                <a:cxn ang="0">
                  <a:pos x="T0" y="T1"/>
                </a:cxn>
                <a:cxn ang="0">
                  <a:pos x="T2" y="T3"/>
                </a:cxn>
                <a:cxn ang="0">
                  <a:pos x="T4" y="T5"/>
                </a:cxn>
                <a:cxn ang="0">
                  <a:pos x="T6" y="T7"/>
                </a:cxn>
                <a:cxn ang="0">
                  <a:pos x="T8" y="T9"/>
                </a:cxn>
              </a:cxnLst>
              <a:rect l="0" t="0" r="r" b="b"/>
              <a:pathLst>
                <a:path w="5875" h="46">
                  <a:moveTo>
                    <a:pt x="5869" y="46"/>
                  </a:moveTo>
                  <a:lnTo>
                    <a:pt x="0" y="46"/>
                  </a:lnTo>
                  <a:lnTo>
                    <a:pt x="6" y="0"/>
                  </a:lnTo>
                  <a:lnTo>
                    <a:pt x="5875" y="0"/>
                  </a:lnTo>
                  <a:lnTo>
                    <a:pt x="5869" y="46"/>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ja-JP" altLang="en-US" sz="1270"/>
            </a:p>
          </p:txBody>
        </p:sp>
      </p:grpSp>
      <p:sp>
        <p:nvSpPr>
          <p:cNvPr id="20" name="ページタイトル">
            <a:extLst>
              <a:ext uri="{FF2B5EF4-FFF2-40B4-BE49-F238E27FC236}">
                <a16:creationId xmlns:a16="http://schemas.microsoft.com/office/drawing/2014/main" id="{CC7E9ED0-9B55-49C1-975A-5EB17D95FEBD}"/>
              </a:ext>
            </a:extLst>
          </p:cNvPr>
          <p:cNvSpPr>
            <a:spLocks noGrp="1"/>
          </p:cNvSpPr>
          <p:nvPr>
            <p:ph type="subTitle" idx="10" hasCustomPrompt="1"/>
          </p:nvPr>
        </p:nvSpPr>
        <p:spPr>
          <a:xfrm>
            <a:off x="500312" y="706422"/>
            <a:ext cx="8538654" cy="502577"/>
          </a:xfrm>
          <a:prstGeom prst="rect">
            <a:avLst/>
          </a:prstGeom>
        </p:spPr>
        <p:txBody>
          <a:bodyPr bIns="0" anchor="b" anchorCtr="0">
            <a:noAutofit/>
          </a:bodyPr>
          <a:lstStyle>
            <a:lvl1pPr marL="0" indent="0" fontAlgn="base">
              <a:lnSpc>
                <a:spcPct val="100000"/>
              </a:lnSpc>
              <a:spcAft>
                <a:spcPts val="0"/>
              </a:spcAft>
              <a:buNone/>
              <a:defRPr sz="3266" b="1" spc="91" baseline="0">
                <a:solidFill>
                  <a:srgbClr val="003B83"/>
                </a:solidFill>
              </a:defRPr>
            </a:lvl1pPr>
          </a:lstStyle>
          <a:p>
            <a:r>
              <a:rPr kumimoji="1" lang="ja-JP" altLang="en-US" dirty="0"/>
              <a:t>ページタイトル（結論／メッセージ）</a:t>
            </a:r>
          </a:p>
        </p:txBody>
      </p:sp>
      <p:sp>
        <p:nvSpPr>
          <p:cNvPr id="21" name="X.X Section（節）">
            <a:extLst>
              <a:ext uri="{FF2B5EF4-FFF2-40B4-BE49-F238E27FC236}">
                <a16:creationId xmlns:a16="http://schemas.microsoft.com/office/drawing/2014/main" id="{949A7B11-5797-4C1C-AC43-2B95E166B8B4}"/>
              </a:ext>
            </a:extLst>
          </p:cNvPr>
          <p:cNvSpPr>
            <a:spLocks noGrp="1"/>
          </p:cNvSpPr>
          <p:nvPr>
            <p:ph type="title" hasCustomPrompt="1"/>
          </p:nvPr>
        </p:nvSpPr>
        <p:spPr>
          <a:xfrm>
            <a:off x="500225" y="327217"/>
            <a:ext cx="8538654" cy="195951"/>
          </a:xfrm>
        </p:spPr>
        <p:txBody>
          <a:bodyPr anchor="t" anchorCtr="0">
            <a:noAutofit/>
          </a:bodyPr>
          <a:lstStyle>
            <a:lvl1pPr fontAlgn="ctr">
              <a:lnSpc>
                <a:spcPct val="100000"/>
              </a:lnSpc>
              <a:defRPr sz="1452" b="0">
                <a:solidFill>
                  <a:srgbClr val="003B83"/>
                </a:solidFill>
              </a:defRPr>
            </a:lvl1pPr>
          </a:lstStyle>
          <a:p>
            <a:r>
              <a:rPr kumimoji="1" lang="en-US" altLang="ja-JP" dirty="0"/>
              <a:t>X.X</a:t>
            </a:r>
            <a:r>
              <a:rPr kumimoji="1" lang="ja-JP" altLang="en-US" dirty="0"/>
              <a:t> </a:t>
            </a:r>
            <a:r>
              <a:rPr kumimoji="1" lang="en-US" altLang="ja-JP" dirty="0"/>
              <a:t>Section</a:t>
            </a:r>
            <a:r>
              <a:rPr kumimoji="1" lang="ja-JP" altLang="en-US" dirty="0"/>
              <a:t>（節）</a:t>
            </a:r>
          </a:p>
        </p:txBody>
      </p:sp>
      <p:sp>
        <p:nvSpPr>
          <p:cNvPr id="9" name="出所">
            <a:extLst>
              <a:ext uri="{FF2B5EF4-FFF2-40B4-BE49-F238E27FC236}">
                <a16:creationId xmlns:a16="http://schemas.microsoft.com/office/drawing/2014/main" id="{1508CE7A-03C5-4AC7-868B-F353F8D6591E}"/>
              </a:ext>
            </a:extLst>
          </p:cNvPr>
          <p:cNvSpPr>
            <a:spLocks noGrp="1"/>
          </p:cNvSpPr>
          <p:nvPr>
            <p:ph type="body" sz="quarter" idx="16" hasCustomPrompt="1"/>
          </p:nvPr>
        </p:nvSpPr>
        <p:spPr>
          <a:xfrm>
            <a:off x="500080" y="6310882"/>
            <a:ext cx="8905840" cy="122852"/>
          </a:xfrm>
        </p:spPr>
        <p:txBody>
          <a:bodyPr anchor="b" anchorCtr="0"/>
          <a:lstStyle>
            <a:lvl1pPr marL="228614" indent="-228614" fontAlgn="ctr">
              <a:lnSpc>
                <a:spcPct val="110000"/>
              </a:lnSpc>
              <a:spcAft>
                <a:spcPts val="0"/>
              </a:spcAft>
              <a:buNone/>
              <a:defRPr sz="726" b="0">
                <a:solidFill>
                  <a:srgbClr val="000000"/>
                </a:solidFill>
                <a:latin typeface="+mn-ea"/>
                <a:ea typeface="+mn-ea"/>
              </a:defRPr>
            </a:lvl1pPr>
            <a:lvl2pPr marL="48989" indent="0">
              <a:buNone/>
              <a:defRPr sz="726">
                <a:solidFill>
                  <a:srgbClr val="000000"/>
                </a:solidFill>
                <a:latin typeface="+mn-ea"/>
                <a:ea typeface="+mn-ea"/>
              </a:defRPr>
            </a:lvl2pPr>
            <a:lvl3pPr marL="293933" indent="0">
              <a:buNone/>
              <a:defRPr sz="726">
                <a:solidFill>
                  <a:srgbClr val="000000"/>
                </a:solidFill>
                <a:latin typeface="+mn-ea"/>
                <a:ea typeface="+mn-ea"/>
              </a:defRPr>
            </a:lvl3pPr>
            <a:lvl4pPr marL="522547" indent="0">
              <a:buNone/>
              <a:defRPr sz="726">
                <a:solidFill>
                  <a:srgbClr val="000000"/>
                </a:solidFill>
                <a:latin typeface="+mn-ea"/>
                <a:ea typeface="+mn-ea"/>
              </a:defRPr>
            </a:lvl4pPr>
            <a:lvl5pPr marL="718502" indent="0">
              <a:buNone/>
              <a:defRPr sz="726">
                <a:solidFill>
                  <a:srgbClr val="000000"/>
                </a:solidFill>
                <a:latin typeface="+mn-ea"/>
                <a:ea typeface="+mn-ea"/>
              </a:defRPr>
            </a:lvl5pPr>
          </a:lstStyle>
          <a:p>
            <a:pPr lvl="0"/>
            <a:r>
              <a:rPr kumimoji="1" lang="ja-JP" altLang="en-US" dirty="0"/>
              <a:t>出所）</a:t>
            </a:r>
          </a:p>
        </p:txBody>
      </p:sp>
      <p:sp>
        <p:nvSpPr>
          <p:cNvPr id="14" name="Page_num">
            <a:extLst>
              <a:ext uri="{FF2B5EF4-FFF2-40B4-BE49-F238E27FC236}">
                <a16:creationId xmlns:a16="http://schemas.microsoft.com/office/drawing/2014/main" id="{2275F967-DE6A-474C-BA32-838840675DAE}"/>
              </a:ext>
            </a:extLst>
          </p:cNvPr>
          <p:cNvSpPr txBox="1"/>
          <p:nvPr userDrawn="1"/>
        </p:nvSpPr>
        <p:spPr>
          <a:xfrm>
            <a:off x="4619459" y="6613356"/>
            <a:ext cx="667082" cy="9797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590" baseline="0" smtClean="0">
                <a:solidFill>
                  <a:srgbClr val="595757"/>
                </a:solidFill>
                <a:latin typeface="+mn-lt"/>
                <a:ea typeface="+mn-ea"/>
                <a:sym typeface="Arial"/>
              </a:rPr>
              <a:pPr lvl="0" algn="ctr" fontAlgn="ctr"/>
              <a:t>‹#›</a:t>
            </a:fld>
            <a:endParaRPr lang="ja-JP" altLang="en-US" sz="590" baseline="0" dirty="0">
              <a:solidFill>
                <a:srgbClr val="595757"/>
              </a:solidFill>
              <a:latin typeface="+mn-lt"/>
              <a:ea typeface="+mn-ea"/>
              <a:sym typeface="Arial"/>
            </a:endParaRPr>
          </a:p>
        </p:txBody>
      </p:sp>
    </p:spTree>
    <p:extLst>
      <p:ext uri="{BB962C8B-B14F-4D97-AF65-F5344CB8AC3E}">
        <p14:creationId xmlns:p14="http://schemas.microsoft.com/office/powerpoint/2010/main" val="2913059145"/>
      </p:ext>
    </p:extLst>
  </p:cSld>
  <p:clrMapOvr>
    <a:masterClrMapping/>
  </p:clrMapOvr>
  <p:extLst>
    <p:ext uri="{DCECCB84-F9BA-43D5-87BE-67443E8EF086}">
      <p15:sldGuideLst xmlns:p15="http://schemas.microsoft.com/office/powerpoint/2012/main">
        <p15:guide id="7" orient="horz" pos="1088">
          <p15:clr>
            <a:srgbClr val="FBAE40"/>
          </p15:clr>
        </p15:guide>
        <p15:guide id="9" pos="3242">
          <p15:clr>
            <a:srgbClr val="FBAE40"/>
          </p15:clr>
        </p15:guide>
        <p15:guide id="10" pos="34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3074"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2782800"/>
            <a:ext cx="9086400" cy="648000"/>
          </a:xfrm>
        </p:spPr>
        <p:txBody>
          <a:bodyPr anchor="ctr">
            <a:normAutofit/>
          </a:bodyPr>
          <a:lstStyle>
            <a:lvl1pPr algn="ctr">
              <a:defRPr sz="2400" b="1" cap="all"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0"/>
            <a:ext cx="6912000" cy="215444"/>
          </a:xfrm>
        </p:spPr>
        <p:txBody>
          <a:bodyPr anchor="t"/>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p:nvSpPr>
        <p:spPr bwMode="gray">
          <a:xfrm>
            <a:off x="410400" y="342900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558932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cxnSp>
        <p:nvCxnSpPr>
          <p:cNvPr id="7" name="ライン_フッター">
            <a:extLst>
              <a:ext uri="{FF2B5EF4-FFF2-40B4-BE49-F238E27FC236}">
                <a16:creationId xmlns:a16="http://schemas.microsoft.com/office/drawing/2014/main" id="{2FF4C60B-F9C0-43ED-8DCE-DA74A6327812}"/>
              </a:ext>
            </a:extLst>
          </p:cNvPr>
          <p:cNvCxnSpPr>
            <a:cxnSpLocks/>
          </p:cNvCxnSpPr>
          <p:nvPr userDrawn="1"/>
        </p:nvCxnSpPr>
        <p:spPr>
          <a:xfrm>
            <a:off x="416927" y="6564368"/>
            <a:ext cx="9072320" cy="0"/>
          </a:xfrm>
          <a:prstGeom prst="line">
            <a:avLst/>
          </a:prstGeom>
          <a:ln w="4445">
            <a:solidFill>
              <a:srgbClr val="939292"/>
            </a:solidFill>
          </a:ln>
        </p:spPr>
        <p:style>
          <a:lnRef idx="1">
            <a:schemeClr val="accent1"/>
          </a:lnRef>
          <a:fillRef idx="0">
            <a:schemeClr val="accent1"/>
          </a:fillRef>
          <a:effectRef idx="0">
            <a:schemeClr val="accent1"/>
          </a:effectRef>
          <a:fontRef idx="minor">
            <a:schemeClr val="tx1"/>
          </a:fontRef>
        </p:style>
      </p:cxnSp>
      <p:sp>
        <p:nvSpPr>
          <p:cNvPr id="9" name="Page_num">
            <a:extLst>
              <a:ext uri="{FF2B5EF4-FFF2-40B4-BE49-F238E27FC236}">
                <a16:creationId xmlns:a16="http://schemas.microsoft.com/office/drawing/2014/main" id="{F67B1AEB-43E5-4A14-BD21-B804E0AE8FF0}"/>
              </a:ext>
            </a:extLst>
          </p:cNvPr>
          <p:cNvSpPr txBox="1"/>
          <p:nvPr userDrawn="1"/>
        </p:nvSpPr>
        <p:spPr>
          <a:xfrm>
            <a:off x="4619459" y="6613356"/>
            <a:ext cx="667082" cy="9797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fontAlgn="ctr"/>
            <a:fld id="{AB47E478-DBB3-43BC-A738-41880CA68C90}" type="slidenum">
              <a:rPr lang="ja-JP" altLang="en-US" sz="590" baseline="0" smtClean="0">
                <a:solidFill>
                  <a:srgbClr val="595757"/>
                </a:solidFill>
                <a:latin typeface="+mn-lt"/>
                <a:ea typeface="+mn-ea"/>
                <a:sym typeface="Arial"/>
              </a:rPr>
              <a:pPr lvl="0" algn="ctr" fontAlgn="ctr"/>
              <a:t>‹#›</a:t>
            </a:fld>
            <a:endParaRPr lang="ja-JP" altLang="en-US" sz="590" baseline="0" dirty="0">
              <a:solidFill>
                <a:srgbClr val="595757"/>
              </a:solidFill>
              <a:latin typeface="+mn-lt"/>
              <a:ea typeface="+mn-ea"/>
              <a:sym typeface="Arial"/>
            </a:endParaRPr>
          </a:p>
        </p:txBody>
      </p:sp>
    </p:spTree>
    <p:extLst>
      <p:ext uri="{BB962C8B-B14F-4D97-AF65-F5344CB8AC3E}">
        <p14:creationId xmlns:p14="http://schemas.microsoft.com/office/powerpoint/2010/main" val="4045473411"/>
      </p:ext>
    </p:extLst>
  </p:cSld>
  <p:clrMapOvr>
    <a:masterClrMapping/>
  </p:clrMapOvr>
  <p:extLst>
    <p:ext uri="{DCECCB84-F9BA-43D5-87BE-67443E8EF086}">
      <p15:sldGuideLst xmlns:p15="http://schemas.microsoft.com/office/powerpoint/2012/main">
        <p15:guide id="2" pos="3242">
          <p15:clr>
            <a:srgbClr val="FBAE40"/>
          </p15:clr>
        </p15:guide>
        <p15:guide id="9" pos="349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Ending">
    <p:spTree>
      <p:nvGrpSpPr>
        <p:cNvPr id="1" name=""/>
        <p:cNvGrpSpPr/>
        <p:nvPr/>
      </p:nvGrpSpPr>
      <p:grpSpPr>
        <a:xfrm>
          <a:off x="0" y="0"/>
          <a:ext cx="0" cy="0"/>
          <a:chOff x="0" y="0"/>
          <a:chExt cx="0" cy="0"/>
        </a:xfrm>
      </p:grpSpPr>
      <p:grpSp>
        <p:nvGrpSpPr>
          <p:cNvPr id="6" name="MRIロゴ／ロックアップ">
            <a:extLst>
              <a:ext uri="{FF2B5EF4-FFF2-40B4-BE49-F238E27FC236}">
                <a16:creationId xmlns:a16="http://schemas.microsoft.com/office/drawing/2014/main" id="{D7A587D1-3552-461D-83DB-E2605E506643}"/>
              </a:ext>
            </a:extLst>
          </p:cNvPr>
          <p:cNvGrpSpPr>
            <a:grpSpLocks noChangeAspect="1"/>
          </p:cNvGrpSpPr>
          <p:nvPr userDrawn="1"/>
        </p:nvGrpSpPr>
        <p:grpSpPr bwMode="auto">
          <a:xfrm>
            <a:off x="3266092" y="3821050"/>
            <a:ext cx="3373815" cy="391903"/>
            <a:chOff x="0" y="1982"/>
            <a:chExt cx="6735" cy="799"/>
          </a:xfrm>
        </p:grpSpPr>
        <p:sp>
          <p:nvSpPr>
            <p:cNvPr id="7" name="MRIロゴ">
              <a:extLst>
                <a:ext uri="{FF2B5EF4-FFF2-40B4-BE49-F238E27FC236}">
                  <a16:creationId xmlns:a16="http://schemas.microsoft.com/office/drawing/2014/main" id="{DB917586-FF82-4ADB-9F64-BE1EFFA742DB}"/>
                </a:ext>
              </a:extLst>
            </p:cNvPr>
            <p:cNvSpPr>
              <a:spLocks noEditPoints="1"/>
            </p:cNvSpPr>
            <p:nvPr userDrawn="1"/>
          </p:nvSpPr>
          <p:spPr bwMode="auto">
            <a:xfrm>
              <a:off x="0" y="1982"/>
              <a:ext cx="2246" cy="799"/>
            </a:xfrm>
            <a:custGeom>
              <a:avLst/>
              <a:gdLst>
                <a:gd name="T0" fmla="*/ 3585 w 3789"/>
                <a:gd name="T1" fmla="*/ 1342 h 1345"/>
                <a:gd name="T2" fmla="*/ 3223 w 3789"/>
                <a:gd name="T3" fmla="*/ 1006 h 1345"/>
                <a:gd name="T4" fmla="*/ 3376 w 3789"/>
                <a:gd name="T5" fmla="*/ 1 h 1345"/>
                <a:gd name="T6" fmla="*/ 3789 w 3789"/>
                <a:gd name="T7" fmla="*/ 5 h 1345"/>
                <a:gd name="T8" fmla="*/ 1717 w 3789"/>
                <a:gd name="T9" fmla="*/ 0 h 1345"/>
                <a:gd name="T10" fmla="*/ 1211 w 3789"/>
                <a:gd name="T11" fmla="*/ 4 h 1345"/>
                <a:gd name="T12" fmla="*/ 855 w 3789"/>
                <a:gd name="T13" fmla="*/ 710 h 1345"/>
                <a:gd name="T14" fmla="*/ 709 w 3789"/>
                <a:gd name="T15" fmla="*/ 4 h 1345"/>
                <a:gd name="T16" fmla="*/ 203 w 3789"/>
                <a:gd name="T17" fmla="*/ 0 h 1345"/>
                <a:gd name="T18" fmla="*/ 0 w 3789"/>
                <a:gd name="T19" fmla="*/ 1340 h 1345"/>
                <a:gd name="T20" fmla="*/ 380 w 3789"/>
                <a:gd name="T21" fmla="*/ 1344 h 1345"/>
                <a:gd name="T22" fmla="*/ 507 w 3789"/>
                <a:gd name="T23" fmla="*/ 523 h 1345"/>
                <a:gd name="T24" fmla="*/ 686 w 3789"/>
                <a:gd name="T25" fmla="*/ 1213 h 1345"/>
                <a:gd name="T26" fmla="*/ 867 w 3789"/>
                <a:gd name="T27" fmla="*/ 1217 h 1345"/>
                <a:gd name="T28" fmla="*/ 1251 w 3789"/>
                <a:gd name="T29" fmla="*/ 523 h 1345"/>
                <a:gd name="T30" fmla="*/ 1137 w 3789"/>
                <a:gd name="T31" fmla="*/ 1340 h 1345"/>
                <a:gd name="T32" fmla="*/ 1518 w 3789"/>
                <a:gd name="T33" fmla="*/ 1344 h 1345"/>
                <a:gd name="T34" fmla="*/ 1721 w 3789"/>
                <a:gd name="T35" fmla="*/ 4 h 1345"/>
                <a:gd name="T36" fmla="*/ 2523 w 3789"/>
                <a:gd name="T37" fmla="*/ 289 h 1345"/>
                <a:gd name="T38" fmla="*/ 2358 w 3789"/>
                <a:gd name="T39" fmla="*/ 293 h 1345"/>
                <a:gd name="T40" fmla="*/ 2315 w 3789"/>
                <a:gd name="T41" fmla="*/ 611 h 1345"/>
                <a:gd name="T42" fmla="*/ 2679 w 3789"/>
                <a:gd name="T43" fmla="*/ 448 h 1345"/>
                <a:gd name="T44" fmla="*/ 3281 w 3789"/>
                <a:gd name="T45" fmla="*/ 1343 h 1345"/>
                <a:gd name="T46" fmla="*/ 2797 w 3789"/>
                <a:gd name="T47" fmla="*/ 1344 h 1345"/>
                <a:gd name="T48" fmla="*/ 2310 w 3789"/>
                <a:gd name="T49" fmla="*/ 905 h 1345"/>
                <a:gd name="T50" fmla="*/ 2272 w 3789"/>
                <a:gd name="T51" fmla="*/ 901 h 1345"/>
                <a:gd name="T52" fmla="*/ 2203 w 3789"/>
                <a:gd name="T53" fmla="*/ 1340 h 1345"/>
                <a:gd name="T54" fmla="*/ 1786 w 3789"/>
                <a:gd name="T55" fmla="*/ 1344 h 1345"/>
                <a:gd name="T56" fmla="*/ 1981 w 3789"/>
                <a:gd name="T57" fmla="*/ 4 h 1345"/>
                <a:gd name="T58" fmla="*/ 2666 w 3789"/>
                <a:gd name="T59" fmla="*/ 0 h 1345"/>
                <a:gd name="T60" fmla="*/ 2758 w 3789"/>
                <a:gd name="T61" fmla="*/ 858 h 1345"/>
                <a:gd name="T62" fmla="*/ 3280 w 3789"/>
                <a:gd name="T63" fmla="*/ 1341 h 1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89" h="1345">
                  <a:moveTo>
                    <a:pt x="3591" y="1340"/>
                  </a:moveTo>
                  <a:cubicBezTo>
                    <a:pt x="3590" y="1344"/>
                    <a:pt x="3587" y="1345"/>
                    <a:pt x="3585" y="1342"/>
                  </a:cubicBezTo>
                  <a:cubicBezTo>
                    <a:pt x="3583" y="1341"/>
                    <a:pt x="3226" y="1014"/>
                    <a:pt x="3224" y="1012"/>
                  </a:cubicBezTo>
                  <a:cubicBezTo>
                    <a:pt x="3222" y="1010"/>
                    <a:pt x="3222" y="1010"/>
                    <a:pt x="3223" y="1006"/>
                  </a:cubicBezTo>
                  <a:cubicBezTo>
                    <a:pt x="3231" y="951"/>
                    <a:pt x="3371" y="6"/>
                    <a:pt x="3371" y="5"/>
                  </a:cubicBezTo>
                  <a:cubicBezTo>
                    <a:pt x="3372" y="3"/>
                    <a:pt x="3374" y="1"/>
                    <a:pt x="3376" y="1"/>
                  </a:cubicBezTo>
                  <a:cubicBezTo>
                    <a:pt x="3377" y="1"/>
                    <a:pt x="3784" y="1"/>
                    <a:pt x="3786" y="1"/>
                  </a:cubicBezTo>
                  <a:cubicBezTo>
                    <a:pt x="3788" y="1"/>
                    <a:pt x="3789" y="3"/>
                    <a:pt x="3789" y="5"/>
                  </a:cubicBezTo>
                  <a:cubicBezTo>
                    <a:pt x="3789" y="6"/>
                    <a:pt x="3591" y="1340"/>
                    <a:pt x="3591" y="1340"/>
                  </a:cubicBezTo>
                  <a:close/>
                  <a:moveTo>
                    <a:pt x="1717" y="0"/>
                  </a:moveTo>
                  <a:cubicBezTo>
                    <a:pt x="1715" y="0"/>
                    <a:pt x="1217" y="0"/>
                    <a:pt x="1217" y="0"/>
                  </a:cubicBezTo>
                  <a:cubicBezTo>
                    <a:pt x="1214" y="0"/>
                    <a:pt x="1212" y="1"/>
                    <a:pt x="1211" y="4"/>
                  </a:cubicBezTo>
                  <a:cubicBezTo>
                    <a:pt x="1209" y="9"/>
                    <a:pt x="860" y="705"/>
                    <a:pt x="859" y="707"/>
                  </a:cubicBezTo>
                  <a:cubicBezTo>
                    <a:pt x="858" y="708"/>
                    <a:pt x="857" y="709"/>
                    <a:pt x="855" y="710"/>
                  </a:cubicBezTo>
                  <a:cubicBezTo>
                    <a:pt x="853" y="709"/>
                    <a:pt x="852" y="708"/>
                    <a:pt x="852" y="707"/>
                  </a:cubicBezTo>
                  <a:cubicBezTo>
                    <a:pt x="851" y="705"/>
                    <a:pt x="710" y="9"/>
                    <a:pt x="709" y="4"/>
                  </a:cubicBezTo>
                  <a:cubicBezTo>
                    <a:pt x="708" y="1"/>
                    <a:pt x="706" y="0"/>
                    <a:pt x="704" y="0"/>
                  </a:cubicBezTo>
                  <a:cubicBezTo>
                    <a:pt x="704" y="0"/>
                    <a:pt x="206" y="0"/>
                    <a:pt x="203" y="0"/>
                  </a:cubicBezTo>
                  <a:cubicBezTo>
                    <a:pt x="201" y="0"/>
                    <a:pt x="199" y="2"/>
                    <a:pt x="199" y="4"/>
                  </a:cubicBezTo>
                  <a:cubicBezTo>
                    <a:pt x="199" y="5"/>
                    <a:pt x="0" y="1339"/>
                    <a:pt x="0" y="1340"/>
                  </a:cubicBezTo>
                  <a:cubicBezTo>
                    <a:pt x="0" y="1342"/>
                    <a:pt x="1" y="1344"/>
                    <a:pt x="3" y="1344"/>
                  </a:cubicBezTo>
                  <a:cubicBezTo>
                    <a:pt x="5" y="1344"/>
                    <a:pt x="379" y="1344"/>
                    <a:pt x="380" y="1344"/>
                  </a:cubicBezTo>
                  <a:cubicBezTo>
                    <a:pt x="383" y="1344"/>
                    <a:pt x="385" y="1342"/>
                    <a:pt x="385" y="1340"/>
                  </a:cubicBezTo>
                  <a:cubicBezTo>
                    <a:pt x="385" y="1339"/>
                    <a:pt x="506" y="524"/>
                    <a:pt x="507" y="523"/>
                  </a:cubicBezTo>
                  <a:cubicBezTo>
                    <a:pt x="508" y="516"/>
                    <a:pt x="513" y="517"/>
                    <a:pt x="514" y="523"/>
                  </a:cubicBezTo>
                  <a:cubicBezTo>
                    <a:pt x="514" y="526"/>
                    <a:pt x="676" y="1171"/>
                    <a:pt x="686" y="1213"/>
                  </a:cubicBezTo>
                  <a:cubicBezTo>
                    <a:pt x="687" y="1216"/>
                    <a:pt x="690" y="1217"/>
                    <a:pt x="692" y="1217"/>
                  </a:cubicBezTo>
                  <a:cubicBezTo>
                    <a:pt x="694" y="1217"/>
                    <a:pt x="865" y="1217"/>
                    <a:pt x="867" y="1217"/>
                  </a:cubicBezTo>
                  <a:cubicBezTo>
                    <a:pt x="869" y="1217"/>
                    <a:pt x="872" y="1216"/>
                    <a:pt x="874" y="1213"/>
                  </a:cubicBezTo>
                  <a:cubicBezTo>
                    <a:pt x="897" y="1171"/>
                    <a:pt x="1250" y="526"/>
                    <a:pt x="1251" y="523"/>
                  </a:cubicBezTo>
                  <a:cubicBezTo>
                    <a:pt x="1254" y="517"/>
                    <a:pt x="1260" y="516"/>
                    <a:pt x="1259" y="523"/>
                  </a:cubicBezTo>
                  <a:cubicBezTo>
                    <a:pt x="1258" y="524"/>
                    <a:pt x="1137" y="1339"/>
                    <a:pt x="1137" y="1340"/>
                  </a:cubicBezTo>
                  <a:cubicBezTo>
                    <a:pt x="1137" y="1342"/>
                    <a:pt x="1138" y="1344"/>
                    <a:pt x="1141" y="1344"/>
                  </a:cubicBezTo>
                  <a:cubicBezTo>
                    <a:pt x="1142" y="1344"/>
                    <a:pt x="1517" y="1344"/>
                    <a:pt x="1518" y="1344"/>
                  </a:cubicBezTo>
                  <a:cubicBezTo>
                    <a:pt x="1520" y="1344"/>
                    <a:pt x="1522" y="1342"/>
                    <a:pt x="1522" y="1340"/>
                  </a:cubicBezTo>
                  <a:cubicBezTo>
                    <a:pt x="1522" y="1339"/>
                    <a:pt x="1721" y="5"/>
                    <a:pt x="1721" y="4"/>
                  </a:cubicBezTo>
                  <a:cubicBezTo>
                    <a:pt x="1721" y="2"/>
                    <a:pt x="1720" y="0"/>
                    <a:pt x="1717" y="0"/>
                  </a:cubicBezTo>
                  <a:close/>
                  <a:moveTo>
                    <a:pt x="2523" y="289"/>
                  </a:moveTo>
                  <a:cubicBezTo>
                    <a:pt x="2523" y="289"/>
                    <a:pt x="2364" y="289"/>
                    <a:pt x="2363" y="289"/>
                  </a:cubicBezTo>
                  <a:cubicBezTo>
                    <a:pt x="2361" y="289"/>
                    <a:pt x="2359" y="291"/>
                    <a:pt x="2358" y="293"/>
                  </a:cubicBezTo>
                  <a:cubicBezTo>
                    <a:pt x="2358" y="294"/>
                    <a:pt x="2312" y="605"/>
                    <a:pt x="2312" y="606"/>
                  </a:cubicBezTo>
                  <a:cubicBezTo>
                    <a:pt x="2311" y="609"/>
                    <a:pt x="2313" y="611"/>
                    <a:pt x="2315" y="611"/>
                  </a:cubicBezTo>
                  <a:cubicBezTo>
                    <a:pt x="2316" y="611"/>
                    <a:pt x="2459" y="611"/>
                    <a:pt x="2459" y="611"/>
                  </a:cubicBezTo>
                  <a:cubicBezTo>
                    <a:pt x="2594" y="611"/>
                    <a:pt x="2668" y="526"/>
                    <a:pt x="2679" y="448"/>
                  </a:cubicBezTo>
                  <a:cubicBezTo>
                    <a:pt x="2683" y="421"/>
                    <a:pt x="2712" y="289"/>
                    <a:pt x="2523" y="289"/>
                  </a:cubicBezTo>
                  <a:close/>
                  <a:moveTo>
                    <a:pt x="3281" y="1343"/>
                  </a:moveTo>
                  <a:cubicBezTo>
                    <a:pt x="3281" y="1344"/>
                    <a:pt x="3280" y="1344"/>
                    <a:pt x="3279" y="1344"/>
                  </a:cubicBezTo>
                  <a:cubicBezTo>
                    <a:pt x="2797" y="1344"/>
                    <a:pt x="2797" y="1344"/>
                    <a:pt x="2797" y="1344"/>
                  </a:cubicBezTo>
                  <a:cubicBezTo>
                    <a:pt x="2796" y="1344"/>
                    <a:pt x="2796" y="1344"/>
                    <a:pt x="2795" y="1344"/>
                  </a:cubicBezTo>
                  <a:cubicBezTo>
                    <a:pt x="2795" y="1344"/>
                    <a:pt x="2313" y="908"/>
                    <a:pt x="2310" y="905"/>
                  </a:cubicBezTo>
                  <a:cubicBezTo>
                    <a:pt x="2307" y="902"/>
                    <a:pt x="2301" y="901"/>
                    <a:pt x="2298" y="901"/>
                  </a:cubicBezTo>
                  <a:cubicBezTo>
                    <a:pt x="2282" y="901"/>
                    <a:pt x="2272" y="901"/>
                    <a:pt x="2272" y="901"/>
                  </a:cubicBezTo>
                  <a:cubicBezTo>
                    <a:pt x="2270" y="901"/>
                    <a:pt x="2267" y="903"/>
                    <a:pt x="2267" y="905"/>
                  </a:cubicBezTo>
                  <a:cubicBezTo>
                    <a:pt x="2267" y="906"/>
                    <a:pt x="2203" y="1339"/>
                    <a:pt x="2203" y="1340"/>
                  </a:cubicBezTo>
                  <a:cubicBezTo>
                    <a:pt x="2202" y="1342"/>
                    <a:pt x="2200" y="1344"/>
                    <a:pt x="2198" y="1344"/>
                  </a:cubicBezTo>
                  <a:cubicBezTo>
                    <a:pt x="2197" y="1344"/>
                    <a:pt x="1787" y="1344"/>
                    <a:pt x="1786" y="1344"/>
                  </a:cubicBezTo>
                  <a:cubicBezTo>
                    <a:pt x="1784" y="1344"/>
                    <a:pt x="1783" y="1342"/>
                    <a:pt x="1783" y="1340"/>
                  </a:cubicBezTo>
                  <a:cubicBezTo>
                    <a:pt x="1783" y="1339"/>
                    <a:pt x="1981" y="5"/>
                    <a:pt x="1981" y="4"/>
                  </a:cubicBezTo>
                  <a:cubicBezTo>
                    <a:pt x="1982" y="2"/>
                    <a:pt x="1984" y="0"/>
                    <a:pt x="1986" y="0"/>
                  </a:cubicBezTo>
                  <a:cubicBezTo>
                    <a:pt x="1988" y="0"/>
                    <a:pt x="2666" y="0"/>
                    <a:pt x="2666" y="0"/>
                  </a:cubicBezTo>
                  <a:cubicBezTo>
                    <a:pt x="3208" y="0"/>
                    <a:pt x="3118" y="399"/>
                    <a:pt x="3112" y="439"/>
                  </a:cubicBezTo>
                  <a:cubicBezTo>
                    <a:pt x="3078" y="669"/>
                    <a:pt x="2918" y="797"/>
                    <a:pt x="2758" y="858"/>
                  </a:cubicBezTo>
                  <a:cubicBezTo>
                    <a:pt x="2757" y="858"/>
                    <a:pt x="2756" y="860"/>
                    <a:pt x="2758" y="862"/>
                  </a:cubicBezTo>
                  <a:cubicBezTo>
                    <a:pt x="2760" y="864"/>
                    <a:pt x="3280" y="1341"/>
                    <a:pt x="3280" y="1341"/>
                  </a:cubicBezTo>
                  <a:cubicBezTo>
                    <a:pt x="3281" y="1341"/>
                    <a:pt x="3281" y="1342"/>
                    <a:pt x="3281" y="134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1270"/>
            </a:p>
          </p:txBody>
        </p:sp>
        <p:sp>
          <p:nvSpPr>
            <p:cNvPr id="8" name="ロゴタイプ">
              <a:extLst>
                <a:ext uri="{FF2B5EF4-FFF2-40B4-BE49-F238E27FC236}">
                  <a16:creationId xmlns:a16="http://schemas.microsoft.com/office/drawing/2014/main" id="{B1D4095F-592B-4766-9984-ED8CB5B9C0FD}"/>
                </a:ext>
              </a:extLst>
            </p:cNvPr>
            <p:cNvSpPr>
              <a:spLocks noEditPoints="1"/>
            </p:cNvSpPr>
            <p:nvPr userDrawn="1"/>
          </p:nvSpPr>
          <p:spPr bwMode="auto">
            <a:xfrm>
              <a:off x="2564" y="2101"/>
              <a:ext cx="4171" cy="567"/>
            </a:xfrm>
            <a:custGeom>
              <a:avLst/>
              <a:gdLst>
                <a:gd name="T0" fmla="*/ 948 w 7037"/>
                <a:gd name="T1" fmla="*/ 781 h 954"/>
                <a:gd name="T2" fmla="*/ 55 w 7037"/>
                <a:gd name="T3" fmla="*/ 186 h 954"/>
                <a:gd name="T4" fmla="*/ 106 w 7037"/>
                <a:gd name="T5" fmla="*/ 396 h 954"/>
                <a:gd name="T6" fmla="*/ 3871 w 7037"/>
                <a:gd name="T7" fmla="*/ 501 h 954"/>
                <a:gd name="T8" fmla="*/ 1236 w 7037"/>
                <a:gd name="T9" fmla="*/ 196 h 954"/>
                <a:gd name="T10" fmla="*/ 1749 w 7037"/>
                <a:gd name="T11" fmla="*/ 151 h 954"/>
                <a:gd name="T12" fmla="*/ 1636 w 7037"/>
                <a:gd name="T13" fmla="*/ 7 h 954"/>
                <a:gd name="T14" fmla="*/ 1016 w 7037"/>
                <a:gd name="T15" fmla="*/ 55 h 954"/>
                <a:gd name="T16" fmla="*/ 1043 w 7037"/>
                <a:gd name="T17" fmla="*/ 643 h 954"/>
                <a:gd name="T18" fmla="*/ 1958 w 7037"/>
                <a:gd name="T19" fmla="*/ 458 h 954"/>
                <a:gd name="T20" fmla="*/ 1964 w 7037"/>
                <a:gd name="T21" fmla="*/ 348 h 954"/>
                <a:gd name="T22" fmla="*/ 1543 w 7037"/>
                <a:gd name="T23" fmla="*/ 193 h 954"/>
                <a:gd name="T24" fmla="*/ 1431 w 7037"/>
                <a:gd name="T25" fmla="*/ 303 h 954"/>
                <a:gd name="T26" fmla="*/ 1488 w 7037"/>
                <a:gd name="T27" fmla="*/ 875 h 954"/>
                <a:gd name="T28" fmla="*/ 1226 w 7037"/>
                <a:gd name="T29" fmla="*/ 734 h 954"/>
                <a:gd name="T30" fmla="*/ 1495 w 7037"/>
                <a:gd name="T31" fmla="*/ 538 h 954"/>
                <a:gd name="T32" fmla="*/ 1958 w 7037"/>
                <a:gd name="T33" fmla="*/ 842 h 954"/>
                <a:gd name="T34" fmla="*/ 2346 w 7037"/>
                <a:gd name="T35" fmla="*/ 556 h 954"/>
                <a:gd name="T36" fmla="*/ 2250 w 7037"/>
                <a:gd name="T37" fmla="*/ 431 h 954"/>
                <a:gd name="T38" fmla="*/ 2268 w 7037"/>
                <a:gd name="T39" fmla="*/ 36 h 954"/>
                <a:gd name="T40" fmla="*/ 2071 w 7037"/>
                <a:gd name="T41" fmla="*/ 147 h 954"/>
                <a:gd name="T42" fmla="*/ 2024 w 7037"/>
                <a:gd name="T43" fmla="*/ 540 h 954"/>
                <a:gd name="T44" fmla="*/ 2329 w 7037"/>
                <a:gd name="T45" fmla="*/ 523 h 954"/>
                <a:gd name="T46" fmla="*/ 2648 w 7037"/>
                <a:gd name="T47" fmla="*/ 34 h 954"/>
                <a:gd name="T48" fmla="*/ 2728 w 7037"/>
                <a:gd name="T49" fmla="*/ 49 h 954"/>
                <a:gd name="T50" fmla="*/ 2538 w 7037"/>
                <a:gd name="T51" fmla="*/ 292 h 954"/>
                <a:gd name="T52" fmla="*/ 2516 w 7037"/>
                <a:gd name="T53" fmla="*/ 560 h 954"/>
                <a:gd name="T54" fmla="*/ 2622 w 7037"/>
                <a:gd name="T55" fmla="*/ 498 h 954"/>
                <a:gd name="T56" fmla="*/ 2715 w 7037"/>
                <a:gd name="T57" fmla="*/ 284 h 954"/>
                <a:gd name="T58" fmla="*/ 2609 w 7037"/>
                <a:gd name="T59" fmla="*/ 171 h 954"/>
                <a:gd name="T60" fmla="*/ 2304 w 7037"/>
                <a:gd name="T61" fmla="*/ 765 h 954"/>
                <a:gd name="T62" fmla="*/ 2706 w 7037"/>
                <a:gd name="T63" fmla="*/ 851 h 954"/>
                <a:gd name="T64" fmla="*/ 2757 w 7037"/>
                <a:gd name="T65" fmla="*/ 954 h 954"/>
                <a:gd name="T66" fmla="*/ 5856 w 7037"/>
                <a:gd name="T67" fmla="*/ 839 h 954"/>
                <a:gd name="T68" fmla="*/ 5471 w 7037"/>
                <a:gd name="T69" fmla="*/ 417 h 954"/>
                <a:gd name="T70" fmla="*/ 5104 w 7037"/>
                <a:gd name="T71" fmla="*/ 833 h 954"/>
                <a:gd name="T72" fmla="*/ 5940 w 7037"/>
                <a:gd name="T73" fmla="*/ 947 h 954"/>
                <a:gd name="T74" fmla="*/ 5498 w 7037"/>
                <a:gd name="T75" fmla="*/ 1 h 954"/>
                <a:gd name="T76" fmla="*/ 5867 w 7037"/>
                <a:gd name="T77" fmla="*/ 432 h 954"/>
                <a:gd name="T78" fmla="*/ 5153 w 7037"/>
                <a:gd name="T79" fmla="*/ 358 h 954"/>
                <a:gd name="T80" fmla="*/ 5692 w 7037"/>
                <a:gd name="T81" fmla="*/ 314 h 954"/>
                <a:gd name="T82" fmla="*/ 2138 w 7037"/>
                <a:gd name="T83" fmla="*/ 593 h 954"/>
                <a:gd name="T84" fmla="*/ 2144 w 7037"/>
                <a:gd name="T85" fmla="*/ 599 h 954"/>
                <a:gd name="T86" fmla="*/ 4412 w 7037"/>
                <a:gd name="T87" fmla="*/ 337 h 954"/>
                <a:gd name="T88" fmla="*/ 4061 w 7037"/>
                <a:gd name="T89" fmla="*/ 460 h 954"/>
                <a:gd name="T90" fmla="*/ 4312 w 7037"/>
                <a:gd name="T91" fmla="*/ 806 h 954"/>
                <a:gd name="T92" fmla="*/ 4913 w 7037"/>
                <a:gd name="T93" fmla="*/ 948 h 954"/>
                <a:gd name="T94" fmla="*/ 4541 w 7037"/>
                <a:gd name="T95" fmla="*/ 953 h 954"/>
                <a:gd name="T96" fmla="*/ 4459 w 7037"/>
                <a:gd name="T97" fmla="*/ 396 h 954"/>
                <a:gd name="T98" fmla="*/ 4995 w 7037"/>
                <a:gd name="T99" fmla="*/ 153 h 954"/>
                <a:gd name="T100" fmla="*/ 4799 w 7037"/>
                <a:gd name="T101" fmla="*/ 159 h 954"/>
                <a:gd name="T102" fmla="*/ 3781 w 7037"/>
                <a:gd name="T103" fmla="*/ 383 h 954"/>
                <a:gd name="T104" fmla="*/ 3456 w 7037"/>
                <a:gd name="T105" fmla="*/ 3 h 954"/>
                <a:gd name="T106" fmla="*/ 3707 w 7037"/>
                <a:gd name="T107" fmla="*/ 277 h 954"/>
                <a:gd name="T108" fmla="*/ 6105 w 7037"/>
                <a:gd name="T109" fmla="*/ 149 h 954"/>
                <a:gd name="T110" fmla="*/ 6136 w 7037"/>
                <a:gd name="T111" fmla="*/ 584 h 954"/>
                <a:gd name="T112" fmla="*/ 6415 w 7037"/>
                <a:gd name="T113" fmla="*/ 506 h 954"/>
                <a:gd name="T114" fmla="*/ 6993 w 7037"/>
                <a:gd name="T115" fmla="*/ 2 h 954"/>
                <a:gd name="T116" fmla="*/ 6560 w 7037"/>
                <a:gd name="T117" fmla="*/ 954 h 954"/>
                <a:gd name="T118" fmla="*/ 7031 w 7037"/>
                <a:gd name="T119" fmla="*/ 423 h 954"/>
                <a:gd name="T120" fmla="*/ 2359 w 7037"/>
                <a:gd name="T121" fmla="*/ 897 h 954"/>
                <a:gd name="T122" fmla="*/ 2817 w 7037"/>
                <a:gd name="T123" fmla="*/ 628 h 954"/>
                <a:gd name="T124" fmla="*/ 2905 w 7037"/>
                <a:gd name="T125" fmla="*/ 625 h 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037" h="954">
                  <a:moveTo>
                    <a:pt x="948" y="781"/>
                  </a:moveTo>
                  <a:cubicBezTo>
                    <a:pt x="948" y="883"/>
                    <a:pt x="948" y="883"/>
                    <a:pt x="948" y="883"/>
                  </a:cubicBezTo>
                  <a:cubicBezTo>
                    <a:pt x="948" y="886"/>
                    <a:pt x="946" y="889"/>
                    <a:pt x="942" y="889"/>
                  </a:cubicBezTo>
                  <a:cubicBezTo>
                    <a:pt x="6" y="889"/>
                    <a:pt x="6" y="889"/>
                    <a:pt x="6" y="889"/>
                  </a:cubicBezTo>
                  <a:cubicBezTo>
                    <a:pt x="3" y="889"/>
                    <a:pt x="0" y="886"/>
                    <a:pt x="0" y="883"/>
                  </a:cubicBezTo>
                  <a:cubicBezTo>
                    <a:pt x="0" y="781"/>
                    <a:pt x="0" y="781"/>
                    <a:pt x="0" y="781"/>
                  </a:cubicBezTo>
                  <a:cubicBezTo>
                    <a:pt x="0" y="778"/>
                    <a:pt x="3" y="775"/>
                    <a:pt x="6" y="775"/>
                  </a:cubicBezTo>
                  <a:cubicBezTo>
                    <a:pt x="942" y="775"/>
                    <a:pt x="942" y="775"/>
                    <a:pt x="942" y="775"/>
                  </a:cubicBezTo>
                  <a:cubicBezTo>
                    <a:pt x="946" y="775"/>
                    <a:pt x="948" y="778"/>
                    <a:pt x="948" y="781"/>
                  </a:cubicBezTo>
                  <a:close/>
                  <a:moveTo>
                    <a:pt x="55" y="186"/>
                  </a:moveTo>
                  <a:cubicBezTo>
                    <a:pt x="900" y="186"/>
                    <a:pt x="900" y="186"/>
                    <a:pt x="900" y="186"/>
                  </a:cubicBezTo>
                  <a:cubicBezTo>
                    <a:pt x="904" y="186"/>
                    <a:pt x="906" y="183"/>
                    <a:pt x="906" y="180"/>
                  </a:cubicBezTo>
                  <a:cubicBezTo>
                    <a:pt x="906" y="78"/>
                    <a:pt x="906" y="78"/>
                    <a:pt x="906" y="78"/>
                  </a:cubicBezTo>
                  <a:cubicBezTo>
                    <a:pt x="906" y="75"/>
                    <a:pt x="904" y="72"/>
                    <a:pt x="900" y="72"/>
                  </a:cubicBezTo>
                  <a:cubicBezTo>
                    <a:pt x="55" y="72"/>
                    <a:pt x="55" y="72"/>
                    <a:pt x="55" y="72"/>
                  </a:cubicBezTo>
                  <a:cubicBezTo>
                    <a:pt x="52" y="72"/>
                    <a:pt x="50" y="75"/>
                    <a:pt x="50" y="78"/>
                  </a:cubicBezTo>
                  <a:cubicBezTo>
                    <a:pt x="50" y="180"/>
                    <a:pt x="50" y="180"/>
                    <a:pt x="50" y="180"/>
                  </a:cubicBezTo>
                  <a:cubicBezTo>
                    <a:pt x="50" y="183"/>
                    <a:pt x="52" y="186"/>
                    <a:pt x="55" y="186"/>
                  </a:cubicBezTo>
                  <a:close/>
                  <a:moveTo>
                    <a:pt x="106" y="396"/>
                  </a:moveTo>
                  <a:cubicBezTo>
                    <a:pt x="103" y="396"/>
                    <a:pt x="100" y="399"/>
                    <a:pt x="100" y="402"/>
                  </a:cubicBezTo>
                  <a:cubicBezTo>
                    <a:pt x="100" y="501"/>
                    <a:pt x="100" y="501"/>
                    <a:pt x="100" y="501"/>
                  </a:cubicBezTo>
                  <a:cubicBezTo>
                    <a:pt x="100" y="505"/>
                    <a:pt x="103" y="507"/>
                    <a:pt x="106" y="507"/>
                  </a:cubicBezTo>
                  <a:cubicBezTo>
                    <a:pt x="845" y="507"/>
                    <a:pt x="845" y="507"/>
                    <a:pt x="845" y="507"/>
                  </a:cubicBezTo>
                  <a:cubicBezTo>
                    <a:pt x="848" y="507"/>
                    <a:pt x="851" y="505"/>
                    <a:pt x="851" y="501"/>
                  </a:cubicBezTo>
                  <a:cubicBezTo>
                    <a:pt x="851" y="402"/>
                    <a:pt x="851" y="402"/>
                    <a:pt x="851" y="402"/>
                  </a:cubicBezTo>
                  <a:cubicBezTo>
                    <a:pt x="851" y="399"/>
                    <a:pt x="848" y="396"/>
                    <a:pt x="845" y="396"/>
                  </a:cubicBezTo>
                  <a:lnTo>
                    <a:pt x="106" y="396"/>
                  </a:lnTo>
                  <a:close/>
                  <a:moveTo>
                    <a:pt x="3871" y="501"/>
                  </a:moveTo>
                  <a:cubicBezTo>
                    <a:pt x="3871" y="933"/>
                    <a:pt x="3871" y="933"/>
                    <a:pt x="3871" y="933"/>
                  </a:cubicBezTo>
                  <a:cubicBezTo>
                    <a:pt x="3871" y="937"/>
                    <a:pt x="3869" y="939"/>
                    <a:pt x="3865" y="939"/>
                  </a:cubicBezTo>
                  <a:cubicBezTo>
                    <a:pt x="3169" y="939"/>
                    <a:pt x="3169" y="939"/>
                    <a:pt x="3169" y="939"/>
                  </a:cubicBezTo>
                  <a:cubicBezTo>
                    <a:pt x="3166" y="939"/>
                    <a:pt x="3163" y="937"/>
                    <a:pt x="3163" y="933"/>
                  </a:cubicBezTo>
                  <a:cubicBezTo>
                    <a:pt x="3163" y="501"/>
                    <a:pt x="3163" y="501"/>
                    <a:pt x="3163" y="501"/>
                  </a:cubicBezTo>
                  <a:cubicBezTo>
                    <a:pt x="3163" y="498"/>
                    <a:pt x="3166" y="495"/>
                    <a:pt x="3169" y="495"/>
                  </a:cubicBezTo>
                  <a:cubicBezTo>
                    <a:pt x="3865" y="495"/>
                    <a:pt x="3865" y="495"/>
                    <a:pt x="3865" y="495"/>
                  </a:cubicBezTo>
                  <a:cubicBezTo>
                    <a:pt x="3869" y="495"/>
                    <a:pt x="3871" y="498"/>
                    <a:pt x="3871" y="501"/>
                  </a:cubicBezTo>
                  <a:close/>
                  <a:moveTo>
                    <a:pt x="3754" y="834"/>
                  </a:moveTo>
                  <a:cubicBezTo>
                    <a:pt x="3754" y="601"/>
                    <a:pt x="3754" y="601"/>
                    <a:pt x="3754" y="601"/>
                  </a:cubicBezTo>
                  <a:cubicBezTo>
                    <a:pt x="3279" y="601"/>
                    <a:pt x="3279" y="601"/>
                    <a:pt x="3279" y="601"/>
                  </a:cubicBezTo>
                  <a:cubicBezTo>
                    <a:pt x="3279" y="834"/>
                    <a:pt x="3279" y="834"/>
                    <a:pt x="3279" y="834"/>
                  </a:cubicBezTo>
                  <a:lnTo>
                    <a:pt x="3754" y="834"/>
                  </a:lnTo>
                  <a:close/>
                  <a:moveTo>
                    <a:pt x="1022" y="151"/>
                  </a:moveTo>
                  <a:cubicBezTo>
                    <a:pt x="1230" y="151"/>
                    <a:pt x="1230" y="151"/>
                    <a:pt x="1230" y="151"/>
                  </a:cubicBezTo>
                  <a:cubicBezTo>
                    <a:pt x="1230" y="190"/>
                    <a:pt x="1230" y="190"/>
                    <a:pt x="1230" y="190"/>
                  </a:cubicBezTo>
                  <a:cubicBezTo>
                    <a:pt x="1230" y="193"/>
                    <a:pt x="1233" y="196"/>
                    <a:pt x="1236" y="196"/>
                  </a:cubicBezTo>
                  <a:cubicBezTo>
                    <a:pt x="1335" y="196"/>
                    <a:pt x="1335" y="196"/>
                    <a:pt x="1335" y="196"/>
                  </a:cubicBezTo>
                  <a:cubicBezTo>
                    <a:pt x="1339" y="196"/>
                    <a:pt x="1341" y="193"/>
                    <a:pt x="1341" y="190"/>
                  </a:cubicBezTo>
                  <a:cubicBezTo>
                    <a:pt x="1341" y="151"/>
                    <a:pt x="1341" y="151"/>
                    <a:pt x="1341" y="151"/>
                  </a:cubicBezTo>
                  <a:cubicBezTo>
                    <a:pt x="1636" y="151"/>
                    <a:pt x="1636" y="151"/>
                    <a:pt x="1636" y="151"/>
                  </a:cubicBezTo>
                  <a:cubicBezTo>
                    <a:pt x="1636" y="190"/>
                    <a:pt x="1636" y="190"/>
                    <a:pt x="1636" y="190"/>
                  </a:cubicBezTo>
                  <a:cubicBezTo>
                    <a:pt x="1636" y="193"/>
                    <a:pt x="1639" y="196"/>
                    <a:pt x="1642" y="196"/>
                  </a:cubicBezTo>
                  <a:cubicBezTo>
                    <a:pt x="1744" y="196"/>
                    <a:pt x="1744" y="196"/>
                    <a:pt x="1744" y="196"/>
                  </a:cubicBezTo>
                  <a:cubicBezTo>
                    <a:pt x="1747" y="196"/>
                    <a:pt x="1749" y="193"/>
                    <a:pt x="1749" y="190"/>
                  </a:cubicBezTo>
                  <a:cubicBezTo>
                    <a:pt x="1749" y="151"/>
                    <a:pt x="1749" y="151"/>
                    <a:pt x="1749" y="151"/>
                  </a:cubicBezTo>
                  <a:cubicBezTo>
                    <a:pt x="1958" y="151"/>
                    <a:pt x="1958" y="151"/>
                    <a:pt x="1958" y="151"/>
                  </a:cubicBezTo>
                  <a:cubicBezTo>
                    <a:pt x="1961" y="151"/>
                    <a:pt x="1964" y="148"/>
                    <a:pt x="1964" y="145"/>
                  </a:cubicBezTo>
                  <a:cubicBezTo>
                    <a:pt x="1964" y="55"/>
                    <a:pt x="1964" y="55"/>
                    <a:pt x="1964" y="55"/>
                  </a:cubicBezTo>
                  <a:cubicBezTo>
                    <a:pt x="1964" y="52"/>
                    <a:pt x="1961" y="50"/>
                    <a:pt x="1958" y="50"/>
                  </a:cubicBezTo>
                  <a:cubicBezTo>
                    <a:pt x="1749" y="50"/>
                    <a:pt x="1749" y="50"/>
                    <a:pt x="1749" y="50"/>
                  </a:cubicBezTo>
                  <a:cubicBezTo>
                    <a:pt x="1749" y="7"/>
                    <a:pt x="1749" y="7"/>
                    <a:pt x="1749" y="7"/>
                  </a:cubicBezTo>
                  <a:cubicBezTo>
                    <a:pt x="1749" y="3"/>
                    <a:pt x="1747" y="1"/>
                    <a:pt x="1744" y="1"/>
                  </a:cubicBezTo>
                  <a:cubicBezTo>
                    <a:pt x="1642" y="1"/>
                    <a:pt x="1642" y="1"/>
                    <a:pt x="1642" y="1"/>
                  </a:cubicBezTo>
                  <a:cubicBezTo>
                    <a:pt x="1639" y="1"/>
                    <a:pt x="1636" y="3"/>
                    <a:pt x="1636" y="7"/>
                  </a:cubicBezTo>
                  <a:cubicBezTo>
                    <a:pt x="1636" y="50"/>
                    <a:pt x="1636" y="50"/>
                    <a:pt x="1636" y="50"/>
                  </a:cubicBezTo>
                  <a:cubicBezTo>
                    <a:pt x="1341" y="50"/>
                    <a:pt x="1341" y="50"/>
                    <a:pt x="1341" y="50"/>
                  </a:cubicBezTo>
                  <a:cubicBezTo>
                    <a:pt x="1341" y="7"/>
                    <a:pt x="1341" y="7"/>
                    <a:pt x="1341" y="7"/>
                  </a:cubicBezTo>
                  <a:cubicBezTo>
                    <a:pt x="1341" y="3"/>
                    <a:pt x="1339" y="1"/>
                    <a:pt x="1335" y="1"/>
                  </a:cubicBezTo>
                  <a:cubicBezTo>
                    <a:pt x="1236" y="1"/>
                    <a:pt x="1236" y="1"/>
                    <a:pt x="1236" y="1"/>
                  </a:cubicBezTo>
                  <a:cubicBezTo>
                    <a:pt x="1233" y="1"/>
                    <a:pt x="1230" y="3"/>
                    <a:pt x="1230" y="7"/>
                  </a:cubicBezTo>
                  <a:cubicBezTo>
                    <a:pt x="1230" y="50"/>
                    <a:pt x="1230" y="50"/>
                    <a:pt x="1230" y="50"/>
                  </a:cubicBezTo>
                  <a:cubicBezTo>
                    <a:pt x="1022" y="50"/>
                    <a:pt x="1022" y="50"/>
                    <a:pt x="1022" y="50"/>
                  </a:cubicBezTo>
                  <a:cubicBezTo>
                    <a:pt x="1019" y="50"/>
                    <a:pt x="1016" y="52"/>
                    <a:pt x="1016" y="55"/>
                  </a:cubicBezTo>
                  <a:cubicBezTo>
                    <a:pt x="1016" y="145"/>
                    <a:pt x="1016" y="145"/>
                    <a:pt x="1016" y="145"/>
                  </a:cubicBezTo>
                  <a:cubicBezTo>
                    <a:pt x="1016" y="148"/>
                    <a:pt x="1019" y="151"/>
                    <a:pt x="1022" y="151"/>
                  </a:cubicBezTo>
                  <a:close/>
                  <a:moveTo>
                    <a:pt x="1022" y="439"/>
                  </a:moveTo>
                  <a:cubicBezTo>
                    <a:pt x="1269" y="439"/>
                    <a:pt x="1269" y="439"/>
                    <a:pt x="1269" y="439"/>
                  </a:cubicBezTo>
                  <a:cubicBezTo>
                    <a:pt x="1211" y="494"/>
                    <a:pt x="1112" y="527"/>
                    <a:pt x="1042" y="539"/>
                  </a:cubicBezTo>
                  <a:cubicBezTo>
                    <a:pt x="1039" y="539"/>
                    <a:pt x="1037" y="542"/>
                    <a:pt x="1037" y="545"/>
                  </a:cubicBezTo>
                  <a:cubicBezTo>
                    <a:pt x="1037" y="637"/>
                    <a:pt x="1037" y="637"/>
                    <a:pt x="1037" y="637"/>
                  </a:cubicBezTo>
                  <a:cubicBezTo>
                    <a:pt x="1037" y="639"/>
                    <a:pt x="1038" y="641"/>
                    <a:pt x="1039" y="642"/>
                  </a:cubicBezTo>
                  <a:cubicBezTo>
                    <a:pt x="1040" y="643"/>
                    <a:pt x="1042" y="643"/>
                    <a:pt x="1043" y="643"/>
                  </a:cubicBezTo>
                  <a:cubicBezTo>
                    <a:pt x="1043" y="643"/>
                    <a:pt x="1044" y="643"/>
                    <a:pt x="1044" y="643"/>
                  </a:cubicBezTo>
                  <a:cubicBezTo>
                    <a:pt x="1273" y="607"/>
                    <a:pt x="1375" y="490"/>
                    <a:pt x="1410" y="439"/>
                  </a:cubicBezTo>
                  <a:cubicBezTo>
                    <a:pt x="1560" y="439"/>
                    <a:pt x="1560" y="439"/>
                    <a:pt x="1560" y="439"/>
                  </a:cubicBezTo>
                  <a:cubicBezTo>
                    <a:pt x="1560" y="494"/>
                    <a:pt x="1560" y="494"/>
                    <a:pt x="1560" y="494"/>
                  </a:cubicBezTo>
                  <a:cubicBezTo>
                    <a:pt x="1560" y="557"/>
                    <a:pt x="1584" y="581"/>
                    <a:pt x="1651" y="581"/>
                  </a:cubicBezTo>
                  <a:cubicBezTo>
                    <a:pt x="1873" y="581"/>
                    <a:pt x="1873" y="581"/>
                    <a:pt x="1873" y="581"/>
                  </a:cubicBezTo>
                  <a:cubicBezTo>
                    <a:pt x="1928" y="581"/>
                    <a:pt x="1951" y="552"/>
                    <a:pt x="1963" y="465"/>
                  </a:cubicBezTo>
                  <a:cubicBezTo>
                    <a:pt x="1964" y="463"/>
                    <a:pt x="1963" y="462"/>
                    <a:pt x="1962" y="460"/>
                  </a:cubicBezTo>
                  <a:cubicBezTo>
                    <a:pt x="1961" y="459"/>
                    <a:pt x="1959" y="458"/>
                    <a:pt x="1958" y="458"/>
                  </a:cubicBezTo>
                  <a:cubicBezTo>
                    <a:pt x="1862" y="458"/>
                    <a:pt x="1862" y="458"/>
                    <a:pt x="1862" y="458"/>
                  </a:cubicBezTo>
                  <a:cubicBezTo>
                    <a:pt x="1859" y="458"/>
                    <a:pt x="1857" y="460"/>
                    <a:pt x="1856" y="463"/>
                  </a:cubicBezTo>
                  <a:cubicBezTo>
                    <a:pt x="1850" y="486"/>
                    <a:pt x="1844" y="488"/>
                    <a:pt x="1828" y="488"/>
                  </a:cubicBezTo>
                  <a:cubicBezTo>
                    <a:pt x="1682" y="488"/>
                    <a:pt x="1682" y="488"/>
                    <a:pt x="1682" y="488"/>
                  </a:cubicBezTo>
                  <a:cubicBezTo>
                    <a:pt x="1673" y="488"/>
                    <a:pt x="1671" y="485"/>
                    <a:pt x="1671" y="478"/>
                  </a:cubicBezTo>
                  <a:cubicBezTo>
                    <a:pt x="1671" y="439"/>
                    <a:pt x="1671" y="439"/>
                    <a:pt x="1671" y="439"/>
                  </a:cubicBezTo>
                  <a:cubicBezTo>
                    <a:pt x="1958" y="439"/>
                    <a:pt x="1958" y="439"/>
                    <a:pt x="1958" y="439"/>
                  </a:cubicBezTo>
                  <a:cubicBezTo>
                    <a:pt x="1961" y="439"/>
                    <a:pt x="1964" y="436"/>
                    <a:pt x="1964" y="433"/>
                  </a:cubicBezTo>
                  <a:cubicBezTo>
                    <a:pt x="1964" y="348"/>
                    <a:pt x="1964" y="348"/>
                    <a:pt x="1964" y="348"/>
                  </a:cubicBezTo>
                  <a:cubicBezTo>
                    <a:pt x="1964" y="345"/>
                    <a:pt x="1961" y="342"/>
                    <a:pt x="1958" y="342"/>
                  </a:cubicBezTo>
                  <a:cubicBezTo>
                    <a:pt x="1543" y="342"/>
                    <a:pt x="1543" y="342"/>
                    <a:pt x="1543" y="342"/>
                  </a:cubicBezTo>
                  <a:cubicBezTo>
                    <a:pt x="1543" y="303"/>
                    <a:pt x="1543" y="303"/>
                    <a:pt x="1543" y="303"/>
                  </a:cubicBezTo>
                  <a:cubicBezTo>
                    <a:pt x="1878" y="303"/>
                    <a:pt x="1878" y="303"/>
                    <a:pt x="1878" y="303"/>
                  </a:cubicBezTo>
                  <a:cubicBezTo>
                    <a:pt x="1881" y="303"/>
                    <a:pt x="1884" y="301"/>
                    <a:pt x="1884" y="297"/>
                  </a:cubicBezTo>
                  <a:cubicBezTo>
                    <a:pt x="1884" y="226"/>
                    <a:pt x="1884" y="226"/>
                    <a:pt x="1884" y="226"/>
                  </a:cubicBezTo>
                  <a:cubicBezTo>
                    <a:pt x="1884" y="223"/>
                    <a:pt x="1881" y="220"/>
                    <a:pt x="1878" y="220"/>
                  </a:cubicBezTo>
                  <a:cubicBezTo>
                    <a:pt x="1543" y="220"/>
                    <a:pt x="1543" y="220"/>
                    <a:pt x="1543" y="220"/>
                  </a:cubicBezTo>
                  <a:cubicBezTo>
                    <a:pt x="1543" y="193"/>
                    <a:pt x="1543" y="193"/>
                    <a:pt x="1543" y="193"/>
                  </a:cubicBezTo>
                  <a:cubicBezTo>
                    <a:pt x="1543" y="190"/>
                    <a:pt x="1540" y="187"/>
                    <a:pt x="1537" y="187"/>
                  </a:cubicBezTo>
                  <a:cubicBezTo>
                    <a:pt x="1437" y="187"/>
                    <a:pt x="1437" y="187"/>
                    <a:pt x="1437" y="187"/>
                  </a:cubicBezTo>
                  <a:cubicBezTo>
                    <a:pt x="1434" y="187"/>
                    <a:pt x="1431" y="190"/>
                    <a:pt x="1431" y="193"/>
                  </a:cubicBezTo>
                  <a:cubicBezTo>
                    <a:pt x="1431" y="220"/>
                    <a:pt x="1431" y="220"/>
                    <a:pt x="1431" y="220"/>
                  </a:cubicBezTo>
                  <a:cubicBezTo>
                    <a:pt x="1123" y="220"/>
                    <a:pt x="1123" y="220"/>
                    <a:pt x="1123" y="220"/>
                  </a:cubicBezTo>
                  <a:cubicBezTo>
                    <a:pt x="1120" y="220"/>
                    <a:pt x="1118" y="223"/>
                    <a:pt x="1118" y="226"/>
                  </a:cubicBezTo>
                  <a:cubicBezTo>
                    <a:pt x="1118" y="297"/>
                    <a:pt x="1118" y="297"/>
                    <a:pt x="1118" y="297"/>
                  </a:cubicBezTo>
                  <a:cubicBezTo>
                    <a:pt x="1118" y="301"/>
                    <a:pt x="1120" y="303"/>
                    <a:pt x="1123" y="303"/>
                  </a:cubicBezTo>
                  <a:cubicBezTo>
                    <a:pt x="1431" y="303"/>
                    <a:pt x="1431" y="303"/>
                    <a:pt x="1431" y="303"/>
                  </a:cubicBezTo>
                  <a:cubicBezTo>
                    <a:pt x="1431" y="342"/>
                    <a:pt x="1431" y="342"/>
                    <a:pt x="1431" y="342"/>
                  </a:cubicBezTo>
                  <a:cubicBezTo>
                    <a:pt x="1022" y="342"/>
                    <a:pt x="1022" y="342"/>
                    <a:pt x="1022" y="342"/>
                  </a:cubicBezTo>
                  <a:cubicBezTo>
                    <a:pt x="1019" y="342"/>
                    <a:pt x="1016" y="345"/>
                    <a:pt x="1016" y="348"/>
                  </a:cubicBezTo>
                  <a:cubicBezTo>
                    <a:pt x="1016" y="433"/>
                    <a:pt x="1016" y="433"/>
                    <a:pt x="1016" y="433"/>
                  </a:cubicBezTo>
                  <a:cubicBezTo>
                    <a:pt x="1016" y="436"/>
                    <a:pt x="1019" y="439"/>
                    <a:pt x="1022" y="439"/>
                  </a:cubicBezTo>
                  <a:close/>
                  <a:moveTo>
                    <a:pt x="1964" y="848"/>
                  </a:moveTo>
                  <a:cubicBezTo>
                    <a:pt x="1964" y="948"/>
                    <a:pt x="1964" y="948"/>
                    <a:pt x="1964" y="948"/>
                  </a:cubicBezTo>
                  <a:cubicBezTo>
                    <a:pt x="1964" y="952"/>
                    <a:pt x="1961" y="954"/>
                    <a:pt x="1958" y="954"/>
                  </a:cubicBezTo>
                  <a:cubicBezTo>
                    <a:pt x="1891" y="954"/>
                    <a:pt x="1679" y="940"/>
                    <a:pt x="1488" y="875"/>
                  </a:cubicBezTo>
                  <a:cubicBezTo>
                    <a:pt x="1340" y="918"/>
                    <a:pt x="1133" y="943"/>
                    <a:pt x="1022" y="954"/>
                  </a:cubicBezTo>
                  <a:cubicBezTo>
                    <a:pt x="1021" y="954"/>
                    <a:pt x="1021" y="954"/>
                    <a:pt x="1021" y="954"/>
                  </a:cubicBezTo>
                  <a:cubicBezTo>
                    <a:pt x="1019" y="954"/>
                    <a:pt x="1018" y="954"/>
                    <a:pt x="1017" y="953"/>
                  </a:cubicBezTo>
                  <a:cubicBezTo>
                    <a:pt x="1016" y="952"/>
                    <a:pt x="1015" y="950"/>
                    <a:pt x="1015" y="948"/>
                  </a:cubicBezTo>
                  <a:cubicBezTo>
                    <a:pt x="1015" y="851"/>
                    <a:pt x="1015" y="851"/>
                    <a:pt x="1015" y="851"/>
                  </a:cubicBezTo>
                  <a:cubicBezTo>
                    <a:pt x="1015" y="848"/>
                    <a:pt x="1017" y="845"/>
                    <a:pt x="1021" y="845"/>
                  </a:cubicBezTo>
                  <a:cubicBezTo>
                    <a:pt x="1028" y="845"/>
                    <a:pt x="1036" y="844"/>
                    <a:pt x="1045" y="844"/>
                  </a:cubicBezTo>
                  <a:cubicBezTo>
                    <a:pt x="1107" y="841"/>
                    <a:pt x="1208" y="837"/>
                    <a:pt x="1337" y="812"/>
                  </a:cubicBezTo>
                  <a:cubicBezTo>
                    <a:pt x="1314" y="800"/>
                    <a:pt x="1275" y="777"/>
                    <a:pt x="1226" y="734"/>
                  </a:cubicBezTo>
                  <a:cubicBezTo>
                    <a:pt x="1170" y="758"/>
                    <a:pt x="1097" y="777"/>
                    <a:pt x="1045" y="789"/>
                  </a:cubicBezTo>
                  <a:cubicBezTo>
                    <a:pt x="1043" y="789"/>
                    <a:pt x="1041" y="789"/>
                    <a:pt x="1039" y="788"/>
                  </a:cubicBezTo>
                  <a:cubicBezTo>
                    <a:pt x="1038" y="786"/>
                    <a:pt x="1037" y="785"/>
                    <a:pt x="1037" y="783"/>
                  </a:cubicBezTo>
                  <a:cubicBezTo>
                    <a:pt x="1037" y="689"/>
                    <a:pt x="1037" y="689"/>
                    <a:pt x="1037" y="689"/>
                  </a:cubicBezTo>
                  <a:cubicBezTo>
                    <a:pt x="1037" y="686"/>
                    <a:pt x="1039" y="684"/>
                    <a:pt x="1042" y="683"/>
                  </a:cubicBezTo>
                  <a:cubicBezTo>
                    <a:pt x="1199" y="648"/>
                    <a:pt x="1312" y="590"/>
                    <a:pt x="1389" y="506"/>
                  </a:cubicBezTo>
                  <a:cubicBezTo>
                    <a:pt x="1391" y="504"/>
                    <a:pt x="1393" y="503"/>
                    <a:pt x="1396" y="504"/>
                  </a:cubicBezTo>
                  <a:cubicBezTo>
                    <a:pt x="1491" y="534"/>
                    <a:pt x="1491" y="534"/>
                    <a:pt x="1491" y="534"/>
                  </a:cubicBezTo>
                  <a:cubicBezTo>
                    <a:pt x="1493" y="535"/>
                    <a:pt x="1494" y="536"/>
                    <a:pt x="1495" y="538"/>
                  </a:cubicBezTo>
                  <a:cubicBezTo>
                    <a:pt x="1496" y="540"/>
                    <a:pt x="1495" y="542"/>
                    <a:pt x="1494" y="543"/>
                  </a:cubicBezTo>
                  <a:cubicBezTo>
                    <a:pt x="1479" y="563"/>
                    <a:pt x="1461" y="583"/>
                    <a:pt x="1436" y="606"/>
                  </a:cubicBezTo>
                  <a:cubicBezTo>
                    <a:pt x="1810" y="606"/>
                    <a:pt x="1810" y="606"/>
                    <a:pt x="1810" y="606"/>
                  </a:cubicBezTo>
                  <a:cubicBezTo>
                    <a:pt x="1814" y="606"/>
                    <a:pt x="1816" y="609"/>
                    <a:pt x="1816" y="612"/>
                  </a:cubicBezTo>
                  <a:cubicBezTo>
                    <a:pt x="1816" y="693"/>
                    <a:pt x="1816" y="693"/>
                    <a:pt x="1816" y="693"/>
                  </a:cubicBezTo>
                  <a:cubicBezTo>
                    <a:pt x="1816" y="694"/>
                    <a:pt x="1816" y="696"/>
                    <a:pt x="1814" y="697"/>
                  </a:cubicBezTo>
                  <a:cubicBezTo>
                    <a:pt x="1812" y="699"/>
                    <a:pt x="1812" y="699"/>
                    <a:pt x="1812" y="699"/>
                  </a:cubicBezTo>
                  <a:cubicBezTo>
                    <a:pt x="1787" y="724"/>
                    <a:pt x="1741" y="768"/>
                    <a:pt x="1650" y="812"/>
                  </a:cubicBezTo>
                  <a:cubicBezTo>
                    <a:pt x="1709" y="823"/>
                    <a:pt x="1809" y="839"/>
                    <a:pt x="1958" y="842"/>
                  </a:cubicBezTo>
                  <a:cubicBezTo>
                    <a:pt x="1961" y="842"/>
                    <a:pt x="1964" y="844"/>
                    <a:pt x="1964" y="848"/>
                  </a:cubicBezTo>
                  <a:close/>
                  <a:moveTo>
                    <a:pt x="1654" y="698"/>
                  </a:moveTo>
                  <a:cubicBezTo>
                    <a:pt x="1334" y="698"/>
                    <a:pt x="1334" y="698"/>
                    <a:pt x="1334" y="698"/>
                  </a:cubicBezTo>
                  <a:cubicBezTo>
                    <a:pt x="1360" y="717"/>
                    <a:pt x="1408" y="747"/>
                    <a:pt x="1489" y="774"/>
                  </a:cubicBezTo>
                  <a:cubicBezTo>
                    <a:pt x="1582" y="744"/>
                    <a:pt x="1628" y="717"/>
                    <a:pt x="1654" y="698"/>
                  </a:cubicBezTo>
                  <a:close/>
                  <a:moveTo>
                    <a:pt x="2331" y="526"/>
                  </a:moveTo>
                  <a:cubicBezTo>
                    <a:pt x="2333" y="532"/>
                    <a:pt x="2334" y="538"/>
                    <a:pt x="2338" y="552"/>
                  </a:cubicBezTo>
                  <a:cubicBezTo>
                    <a:pt x="2339" y="553"/>
                    <a:pt x="2340" y="555"/>
                    <a:pt x="2341" y="556"/>
                  </a:cubicBezTo>
                  <a:cubicBezTo>
                    <a:pt x="2343" y="556"/>
                    <a:pt x="2344" y="556"/>
                    <a:pt x="2346" y="556"/>
                  </a:cubicBezTo>
                  <a:cubicBezTo>
                    <a:pt x="2426" y="525"/>
                    <a:pt x="2426" y="525"/>
                    <a:pt x="2426" y="525"/>
                  </a:cubicBezTo>
                  <a:cubicBezTo>
                    <a:pt x="2428" y="524"/>
                    <a:pt x="2430" y="521"/>
                    <a:pt x="2429" y="518"/>
                  </a:cubicBezTo>
                  <a:cubicBezTo>
                    <a:pt x="2419" y="474"/>
                    <a:pt x="2389" y="396"/>
                    <a:pt x="2362" y="344"/>
                  </a:cubicBezTo>
                  <a:cubicBezTo>
                    <a:pt x="2361" y="342"/>
                    <a:pt x="2358" y="341"/>
                    <a:pt x="2355" y="342"/>
                  </a:cubicBezTo>
                  <a:cubicBezTo>
                    <a:pt x="2280" y="369"/>
                    <a:pt x="2280" y="369"/>
                    <a:pt x="2280" y="369"/>
                  </a:cubicBezTo>
                  <a:cubicBezTo>
                    <a:pt x="2279" y="370"/>
                    <a:pt x="2277" y="371"/>
                    <a:pt x="2277" y="373"/>
                  </a:cubicBezTo>
                  <a:cubicBezTo>
                    <a:pt x="2276" y="374"/>
                    <a:pt x="2276" y="376"/>
                    <a:pt x="2277" y="378"/>
                  </a:cubicBezTo>
                  <a:cubicBezTo>
                    <a:pt x="2285" y="397"/>
                    <a:pt x="2290" y="409"/>
                    <a:pt x="2297" y="429"/>
                  </a:cubicBezTo>
                  <a:cubicBezTo>
                    <a:pt x="2277" y="430"/>
                    <a:pt x="2263" y="430"/>
                    <a:pt x="2250" y="431"/>
                  </a:cubicBezTo>
                  <a:cubicBezTo>
                    <a:pt x="2237" y="432"/>
                    <a:pt x="2226" y="432"/>
                    <a:pt x="2214" y="432"/>
                  </a:cubicBezTo>
                  <a:cubicBezTo>
                    <a:pt x="2247" y="389"/>
                    <a:pt x="2343" y="253"/>
                    <a:pt x="2398" y="159"/>
                  </a:cubicBezTo>
                  <a:cubicBezTo>
                    <a:pt x="2398" y="158"/>
                    <a:pt x="2399" y="156"/>
                    <a:pt x="2398" y="154"/>
                  </a:cubicBezTo>
                  <a:cubicBezTo>
                    <a:pt x="2398" y="153"/>
                    <a:pt x="2397" y="151"/>
                    <a:pt x="2395" y="151"/>
                  </a:cubicBezTo>
                  <a:cubicBezTo>
                    <a:pt x="2308" y="111"/>
                    <a:pt x="2308" y="111"/>
                    <a:pt x="2308" y="111"/>
                  </a:cubicBezTo>
                  <a:cubicBezTo>
                    <a:pt x="2306" y="110"/>
                    <a:pt x="2302" y="111"/>
                    <a:pt x="2301" y="113"/>
                  </a:cubicBezTo>
                  <a:cubicBezTo>
                    <a:pt x="2284" y="146"/>
                    <a:pt x="2260" y="190"/>
                    <a:pt x="2205" y="273"/>
                  </a:cubicBezTo>
                  <a:cubicBezTo>
                    <a:pt x="2196" y="263"/>
                    <a:pt x="2181" y="245"/>
                    <a:pt x="2163" y="225"/>
                  </a:cubicBezTo>
                  <a:cubicBezTo>
                    <a:pt x="2180" y="199"/>
                    <a:pt x="2233" y="114"/>
                    <a:pt x="2268" y="36"/>
                  </a:cubicBezTo>
                  <a:cubicBezTo>
                    <a:pt x="2269" y="34"/>
                    <a:pt x="2269" y="32"/>
                    <a:pt x="2268" y="31"/>
                  </a:cubicBezTo>
                  <a:cubicBezTo>
                    <a:pt x="2267" y="29"/>
                    <a:pt x="2266" y="28"/>
                    <a:pt x="2264" y="27"/>
                  </a:cubicBezTo>
                  <a:cubicBezTo>
                    <a:pt x="2171" y="1"/>
                    <a:pt x="2171" y="1"/>
                    <a:pt x="2171" y="1"/>
                  </a:cubicBezTo>
                  <a:cubicBezTo>
                    <a:pt x="2168" y="0"/>
                    <a:pt x="2165" y="2"/>
                    <a:pt x="2164" y="4"/>
                  </a:cubicBezTo>
                  <a:cubicBezTo>
                    <a:pt x="2141" y="64"/>
                    <a:pt x="2122" y="104"/>
                    <a:pt x="2088" y="158"/>
                  </a:cubicBezTo>
                  <a:cubicBezTo>
                    <a:pt x="2087" y="157"/>
                    <a:pt x="2087" y="156"/>
                    <a:pt x="2086" y="156"/>
                  </a:cubicBezTo>
                  <a:cubicBezTo>
                    <a:pt x="2085" y="155"/>
                    <a:pt x="2085" y="155"/>
                    <a:pt x="2082" y="153"/>
                  </a:cubicBezTo>
                  <a:cubicBezTo>
                    <a:pt x="2081" y="152"/>
                    <a:pt x="2079" y="151"/>
                    <a:pt x="2076" y="148"/>
                  </a:cubicBezTo>
                  <a:cubicBezTo>
                    <a:pt x="2074" y="147"/>
                    <a:pt x="2072" y="147"/>
                    <a:pt x="2071" y="147"/>
                  </a:cubicBezTo>
                  <a:cubicBezTo>
                    <a:pt x="2069" y="148"/>
                    <a:pt x="2068" y="149"/>
                    <a:pt x="2067" y="150"/>
                  </a:cubicBezTo>
                  <a:cubicBezTo>
                    <a:pt x="2019" y="233"/>
                    <a:pt x="2019" y="233"/>
                    <a:pt x="2019" y="233"/>
                  </a:cubicBezTo>
                  <a:cubicBezTo>
                    <a:pt x="2018" y="235"/>
                    <a:pt x="2018" y="239"/>
                    <a:pt x="2020" y="240"/>
                  </a:cubicBezTo>
                  <a:cubicBezTo>
                    <a:pt x="2036" y="253"/>
                    <a:pt x="2082" y="291"/>
                    <a:pt x="2146" y="359"/>
                  </a:cubicBezTo>
                  <a:cubicBezTo>
                    <a:pt x="2130" y="383"/>
                    <a:pt x="2106" y="418"/>
                    <a:pt x="2092" y="436"/>
                  </a:cubicBezTo>
                  <a:cubicBezTo>
                    <a:pt x="2073" y="437"/>
                    <a:pt x="2054" y="438"/>
                    <a:pt x="2028" y="438"/>
                  </a:cubicBezTo>
                  <a:cubicBezTo>
                    <a:pt x="2025" y="438"/>
                    <a:pt x="2022" y="441"/>
                    <a:pt x="2022" y="444"/>
                  </a:cubicBezTo>
                  <a:cubicBezTo>
                    <a:pt x="2022" y="535"/>
                    <a:pt x="2022" y="535"/>
                    <a:pt x="2022" y="535"/>
                  </a:cubicBezTo>
                  <a:cubicBezTo>
                    <a:pt x="2022" y="537"/>
                    <a:pt x="2023" y="538"/>
                    <a:pt x="2024" y="540"/>
                  </a:cubicBezTo>
                  <a:cubicBezTo>
                    <a:pt x="2025" y="541"/>
                    <a:pt x="2027" y="541"/>
                    <a:pt x="2029" y="541"/>
                  </a:cubicBezTo>
                  <a:cubicBezTo>
                    <a:pt x="2037" y="541"/>
                    <a:pt x="2046" y="540"/>
                    <a:pt x="2056" y="540"/>
                  </a:cubicBezTo>
                  <a:cubicBezTo>
                    <a:pt x="2080" y="539"/>
                    <a:pt x="2112" y="537"/>
                    <a:pt x="2168" y="534"/>
                  </a:cubicBezTo>
                  <a:cubicBezTo>
                    <a:pt x="2168" y="948"/>
                    <a:pt x="2168" y="948"/>
                    <a:pt x="2168" y="948"/>
                  </a:cubicBezTo>
                  <a:cubicBezTo>
                    <a:pt x="2168" y="952"/>
                    <a:pt x="2170" y="954"/>
                    <a:pt x="2174" y="954"/>
                  </a:cubicBezTo>
                  <a:cubicBezTo>
                    <a:pt x="2268" y="954"/>
                    <a:pt x="2268" y="954"/>
                    <a:pt x="2268" y="954"/>
                  </a:cubicBezTo>
                  <a:cubicBezTo>
                    <a:pt x="2272" y="954"/>
                    <a:pt x="2274" y="952"/>
                    <a:pt x="2274" y="948"/>
                  </a:cubicBezTo>
                  <a:cubicBezTo>
                    <a:pt x="2274" y="526"/>
                    <a:pt x="2274" y="526"/>
                    <a:pt x="2274" y="526"/>
                  </a:cubicBezTo>
                  <a:cubicBezTo>
                    <a:pt x="2288" y="526"/>
                    <a:pt x="2313" y="524"/>
                    <a:pt x="2329" y="523"/>
                  </a:cubicBezTo>
                  <a:cubicBezTo>
                    <a:pt x="2330" y="524"/>
                    <a:pt x="2330" y="525"/>
                    <a:pt x="2331" y="526"/>
                  </a:cubicBezTo>
                  <a:close/>
                  <a:moveTo>
                    <a:pt x="2377" y="231"/>
                  </a:moveTo>
                  <a:cubicBezTo>
                    <a:pt x="2377" y="233"/>
                    <a:pt x="2377" y="235"/>
                    <a:pt x="2378" y="236"/>
                  </a:cubicBezTo>
                  <a:cubicBezTo>
                    <a:pt x="2443" y="311"/>
                    <a:pt x="2443" y="311"/>
                    <a:pt x="2443" y="311"/>
                  </a:cubicBezTo>
                  <a:cubicBezTo>
                    <a:pt x="2444" y="312"/>
                    <a:pt x="2446" y="313"/>
                    <a:pt x="2447" y="313"/>
                  </a:cubicBezTo>
                  <a:cubicBezTo>
                    <a:pt x="2449" y="313"/>
                    <a:pt x="2450" y="312"/>
                    <a:pt x="2451" y="311"/>
                  </a:cubicBezTo>
                  <a:cubicBezTo>
                    <a:pt x="2534" y="241"/>
                    <a:pt x="2610" y="122"/>
                    <a:pt x="2651" y="42"/>
                  </a:cubicBezTo>
                  <a:cubicBezTo>
                    <a:pt x="2652" y="41"/>
                    <a:pt x="2652" y="39"/>
                    <a:pt x="2651" y="37"/>
                  </a:cubicBezTo>
                  <a:cubicBezTo>
                    <a:pt x="2651" y="36"/>
                    <a:pt x="2649" y="35"/>
                    <a:pt x="2648" y="34"/>
                  </a:cubicBezTo>
                  <a:cubicBezTo>
                    <a:pt x="2556" y="1"/>
                    <a:pt x="2556" y="1"/>
                    <a:pt x="2556" y="1"/>
                  </a:cubicBezTo>
                  <a:cubicBezTo>
                    <a:pt x="2553" y="0"/>
                    <a:pt x="2550" y="1"/>
                    <a:pt x="2549" y="4"/>
                  </a:cubicBezTo>
                  <a:cubicBezTo>
                    <a:pt x="2484" y="125"/>
                    <a:pt x="2406" y="207"/>
                    <a:pt x="2379" y="227"/>
                  </a:cubicBezTo>
                  <a:cubicBezTo>
                    <a:pt x="2378" y="228"/>
                    <a:pt x="2377" y="230"/>
                    <a:pt x="2377" y="231"/>
                  </a:cubicBezTo>
                  <a:close/>
                  <a:moveTo>
                    <a:pt x="2826" y="4"/>
                  </a:moveTo>
                  <a:cubicBezTo>
                    <a:pt x="2825" y="1"/>
                    <a:pt x="2821" y="0"/>
                    <a:pt x="2818" y="1"/>
                  </a:cubicBezTo>
                  <a:cubicBezTo>
                    <a:pt x="2731" y="41"/>
                    <a:pt x="2731" y="41"/>
                    <a:pt x="2731" y="41"/>
                  </a:cubicBezTo>
                  <a:cubicBezTo>
                    <a:pt x="2729" y="42"/>
                    <a:pt x="2728" y="43"/>
                    <a:pt x="2728" y="45"/>
                  </a:cubicBezTo>
                  <a:cubicBezTo>
                    <a:pt x="2727" y="46"/>
                    <a:pt x="2727" y="48"/>
                    <a:pt x="2728" y="49"/>
                  </a:cubicBezTo>
                  <a:cubicBezTo>
                    <a:pt x="2781" y="151"/>
                    <a:pt x="2850" y="235"/>
                    <a:pt x="2930" y="292"/>
                  </a:cubicBezTo>
                  <a:cubicBezTo>
                    <a:pt x="2931" y="293"/>
                    <a:pt x="2932" y="293"/>
                    <a:pt x="2933" y="293"/>
                  </a:cubicBezTo>
                  <a:cubicBezTo>
                    <a:pt x="2933" y="293"/>
                    <a:pt x="2934" y="293"/>
                    <a:pt x="2934" y="293"/>
                  </a:cubicBezTo>
                  <a:cubicBezTo>
                    <a:pt x="2936" y="293"/>
                    <a:pt x="2937" y="292"/>
                    <a:pt x="2938" y="291"/>
                  </a:cubicBezTo>
                  <a:cubicBezTo>
                    <a:pt x="2993" y="208"/>
                    <a:pt x="2993" y="208"/>
                    <a:pt x="2993" y="208"/>
                  </a:cubicBezTo>
                  <a:cubicBezTo>
                    <a:pt x="2995" y="205"/>
                    <a:pt x="2994" y="202"/>
                    <a:pt x="2991" y="200"/>
                  </a:cubicBezTo>
                  <a:cubicBezTo>
                    <a:pt x="2962" y="178"/>
                    <a:pt x="2893" y="127"/>
                    <a:pt x="2826" y="4"/>
                  </a:cubicBezTo>
                  <a:close/>
                  <a:moveTo>
                    <a:pt x="2603" y="174"/>
                  </a:moveTo>
                  <a:cubicBezTo>
                    <a:pt x="2585" y="207"/>
                    <a:pt x="2562" y="248"/>
                    <a:pt x="2538" y="292"/>
                  </a:cubicBezTo>
                  <a:cubicBezTo>
                    <a:pt x="2517" y="329"/>
                    <a:pt x="2496" y="368"/>
                    <a:pt x="2476" y="404"/>
                  </a:cubicBezTo>
                  <a:cubicBezTo>
                    <a:pt x="2464" y="404"/>
                    <a:pt x="2462" y="404"/>
                    <a:pt x="2460" y="404"/>
                  </a:cubicBezTo>
                  <a:cubicBezTo>
                    <a:pt x="2459" y="404"/>
                    <a:pt x="2458" y="404"/>
                    <a:pt x="2453" y="404"/>
                  </a:cubicBezTo>
                  <a:cubicBezTo>
                    <a:pt x="2450" y="404"/>
                    <a:pt x="2447" y="407"/>
                    <a:pt x="2447" y="410"/>
                  </a:cubicBezTo>
                  <a:cubicBezTo>
                    <a:pt x="2447" y="498"/>
                    <a:pt x="2447" y="498"/>
                    <a:pt x="2447" y="498"/>
                  </a:cubicBezTo>
                  <a:cubicBezTo>
                    <a:pt x="2447" y="502"/>
                    <a:pt x="2450" y="504"/>
                    <a:pt x="2453" y="504"/>
                  </a:cubicBezTo>
                  <a:cubicBezTo>
                    <a:pt x="2472" y="504"/>
                    <a:pt x="2523" y="502"/>
                    <a:pt x="2551" y="501"/>
                  </a:cubicBezTo>
                  <a:cubicBezTo>
                    <a:pt x="2551" y="501"/>
                    <a:pt x="2551" y="501"/>
                    <a:pt x="2551" y="501"/>
                  </a:cubicBezTo>
                  <a:cubicBezTo>
                    <a:pt x="2516" y="560"/>
                    <a:pt x="2516" y="560"/>
                    <a:pt x="2516" y="560"/>
                  </a:cubicBezTo>
                  <a:cubicBezTo>
                    <a:pt x="2515" y="562"/>
                    <a:pt x="2515" y="564"/>
                    <a:pt x="2515" y="565"/>
                  </a:cubicBezTo>
                  <a:cubicBezTo>
                    <a:pt x="2516" y="567"/>
                    <a:pt x="2517" y="568"/>
                    <a:pt x="2519" y="569"/>
                  </a:cubicBezTo>
                  <a:cubicBezTo>
                    <a:pt x="2583" y="590"/>
                    <a:pt x="2683" y="647"/>
                    <a:pt x="2730" y="684"/>
                  </a:cubicBezTo>
                  <a:cubicBezTo>
                    <a:pt x="2732" y="685"/>
                    <a:pt x="2733" y="686"/>
                    <a:pt x="2734" y="686"/>
                  </a:cubicBezTo>
                  <a:cubicBezTo>
                    <a:pt x="2734" y="686"/>
                    <a:pt x="2735" y="685"/>
                    <a:pt x="2735" y="685"/>
                  </a:cubicBezTo>
                  <a:cubicBezTo>
                    <a:pt x="2737" y="685"/>
                    <a:pt x="2738" y="684"/>
                    <a:pt x="2739" y="683"/>
                  </a:cubicBezTo>
                  <a:cubicBezTo>
                    <a:pt x="2789" y="603"/>
                    <a:pt x="2789" y="603"/>
                    <a:pt x="2789" y="603"/>
                  </a:cubicBezTo>
                  <a:cubicBezTo>
                    <a:pt x="2791" y="601"/>
                    <a:pt x="2790" y="597"/>
                    <a:pt x="2787" y="595"/>
                  </a:cubicBezTo>
                  <a:cubicBezTo>
                    <a:pt x="2730" y="554"/>
                    <a:pt x="2676" y="522"/>
                    <a:pt x="2622" y="498"/>
                  </a:cubicBezTo>
                  <a:cubicBezTo>
                    <a:pt x="2725" y="494"/>
                    <a:pt x="2745" y="493"/>
                    <a:pt x="2840" y="484"/>
                  </a:cubicBezTo>
                  <a:cubicBezTo>
                    <a:pt x="2849" y="500"/>
                    <a:pt x="2855" y="511"/>
                    <a:pt x="2865" y="534"/>
                  </a:cubicBezTo>
                  <a:cubicBezTo>
                    <a:pt x="2866" y="535"/>
                    <a:pt x="2867" y="536"/>
                    <a:pt x="2869" y="537"/>
                  </a:cubicBezTo>
                  <a:cubicBezTo>
                    <a:pt x="2870" y="538"/>
                    <a:pt x="2872" y="537"/>
                    <a:pt x="2873" y="536"/>
                  </a:cubicBezTo>
                  <a:cubicBezTo>
                    <a:pt x="2964" y="484"/>
                    <a:pt x="2964" y="484"/>
                    <a:pt x="2964" y="484"/>
                  </a:cubicBezTo>
                  <a:cubicBezTo>
                    <a:pt x="2967" y="482"/>
                    <a:pt x="2968" y="479"/>
                    <a:pt x="2966" y="476"/>
                  </a:cubicBezTo>
                  <a:cubicBezTo>
                    <a:pt x="2940" y="423"/>
                    <a:pt x="2885" y="321"/>
                    <a:pt x="2804" y="237"/>
                  </a:cubicBezTo>
                  <a:cubicBezTo>
                    <a:pt x="2802" y="235"/>
                    <a:pt x="2799" y="234"/>
                    <a:pt x="2797" y="236"/>
                  </a:cubicBezTo>
                  <a:cubicBezTo>
                    <a:pt x="2715" y="284"/>
                    <a:pt x="2715" y="284"/>
                    <a:pt x="2715" y="284"/>
                  </a:cubicBezTo>
                  <a:cubicBezTo>
                    <a:pt x="2713" y="285"/>
                    <a:pt x="2713" y="287"/>
                    <a:pt x="2712" y="289"/>
                  </a:cubicBezTo>
                  <a:cubicBezTo>
                    <a:pt x="2712" y="290"/>
                    <a:pt x="2712" y="292"/>
                    <a:pt x="2714" y="293"/>
                  </a:cubicBezTo>
                  <a:cubicBezTo>
                    <a:pt x="2735" y="318"/>
                    <a:pt x="2743" y="328"/>
                    <a:pt x="2783" y="390"/>
                  </a:cubicBezTo>
                  <a:cubicBezTo>
                    <a:pt x="2766" y="391"/>
                    <a:pt x="2743" y="392"/>
                    <a:pt x="2719" y="394"/>
                  </a:cubicBezTo>
                  <a:cubicBezTo>
                    <a:pt x="2675" y="396"/>
                    <a:pt x="2626" y="398"/>
                    <a:pt x="2598" y="400"/>
                  </a:cubicBezTo>
                  <a:cubicBezTo>
                    <a:pt x="2643" y="319"/>
                    <a:pt x="2670" y="274"/>
                    <a:pt x="2714" y="202"/>
                  </a:cubicBezTo>
                  <a:cubicBezTo>
                    <a:pt x="2716" y="200"/>
                    <a:pt x="2716" y="198"/>
                    <a:pt x="2715" y="197"/>
                  </a:cubicBezTo>
                  <a:cubicBezTo>
                    <a:pt x="2714" y="195"/>
                    <a:pt x="2713" y="194"/>
                    <a:pt x="2711" y="193"/>
                  </a:cubicBezTo>
                  <a:cubicBezTo>
                    <a:pt x="2609" y="171"/>
                    <a:pt x="2609" y="171"/>
                    <a:pt x="2609" y="171"/>
                  </a:cubicBezTo>
                  <a:cubicBezTo>
                    <a:pt x="2607" y="171"/>
                    <a:pt x="2604" y="172"/>
                    <a:pt x="2603" y="174"/>
                  </a:cubicBezTo>
                  <a:close/>
                  <a:moveTo>
                    <a:pt x="2392" y="765"/>
                  </a:moveTo>
                  <a:cubicBezTo>
                    <a:pt x="2392" y="701"/>
                    <a:pt x="2388" y="654"/>
                    <a:pt x="2376" y="598"/>
                  </a:cubicBezTo>
                  <a:cubicBezTo>
                    <a:pt x="2376" y="595"/>
                    <a:pt x="2373" y="593"/>
                    <a:pt x="2371" y="593"/>
                  </a:cubicBezTo>
                  <a:cubicBezTo>
                    <a:pt x="2371" y="593"/>
                    <a:pt x="2371" y="593"/>
                    <a:pt x="2371" y="593"/>
                  </a:cubicBezTo>
                  <a:cubicBezTo>
                    <a:pt x="2301" y="593"/>
                    <a:pt x="2301" y="593"/>
                    <a:pt x="2301" y="593"/>
                  </a:cubicBezTo>
                  <a:cubicBezTo>
                    <a:pt x="2299" y="593"/>
                    <a:pt x="2297" y="594"/>
                    <a:pt x="2296" y="595"/>
                  </a:cubicBezTo>
                  <a:cubicBezTo>
                    <a:pt x="2295" y="597"/>
                    <a:pt x="2294" y="598"/>
                    <a:pt x="2295" y="600"/>
                  </a:cubicBezTo>
                  <a:cubicBezTo>
                    <a:pt x="2299" y="631"/>
                    <a:pt x="2305" y="700"/>
                    <a:pt x="2304" y="765"/>
                  </a:cubicBezTo>
                  <a:cubicBezTo>
                    <a:pt x="2304" y="766"/>
                    <a:pt x="2305" y="768"/>
                    <a:pt x="2306" y="769"/>
                  </a:cubicBezTo>
                  <a:cubicBezTo>
                    <a:pt x="2307" y="770"/>
                    <a:pt x="2309" y="771"/>
                    <a:pt x="2310" y="771"/>
                  </a:cubicBezTo>
                  <a:cubicBezTo>
                    <a:pt x="2310" y="771"/>
                    <a:pt x="2310" y="771"/>
                    <a:pt x="2310" y="771"/>
                  </a:cubicBezTo>
                  <a:cubicBezTo>
                    <a:pt x="2387" y="771"/>
                    <a:pt x="2387" y="771"/>
                    <a:pt x="2387" y="771"/>
                  </a:cubicBezTo>
                  <a:cubicBezTo>
                    <a:pt x="2390" y="771"/>
                    <a:pt x="2392" y="768"/>
                    <a:pt x="2392" y="765"/>
                  </a:cubicBezTo>
                  <a:close/>
                  <a:moveTo>
                    <a:pt x="2835" y="767"/>
                  </a:moveTo>
                  <a:cubicBezTo>
                    <a:pt x="2740" y="767"/>
                    <a:pt x="2740" y="767"/>
                    <a:pt x="2740" y="767"/>
                  </a:cubicBezTo>
                  <a:cubicBezTo>
                    <a:pt x="2736" y="767"/>
                    <a:pt x="2734" y="770"/>
                    <a:pt x="2734" y="773"/>
                  </a:cubicBezTo>
                  <a:cubicBezTo>
                    <a:pt x="2728" y="851"/>
                    <a:pt x="2721" y="851"/>
                    <a:pt x="2706" y="851"/>
                  </a:cubicBezTo>
                  <a:cubicBezTo>
                    <a:pt x="2666" y="851"/>
                    <a:pt x="2666" y="851"/>
                    <a:pt x="2666" y="851"/>
                  </a:cubicBezTo>
                  <a:cubicBezTo>
                    <a:pt x="2654" y="851"/>
                    <a:pt x="2651" y="851"/>
                    <a:pt x="2651" y="834"/>
                  </a:cubicBezTo>
                  <a:cubicBezTo>
                    <a:pt x="2651" y="669"/>
                    <a:pt x="2651" y="669"/>
                    <a:pt x="2651" y="669"/>
                  </a:cubicBezTo>
                  <a:cubicBezTo>
                    <a:pt x="2651" y="666"/>
                    <a:pt x="2648" y="663"/>
                    <a:pt x="2645" y="663"/>
                  </a:cubicBezTo>
                  <a:cubicBezTo>
                    <a:pt x="2550" y="663"/>
                    <a:pt x="2550" y="663"/>
                    <a:pt x="2550" y="663"/>
                  </a:cubicBezTo>
                  <a:cubicBezTo>
                    <a:pt x="2547" y="663"/>
                    <a:pt x="2544" y="666"/>
                    <a:pt x="2544" y="669"/>
                  </a:cubicBezTo>
                  <a:cubicBezTo>
                    <a:pt x="2544" y="898"/>
                    <a:pt x="2544" y="898"/>
                    <a:pt x="2544" y="898"/>
                  </a:cubicBezTo>
                  <a:cubicBezTo>
                    <a:pt x="2544" y="924"/>
                    <a:pt x="2558" y="954"/>
                    <a:pt x="2625" y="954"/>
                  </a:cubicBezTo>
                  <a:cubicBezTo>
                    <a:pt x="2757" y="954"/>
                    <a:pt x="2757" y="954"/>
                    <a:pt x="2757" y="954"/>
                  </a:cubicBezTo>
                  <a:cubicBezTo>
                    <a:pt x="2816" y="954"/>
                    <a:pt x="2822" y="916"/>
                    <a:pt x="2839" y="789"/>
                  </a:cubicBezTo>
                  <a:cubicBezTo>
                    <a:pt x="2841" y="774"/>
                    <a:pt x="2841" y="774"/>
                    <a:pt x="2841" y="774"/>
                  </a:cubicBezTo>
                  <a:cubicBezTo>
                    <a:pt x="2841" y="772"/>
                    <a:pt x="2841" y="770"/>
                    <a:pt x="2839" y="769"/>
                  </a:cubicBezTo>
                  <a:cubicBezTo>
                    <a:pt x="2838" y="768"/>
                    <a:pt x="2837" y="767"/>
                    <a:pt x="2835" y="767"/>
                  </a:cubicBezTo>
                  <a:close/>
                  <a:moveTo>
                    <a:pt x="6018" y="725"/>
                  </a:moveTo>
                  <a:cubicBezTo>
                    <a:pt x="5921" y="725"/>
                    <a:pt x="5921" y="725"/>
                    <a:pt x="5921" y="725"/>
                  </a:cubicBezTo>
                  <a:cubicBezTo>
                    <a:pt x="5918" y="725"/>
                    <a:pt x="5915" y="728"/>
                    <a:pt x="5915" y="731"/>
                  </a:cubicBezTo>
                  <a:cubicBezTo>
                    <a:pt x="5913" y="834"/>
                    <a:pt x="5907" y="839"/>
                    <a:pt x="5896" y="839"/>
                  </a:cubicBezTo>
                  <a:cubicBezTo>
                    <a:pt x="5856" y="839"/>
                    <a:pt x="5856" y="839"/>
                    <a:pt x="5856" y="839"/>
                  </a:cubicBezTo>
                  <a:cubicBezTo>
                    <a:pt x="5842" y="839"/>
                    <a:pt x="5842" y="839"/>
                    <a:pt x="5842" y="819"/>
                  </a:cubicBezTo>
                  <a:cubicBezTo>
                    <a:pt x="5842" y="512"/>
                    <a:pt x="5842" y="512"/>
                    <a:pt x="5842" y="512"/>
                  </a:cubicBezTo>
                  <a:cubicBezTo>
                    <a:pt x="5842" y="509"/>
                    <a:pt x="5839" y="506"/>
                    <a:pt x="5836" y="506"/>
                  </a:cubicBezTo>
                  <a:cubicBezTo>
                    <a:pt x="5566" y="506"/>
                    <a:pt x="5566" y="506"/>
                    <a:pt x="5566" y="506"/>
                  </a:cubicBezTo>
                  <a:cubicBezTo>
                    <a:pt x="5571" y="462"/>
                    <a:pt x="5572" y="454"/>
                    <a:pt x="5573" y="430"/>
                  </a:cubicBezTo>
                  <a:cubicBezTo>
                    <a:pt x="5574" y="423"/>
                    <a:pt x="5574" y="423"/>
                    <a:pt x="5574" y="423"/>
                  </a:cubicBezTo>
                  <a:cubicBezTo>
                    <a:pt x="5574" y="422"/>
                    <a:pt x="5573" y="420"/>
                    <a:pt x="5572" y="419"/>
                  </a:cubicBezTo>
                  <a:cubicBezTo>
                    <a:pt x="5571" y="418"/>
                    <a:pt x="5570" y="417"/>
                    <a:pt x="5568" y="417"/>
                  </a:cubicBezTo>
                  <a:cubicBezTo>
                    <a:pt x="5471" y="417"/>
                    <a:pt x="5471" y="417"/>
                    <a:pt x="5471" y="417"/>
                  </a:cubicBezTo>
                  <a:cubicBezTo>
                    <a:pt x="5468" y="417"/>
                    <a:pt x="5465" y="420"/>
                    <a:pt x="5465" y="423"/>
                  </a:cubicBezTo>
                  <a:cubicBezTo>
                    <a:pt x="5463" y="460"/>
                    <a:pt x="5462" y="470"/>
                    <a:pt x="5458" y="506"/>
                  </a:cubicBezTo>
                  <a:cubicBezTo>
                    <a:pt x="5145" y="506"/>
                    <a:pt x="5145" y="506"/>
                    <a:pt x="5145" y="506"/>
                  </a:cubicBezTo>
                  <a:cubicBezTo>
                    <a:pt x="5142" y="506"/>
                    <a:pt x="5139" y="509"/>
                    <a:pt x="5139" y="512"/>
                  </a:cubicBezTo>
                  <a:cubicBezTo>
                    <a:pt x="5139" y="611"/>
                    <a:pt x="5139" y="611"/>
                    <a:pt x="5139" y="611"/>
                  </a:cubicBezTo>
                  <a:cubicBezTo>
                    <a:pt x="5139" y="614"/>
                    <a:pt x="5142" y="617"/>
                    <a:pt x="5145" y="617"/>
                  </a:cubicBezTo>
                  <a:cubicBezTo>
                    <a:pt x="5429" y="617"/>
                    <a:pt x="5429" y="617"/>
                    <a:pt x="5429" y="617"/>
                  </a:cubicBezTo>
                  <a:cubicBezTo>
                    <a:pt x="5414" y="657"/>
                    <a:pt x="5315" y="788"/>
                    <a:pt x="5109" y="827"/>
                  </a:cubicBezTo>
                  <a:cubicBezTo>
                    <a:pt x="5106" y="827"/>
                    <a:pt x="5104" y="830"/>
                    <a:pt x="5104" y="833"/>
                  </a:cubicBezTo>
                  <a:cubicBezTo>
                    <a:pt x="5104" y="948"/>
                    <a:pt x="5104" y="948"/>
                    <a:pt x="5104" y="948"/>
                  </a:cubicBezTo>
                  <a:cubicBezTo>
                    <a:pt x="5104" y="950"/>
                    <a:pt x="5105" y="952"/>
                    <a:pt x="5107" y="953"/>
                  </a:cubicBezTo>
                  <a:cubicBezTo>
                    <a:pt x="5108" y="954"/>
                    <a:pt x="5109" y="954"/>
                    <a:pt x="5110" y="954"/>
                  </a:cubicBezTo>
                  <a:cubicBezTo>
                    <a:pt x="5111" y="954"/>
                    <a:pt x="5112" y="954"/>
                    <a:pt x="5112" y="954"/>
                  </a:cubicBezTo>
                  <a:cubicBezTo>
                    <a:pt x="5419" y="863"/>
                    <a:pt x="5517" y="721"/>
                    <a:pt x="5545" y="617"/>
                  </a:cubicBezTo>
                  <a:cubicBezTo>
                    <a:pt x="5730" y="617"/>
                    <a:pt x="5730" y="617"/>
                    <a:pt x="5730" y="617"/>
                  </a:cubicBezTo>
                  <a:cubicBezTo>
                    <a:pt x="5730" y="853"/>
                    <a:pt x="5730" y="853"/>
                    <a:pt x="5730" y="853"/>
                  </a:cubicBezTo>
                  <a:cubicBezTo>
                    <a:pt x="5730" y="888"/>
                    <a:pt x="5730" y="947"/>
                    <a:pt x="5811" y="947"/>
                  </a:cubicBezTo>
                  <a:cubicBezTo>
                    <a:pt x="5940" y="947"/>
                    <a:pt x="5940" y="947"/>
                    <a:pt x="5940" y="947"/>
                  </a:cubicBezTo>
                  <a:cubicBezTo>
                    <a:pt x="6017" y="947"/>
                    <a:pt x="6019" y="893"/>
                    <a:pt x="6023" y="731"/>
                  </a:cubicBezTo>
                  <a:cubicBezTo>
                    <a:pt x="6023" y="730"/>
                    <a:pt x="6023" y="728"/>
                    <a:pt x="6022" y="727"/>
                  </a:cubicBezTo>
                  <a:cubicBezTo>
                    <a:pt x="6021" y="726"/>
                    <a:pt x="6019" y="725"/>
                    <a:pt x="6018" y="725"/>
                  </a:cubicBezTo>
                  <a:close/>
                  <a:moveTo>
                    <a:pt x="5105" y="288"/>
                  </a:moveTo>
                  <a:cubicBezTo>
                    <a:pt x="5105" y="88"/>
                    <a:pt x="5105" y="88"/>
                    <a:pt x="5105" y="88"/>
                  </a:cubicBezTo>
                  <a:cubicBezTo>
                    <a:pt x="5105" y="85"/>
                    <a:pt x="5108" y="82"/>
                    <a:pt x="5111" y="82"/>
                  </a:cubicBezTo>
                  <a:cubicBezTo>
                    <a:pt x="5492" y="82"/>
                    <a:pt x="5492" y="82"/>
                    <a:pt x="5492" y="82"/>
                  </a:cubicBezTo>
                  <a:cubicBezTo>
                    <a:pt x="5492" y="7"/>
                    <a:pt x="5492" y="7"/>
                    <a:pt x="5492" y="7"/>
                  </a:cubicBezTo>
                  <a:cubicBezTo>
                    <a:pt x="5492" y="3"/>
                    <a:pt x="5495" y="1"/>
                    <a:pt x="5498" y="1"/>
                  </a:cubicBezTo>
                  <a:cubicBezTo>
                    <a:pt x="5598" y="1"/>
                    <a:pt x="5598" y="1"/>
                    <a:pt x="5598" y="1"/>
                  </a:cubicBezTo>
                  <a:cubicBezTo>
                    <a:pt x="5601" y="1"/>
                    <a:pt x="5604" y="3"/>
                    <a:pt x="5604" y="7"/>
                  </a:cubicBezTo>
                  <a:cubicBezTo>
                    <a:pt x="5604" y="82"/>
                    <a:pt x="5604" y="82"/>
                    <a:pt x="5604" y="82"/>
                  </a:cubicBezTo>
                  <a:cubicBezTo>
                    <a:pt x="5989" y="82"/>
                    <a:pt x="5989" y="82"/>
                    <a:pt x="5989" y="82"/>
                  </a:cubicBezTo>
                  <a:cubicBezTo>
                    <a:pt x="5992" y="82"/>
                    <a:pt x="5995" y="85"/>
                    <a:pt x="5995" y="88"/>
                  </a:cubicBezTo>
                  <a:cubicBezTo>
                    <a:pt x="5995" y="288"/>
                    <a:pt x="5995" y="288"/>
                    <a:pt x="5995" y="288"/>
                  </a:cubicBezTo>
                  <a:cubicBezTo>
                    <a:pt x="5995" y="292"/>
                    <a:pt x="5992" y="294"/>
                    <a:pt x="5989" y="294"/>
                  </a:cubicBezTo>
                  <a:cubicBezTo>
                    <a:pt x="5955" y="294"/>
                    <a:pt x="5955" y="294"/>
                    <a:pt x="5955" y="294"/>
                  </a:cubicBezTo>
                  <a:cubicBezTo>
                    <a:pt x="5948" y="365"/>
                    <a:pt x="5934" y="432"/>
                    <a:pt x="5867" y="432"/>
                  </a:cubicBezTo>
                  <a:cubicBezTo>
                    <a:pt x="5679" y="432"/>
                    <a:pt x="5679" y="432"/>
                    <a:pt x="5679" y="432"/>
                  </a:cubicBezTo>
                  <a:cubicBezTo>
                    <a:pt x="5627" y="432"/>
                    <a:pt x="5592" y="420"/>
                    <a:pt x="5592" y="360"/>
                  </a:cubicBezTo>
                  <a:cubicBezTo>
                    <a:pt x="5592" y="190"/>
                    <a:pt x="5592" y="190"/>
                    <a:pt x="5592" y="190"/>
                  </a:cubicBezTo>
                  <a:cubicBezTo>
                    <a:pt x="5501" y="190"/>
                    <a:pt x="5501" y="190"/>
                    <a:pt x="5501" y="190"/>
                  </a:cubicBezTo>
                  <a:cubicBezTo>
                    <a:pt x="5475" y="284"/>
                    <a:pt x="5395" y="408"/>
                    <a:pt x="5160" y="471"/>
                  </a:cubicBezTo>
                  <a:cubicBezTo>
                    <a:pt x="5160" y="471"/>
                    <a:pt x="5159" y="471"/>
                    <a:pt x="5159" y="471"/>
                  </a:cubicBezTo>
                  <a:cubicBezTo>
                    <a:pt x="5158" y="471"/>
                    <a:pt x="5156" y="470"/>
                    <a:pt x="5155" y="470"/>
                  </a:cubicBezTo>
                  <a:cubicBezTo>
                    <a:pt x="5154" y="469"/>
                    <a:pt x="5153" y="467"/>
                    <a:pt x="5153" y="465"/>
                  </a:cubicBezTo>
                  <a:cubicBezTo>
                    <a:pt x="5153" y="358"/>
                    <a:pt x="5153" y="358"/>
                    <a:pt x="5153" y="358"/>
                  </a:cubicBezTo>
                  <a:cubicBezTo>
                    <a:pt x="5153" y="355"/>
                    <a:pt x="5155" y="353"/>
                    <a:pt x="5158" y="352"/>
                  </a:cubicBezTo>
                  <a:cubicBezTo>
                    <a:pt x="5283" y="325"/>
                    <a:pt x="5363" y="272"/>
                    <a:pt x="5400" y="190"/>
                  </a:cubicBezTo>
                  <a:cubicBezTo>
                    <a:pt x="5219" y="190"/>
                    <a:pt x="5219" y="190"/>
                    <a:pt x="5219" y="190"/>
                  </a:cubicBezTo>
                  <a:cubicBezTo>
                    <a:pt x="5219" y="288"/>
                    <a:pt x="5219" y="288"/>
                    <a:pt x="5219" y="288"/>
                  </a:cubicBezTo>
                  <a:cubicBezTo>
                    <a:pt x="5219" y="292"/>
                    <a:pt x="5217" y="294"/>
                    <a:pt x="5213" y="294"/>
                  </a:cubicBezTo>
                  <a:cubicBezTo>
                    <a:pt x="5111" y="294"/>
                    <a:pt x="5111" y="294"/>
                    <a:pt x="5111" y="294"/>
                  </a:cubicBezTo>
                  <a:cubicBezTo>
                    <a:pt x="5108" y="294"/>
                    <a:pt x="5105" y="292"/>
                    <a:pt x="5105" y="288"/>
                  </a:cubicBezTo>
                  <a:close/>
                  <a:moveTo>
                    <a:pt x="5692" y="190"/>
                  </a:moveTo>
                  <a:cubicBezTo>
                    <a:pt x="5692" y="314"/>
                    <a:pt x="5692" y="314"/>
                    <a:pt x="5692" y="314"/>
                  </a:cubicBezTo>
                  <a:cubicBezTo>
                    <a:pt x="5692" y="326"/>
                    <a:pt x="5692" y="331"/>
                    <a:pt x="5709" y="331"/>
                  </a:cubicBezTo>
                  <a:cubicBezTo>
                    <a:pt x="5828" y="331"/>
                    <a:pt x="5828" y="331"/>
                    <a:pt x="5828" y="331"/>
                  </a:cubicBezTo>
                  <a:cubicBezTo>
                    <a:pt x="5844" y="331"/>
                    <a:pt x="5852" y="310"/>
                    <a:pt x="5852" y="262"/>
                  </a:cubicBezTo>
                  <a:cubicBezTo>
                    <a:pt x="5853" y="259"/>
                    <a:pt x="5855" y="257"/>
                    <a:pt x="5858" y="257"/>
                  </a:cubicBezTo>
                  <a:cubicBezTo>
                    <a:pt x="5858" y="257"/>
                    <a:pt x="5858" y="257"/>
                    <a:pt x="5858" y="257"/>
                  </a:cubicBezTo>
                  <a:cubicBezTo>
                    <a:pt x="5885" y="257"/>
                    <a:pt x="5885" y="257"/>
                    <a:pt x="5885" y="257"/>
                  </a:cubicBezTo>
                  <a:cubicBezTo>
                    <a:pt x="5885" y="190"/>
                    <a:pt x="5885" y="190"/>
                    <a:pt x="5885" y="190"/>
                  </a:cubicBezTo>
                  <a:lnTo>
                    <a:pt x="5692" y="190"/>
                  </a:lnTo>
                  <a:close/>
                  <a:moveTo>
                    <a:pt x="2138" y="593"/>
                  </a:moveTo>
                  <a:cubicBezTo>
                    <a:pt x="2138" y="593"/>
                    <a:pt x="2138" y="593"/>
                    <a:pt x="2138" y="593"/>
                  </a:cubicBezTo>
                  <a:cubicBezTo>
                    <a:pt x="2057" y="593"/>
                    <a:pt x="2057" y="593"/>
                    <a:pt x="2057" y="593"/>
                  </a:cubicBezTo>
                  <a:cubicBezTo>
                    <a:pt x="2054" y="593"/>
                    <a:pt x="2051" y="596"/>
                    <a:pt x="2051" y="599"/>
                  </a:cubicBezTo>
                  <a:cubicBezTo>
                    <a:pt x="2050" y="699"/>
                    <a:pt x="2039" y="787"/>
                    <a:pt x="2017" y="871"/>
                  </a:cubicBezTo>
                  <a:cubicBezTo>
                    <a:pt x="2017" y="873"/>
                    <a:pt x="2017" y="875"/>
                    <a:pt x="2018" y="876"/>
                  </a:cubicBezTo>
                  <a:cubicBezTo>
                    <a:pt x="2019" y="878"/>
                    <a:pt x="2021" y="878"/>
                    <a:pt x="2023" y="878"/>
                  </a:cubicBezTo>
                  <a:cubicBezTo>
                    <a:pt x="2107" y="878"/>
                    <a:pt x="2107" y="878"/>
                    <a:pt x="2107" y="878"/>
                  </a:cubicBezTo>
                  <a:cubicBezTo>
                    <a:pt x="2110" y="878"/>
                    <a:pt x="2113" y="877"/>
                    <a:pt x="2113" y="874"/>
                  </a:cubicBezTo>
                  <a:cubicBezTo>
                    <a:pt x="2138" y="778"/>
                    <a:pt x="2144" y="633"/>
                    <a:pt x="2144" y="599"/>
                  </a:cubicBezTo>
                  <a:cubicBezTo>
                    <a:pt x="2144" y="598"/>
                    <a:pt x="2143" y="596"/>
                    <a:pt x="2142" y="595"/>
                  </a:cubicBezTo>
                  <a:cubicBezTo>
                    <a:pt x="2141" y="594"/>
                    <a:pt x="2139" y="593"/>
                    <a:pt x="2138" y="593"/>
                  </a:cubicBezTo>
                  <a:close/>
                  <a:moveTo>
                    <a:pt x="4433" y="57"/>
                  </a:moveTo>
                  <a:cubicBezTo>
                    <a:pt x="4433" y="153"/>
                    <a:pt x="4433" y="153"/>
                    <a:pt x="4433" y="153"/>
                  </a:cubicBezTo>
                  <a:cubicBezTo>
                    <a:pt x="4433" y="156"/>
                    <a:pt x="4430" y="159"/>
                    <a:pt x="4427" y="159"/>
                  </a:cubicBezTo>
                  <a:cubicBezTo>
                    <a:pt x="4271" y="159"/>
                    <a:pt x="4271" y="159"/>
                    <a:pt x="4271" y="159"/>
                  </a:cubicBezTo>
                  <a:cubicBezTo>
                    <a:pt x="4267" y="227"/>
                    <a:pt x="4259" y="269"/>
                    <a:pt x="4241" y="331"/>
                  </a:cubicBezTo>
                  <a:cubicBezTo>
                    <a:pt x="4406" y="331"/>
                    <a:pt x="4406" y="331"/>
                    <a:pt x="4406" y="331"/>
                  </a:cubicBezTo>
                  <a:cubicBezTo>
                    <a:pt x="4409" y="331"/>
                    <a:pt x="4412" y="334"/>
                    <a:pt x="4412" y="337"/>
                  </a:cubicBezTo>
                  <a:cubicBezTo>
                    <a:pt x="4412" y="904"/>
                    <a:pt x="4412" y="904"/>
                    <a:pt x="4412" y="904"/>
                  </a:cubicBezTo>
                  <a:cubicBezTo>
                    <a:pt x="4412" y="908"/>
                    <a:pt x="4409" y="911"/>
                    <a:pt x="4406" y="911"/>
                  </a:cubicBezTo>
                  <a:cubicBezTo>
                    <a:pt x="4133" y="911"/>
                    <a:pt x="4133" y="911"/>
                    <a:pt x="4133" y="911"/>
                  </a:cubicBezTo>
                  <a:cubicBezTo>
                    <a:pt x="4129" y="911"/>
                    <a:pt x="4126" y="908"/>
                    <a:pt x="4126" y="904"/>
                  </a:cubicBezTo>
                  <a:cubicBezTo>
                    <a:pt x="4126" y="569"/>
                    <a:pt x="4126" y="569"/>
                    <a:pt x="4126" y="569"/>
                  </a:cubicBezTo>
                  <a:cubicBezTo>
                    <a:pt x="4110" y="590"/>
                    <a:pt x="4083" y="618"/>
                    <a:pt x="4071" y="632"/>
                  </a:cubicBezTo>
                  <a:cubicBezTo>
                    <a:pt x="4069" y="633"/>
                    <a:pt x="4067" y="634"/>
                    <a:pt x="4065" y="633"/>
                  </a:cubicBezTo>
                  <a:cubicBezTo>
                    <a:pt x="4062" y="632"/>
                    <a:pt x="4061" y="630"/>
                    <a:pt x="4061" y="628"/>
                  </a:cubicBezTo>
                  <a:cubicBezTo>
                    <a:pt x="4061" y="460"/>
                    <a:pt x="4061" y="460"/>
                    <a:pt x="4061" y="460"/>
                  </a:cubicBezTo>
                  <a:cubicBezTo>
                    <a:pt x="4061" y="459"/>
                    <a:pt x="4061" y="458"/>
                    <a:pt x="4062" y="456"/>
                  </a:cubicBezTo>
                  <a:cubicBezTo>
                    <a:pt x="4126" y="367"/>
                    <a:pt x="4153" y="289"/>
                    <a:pt x="4163" y="159"/>
                  </a:cubicBezTo>
                  <a:cubicBezTo>
                    <a:pt x="4067" y="159"/>
                    <a:pt x="4067" y="159"/>
                    <a:pt x="4067" y="159"/>
                  </a:cubicBezTo>
                  <a:cubicBezTo>
                    <a:pt x="4063" y="159"/>
                    <a:pt x="4061" y="156"/>
                    <a:pt x="4061" y="153"/>
                  </a:cubicBezTo>
                  <a:cubicBezTo>
                    <a:pt x="4061" y="57"/>
                    <a:pt x="4061" y="57"/>
                    <a:pt x="4061" y="57"/>
                  </a:cubicBezTo>
                  <a:cubicBezTo>
                    <a:pt x="4061" y="53"/>
                    <a:pt x="4063" y="51"/>
                    <a:pt x="4067" y="51"/>
                  </a:cubicBezTo>
                  <a:cubicBezTo>
                    <a:pt x="4427" y="51"/>
                    <a:pt x="4427" y="51"/>
                    <a:pt x="4427" y="51"/>
                  </a:cubicBezTo>
                  <a:cubicBezTo>
                    <a:pt x="4430" y="51"/>
                    <a:pt x="4433" y="53"/>
                    <a:pt x="4433" y="57"/>
                  </a:cubicBezTo>
                  <a:close/>
                  <a:moveTo>
                    <a:pt x="4312" y="806"/>
                  </a:moveTo>
                  <a:cubicBezTo>
                    <a:pt x="4312" y="435"/>
                    <a:pt x="4312" y="435"/>
                    <a:pt x="4312" y="435"/>
                  </a:cubicBezTo>
                  <a:cubicBezTo>
                    <a:pt x="4230" y="435"/>
                    <a:pt x="4230" y="435"/>
                    <a:pt x="4230" y="435"/>
                  </a:cubicBezTo>
                  <a:cubicBezTo>
                    <a:pt x="4230" y="806"/>
                    <a:pt x="4230" y="806"/>
                    <a:pt x="4230" y="806"/>
                  </a:cubicBezTo>
                  <a:lnTo>
                    <a:pt x="4312" y="806"/>
                  </a:lnTo>
                  <a:close/>
                  <a:moveTo>
                    <a:pt x="5010" y="402"/>
                  </a:moveTo>
                  <a:cubicBezTo>
                    <a:pt x="5010" y="501"/>
                    <a:pt x="5010" y="501"/>
                    <a:pt x="5010" y="501"/>
                  </a:cubicBezTo>
                  <a:cubicBezTo>
                    <a:pt x="5010" y="505"/>
                    <a:pt x="5008" y="507"/>
                    <a:pt x="5004" y="507"/>
                  </a:cubicBezTo>
                  <a:cubicBezTo>
                    <a:pt x="4913" y="507"/>
                    <a:pt x="4913" y="507"/>
                    <a:pt x="4913" y="507"/>
                  </a:cubicBezTo>
                  <a:cubicBezTo>
                    <a:pt x="4913" y="948"/>
                    <a:pt x="4913" y="948"/>
                    <a:pt x="4913" y="948"/>
                  </a:cubicBezTo>
                  <a:cubicBezTo>
                    <a:pt x="4913" y="952"/>
                    <a:pt x="4911" y="954"/>
                    <a:pt x="4907" y="954"/>
                  </a:cubicBezTo>
                  <a:cubicBezTo>
                    <a:pt x="4805" y="954"/>
                    <a:pt x="4805" y="954"/>
                    <a:pt x="4805" y="954"/>
                  </a:cubicBezTo>
                  <a:cubicBezTo>
                    <a:pt x="4802" y="954"/>
                    <a:pt x="4799" y="952"/>
                    <a:pt x="4799" y="948"/>
                  </a:cubicBezTo>
                  <a:cubicBezTo>
                    <a:pt x="4799" y="507"/>
                    <a:pt x="4799" y="507"/>
                    <a:pt x="4799" y="507"/>
                  </a:cubicBezTo>
                  <a:cubicBezTo>
                    <a:pt x="4678" y="507"/>
                    <a:pt x="4678" y="507"/>
                    <a:pt x="4678" y="507"/>
                  </a:cubicBezTo>
                  <a:cubicBezTo>
                    <a:pt x="4678" y="571"/>
                    <a:pt x="4678" y="571"/>
                    <a:pt x="4678" y="571"/>
                  </a:cubicBezTo>
                  <a:cubicBezTo>
                    <a:pt x="4678" y="749"/>
                    <a:pt x="4636" y="874"/>
                    <a:pt x="4549" y="953"/>
                  </a:cubicBezTo>
                  <a:cubicBezTo>
                    <a:pt x="4548" y="954"/>
                    <a:pt x="4547" y="954"/>
                    <a:pt x="4545" y="954"/>
                  </a:cubicBezTo>
                  <a:cubicBezTo>
                    <a:pt x="4544" y="954"/>
                    <a:pt x="4543" y="954"/>
                    <a:pt x="4541" y="953"/>
                  </a:cubicBezTo>
                  <a:cubicBezTo>
                    <a:pt x="4450" y="880"/>
                    <a:pt x="4450" y="880"/>
                    <a:pt x="4450" y="880"/>
                  </a:cubicBezTo>
                  <a:cubicBezTo>
                    <a:pt x="4449" y="879"/>
                    <a:pt x="4448" y="878"/>
                    <a:pt x="4448" y="876"/>
                  </a:cubicBezTo>
                  <a:cubicBezTo>
                    <a:pt x="4447" y="874"/>
                    <a:pt x="4448" y="873"/>
                    <a:pt x="4449" y="871"/>
                  </a:cubicBezTo>
                  <a:cubicBezTo>
                    <a:pt x="4478" y="844"/>
                    <a:pt x="4565" y="759"/>
                    <a:pt x="4565" y="563"/>
                  </a:cubicBezTo>
                  <a:cubicBezTo>
                    <a:pt x="4565" y="507"/>
                    <a:pt x="4565" y="507"/>
                    <a:pt x="4565" y="507"/>
                  </a:cubicBezTo>
                  <a:cubicBezTo>
                    <a:pt x="4459" y="507"/>
                    <a:pt x="4459" y="507"/>
                    <a:pt x="4459" y="507"/>
                  </a:cubicBezTo>
                  <a:cubicBezTo>
                    <a:pt x="4456" y="507"/>
                    <a:pt x="4453" y="505"/>
                    <a:pt x="4453" y="501"/>
                  </a:cubicBezTo>
                  <a:cubicBezTo>
                    <a:pt x="4453" y="402"/>
                    <a:pt x="4453" y="402"/>
                    <a:pt x="4453" y="402"/>
                  </a:cubicBezTo>
                  <a:cubicBezTo>
                    <a:pt x="4453" y="399"/>
                    <a:pt x="4456" y="396"/>
                    <a:pt x="4459" y="396"/>
                  </a:cubicBezTo>
                  <a:cubicBezTo>
                    <a:pt x="4565" y="396"/>
                    <a:pt x="4565" y="396"/>
                    <a:pt x="4565" y="396"/>
                  </a:cubicBezTo>
                  <a:cubicBezTo>
                    <a:pt x="4565" y="159"/>
                    <a:pt x="4565" y="159"/>
                    <a:pt x="4565" y="159"/>
                  </a:cubicBezTo>
                  <a:cubicBezTo>
                    <a:pt x="4477" y="159"/>
                    <a:pt x="4477" y="159"/>
                    <a:pt x="4477" y="159"/>
                  </a:cubicBezTo>
                  <a:cubicBezTo>
                    <a:pt x="4474" y="159"/>
                    <a:pt x="4471" y="156"/>
                    <a:pt x="4471" y="153"/>
                  </a:cubicBezTo>
                  <a:cubicBezTo>
                    <a:pt x="4471" y="57"/>
                    <a:pt x="4471" y="57"/>
                    <a:pt x="4471" y="57"/>
                  </a:cubicBezTo>
                  <a:cubicBezTo>
                    <a:pt x="4471" y="53"/>
                    <a:pt x="4474" y="51"/>
                    <a:pt x="4477" y="51"/>
                  </a:cubicBezTo>
                  <a:cubicBezTo>
                    <a:pt x="4989" y="51"/>
                    <a:pt x="4989" y="51"/>
                    <a:pt x="4989" y="51"/>
                  </a:cubicBezTo>
                  <a:cubicBezTo>
                    <a:pt x="4993" y="51"/>
                    <a:pt x="4995" y="53"/>
                    <a:pt x="4995" y="57"/>
                  </a:cubicBezTo>
                  <a:cubicBezTo>
                    <a:pt x="4995" y="153"/>
                    <a:pt x="4995" y="153"/>
                    <a:pt x="4995" y="153"/>
                  </a:cubicBezTo>
                  <a:cubicBezTo>
                    <a:pt x="4995" y="156"/>
                    <a:pt x="4993" y="159"/>
                    <a:pt x="4989" y="159"/>
                  </a:cubicBezTo>
                  <a:cubicBezTo>
                    <a:pt x="4913" y="159"/>
                    <a:pt x="4913" y="159"/>
                    <a:pt x="4913" y="159"/>
                  </a:cubicBezTo>
                  <a:cubicBezTo>
                    <a:pt x="4913" y="396"/>
                    <a:pt x="4913" y="396"/>
                    <a:pt x="4913" y="396"/>
                  </a:cubicBezTo>
                  <a:cubicBezTo>
                    <a:pt x="5004" y="396"/>
                    <a:pt x="5004" y="396"/>
                    <a:pt x="5004" y="396"/>
                  </a:cubicBezTo>
                  <a:cubicBezTo>
                    <a:pt x="5008" y="396"/>
                    <a:pt x="5010" y="399"/>
                    <a:pt x="5010" y="402"/>
                  </a:cubicBezTo>
                  <a:close/>
                  <a:moveTo>
                    <a:pt x="4678" y="159"/>
                  </a:moveTo>
                  <a:cubicBezTo>
                    <a:pt x="4678" y="396"/>
                    <a:pt x="4678" y="396"/>
                    <a:pt x="4678" y="396"/>
                  </a:cubicBezTo>
                  <a:cubicBezTo>
                    <a:pt x="4799" y="396"/>
                    <a:pt x="4799" y="396"/>
                    <a:pt x="4799" y="396"/>
                  </a:cubicBezTo>
                  <a:cubicBezTo>
                    <a:pt x="4799" y="159"/>
                    <a:pt x="4799" y="159"/>
                    <a:pt x="4799" y="159"/>
                  </a:cubicBezTo>
                  <a:lnTo>
                    <a:pt x="4678" y="159"/>
                  </a:lnTo>
                  <a:close/>
                  <a:moveTo>
                    <a:pt x="4006" y="307"/>
                  </a:moveTo>
                  <a:cubicBezTo>
                    <a:pt x="4005" y="441"/>
                    <a:pt x="4005" y="441"/>
                    <a:pt x="4005" y="441"/>
                  </a:cubicBezTo>
                  <a:cubicBezTo>
                    <a:pt x="4005" y="443"/>
                    <a:pt x="4004" y="445"/>
                    <a:pt x="4002" y="446"/>
                  </a:cubicBezTo>
                  <a:cubicBezTo>
                    <a:pt x="4002" y="447"/>
                    <a:pt x="4000" y="447"/>
                    <a:pt x="3999" y="447"/>
                  </a:cubicBezTo>
                  <a:cubicBezTo>
                    <a:pt x="3999" y="447"/>
                    <a:pt x="3998" y="447"/>
                    <a:pt x="3997" y="446"/>
                  </a:cubicBezTo>
                  <a:cubicBezTo>
                    <a:pt x="3956" y="426"/>
                    <a:pt x="3850" y="370"/>
                    <a:pt x="3787" y="331"/>
                  </a:cubicBezTo>
                  <a:cubicBezTo>
                    <a:pt x="3787" y="377"/>
                    <a:pt x="3787" y="377"/>
                    <a:pt x="3787" y="377"/>
                  </a:cubicBezTo>
                  <a:cubicBezTo>
                    <a:pt x="3787" y="380"/>
                    <a:pt x="3784" y="383"/>
                    <a:pt x="3781" y="383"/>
                  </a:cubicBezTo>
                  <a:cubicBezTo>
                    <a:pt x="3252" y="383"/>
                    <a:pt x="3252" y="383"/>
                    <a:pt x="3252" y="383"/>
                  </a:cubicBezTo>
                  <a:cubicBezTo>
                    <a:pt x="3249" y="383"/>
                    <a:pt x="3247" y="380"/>
                    <a:pt x="3247" y="377"/>
                  </a:cubicBezTo>
                  <a:cubicBezTo>
                    <a:pt x="3247" y="334"/>
                    <a:pt x="3247" y="334"/>
                    <a:pt x="3247" y="334"/>
                  </a:cubicBezTo>
                  <a:cubicBezTo>
                    <a:pt x="3176" y="377"/>
                    <a:pt x="3086" y="417"/>
                    <a:pt x="3037" y="438"/>
                  </a:cubicBezTo>
                  <a:cubicBezTo>
                    <a:pt x="3035" y="438"/>
                    <a:pt x="3033" y="438"/>
                    <a:pt x="3032" y="437"/>
                  </a:cubicBezTo>
                  <a:cubicBezTo>
                    <a:pt x="3030" y="436"/>
                    <a:pt x="3029" y="434"/>
                    <a:pt x="3029" y="432"/>
                  </a:cubicBezTo>
                  <a:cubicBezTo>
                    <a:pt x="3029" y="311"/>
                    <a:pt x="3029" y="311"/>
                    <a:pt x="3029" y="311"/>
                  </a:cubicBezTo>
                  <a:cubicBezTo>
                    <a:pt x="3029" y="309"/>
                    <a:pt x="3030" y="307"/>
                    <a:pt x="3033" y="306"/>
                  </a:cubicBezTo>
                  <a:cubicBezTo>
                    <a:pt x="3205" y="245"/>
                    <a:pt x="3378" y="120"/>
                    <a:pt x="3456" y="3"/>
                  </a:cubicBezTo>
                  <a:cubicBezTo>
                    <a:pt x="3457" y="2"/>
                    <a:pt x="3458" y="1"/>
                    <a:pt x="3461" y="1"/>
                  </a:cubicBezTo>
                  <a:cubicBezTo>
                    <a:pt x="3575" y="1"/>
                    <a:pt x="3575" y="1"/>
                    <a:pt x="3575" y="1"/>
                  </a:cubicBezTo>
                  <a:cubicBezTo>
                    <a:pt x="3577" y="1"/>
                    <a:pt x="3579" y="2"/>
                    <a:pt x="3580" y="4"/>
                  </a:cubicBezTo>
                  <a:cubicBezTo>
                    <a:pt x="3651" y="114"/>
                    <a:pt x="3808" y="226"/>
                    <a:pt x="4002" y="302"/>
                  </a:cubicBezTo>
                  <a:cubicBezTo>
                    <a:pt x="4004" y="303"/>
                    <a:pt x="4006" y="305"/>
                    <a:pt x="4006" y="307"/>
                  </a:cubicBezTo>
                  <a:close/>
                  <a:moveTo>
                    <a:pt x="3707" y="277"/>
                  </a:moveTo>
                  <a:cubicBezTo>
                    <a:pt x="3613" y="208"/>
                    <a:pt x="3544" y="132"/>
                    <a:pt x="3518" y="103"/>
                  </a:cubicBezTo>
                  <a:cubicBezTo>
                    <a:pt x="3479" y="149"/>
                    <a:pt x="3428" y="205"/>
                    <a:pt x="3332" y="277"/>
                  </a:cubicBezTo>
                  <a:lnTo>
                    <a:pt x="3707" y="277"/>
                  </a:lnTo>
                  <a:close/>
                  <a:moveTo>
                    <a:pt x="6105" y="149"/>
                  </a:moveTo>
                  <a:cubicBezTo>
                    <a:pt x="6548" y="149"/>
                    <a:pt x="6548" y="149"/>
                    <a:pt x="6548" y="149"/>
                  </a:cubicBezTo>
                  <a:cubicBezTo>
                    <a:pt x="6552" y="149"/>
                    <a:pt x="6554" y="146"/>
                    <a:pt x="6554" y="143"/>
                  </a:cubicBezTo>
                  <a:cubicBezTo>
                    <a:pt x="6554" y="46"/>
                    <a:pt x="6554" y="46"/>
                    <a:pt x="6554" y="46"/>
                  </a:cubicBezTo>
                  <a:cubicBezTo>
                    <a:pt x="6554" y="42"/>
                    <a:pt x="6552" y="40"/>
                    <a:pt x="6548" y="40"/>
                  </a:cubicBezTo>
                  <a:cubicBezTo>
                    <a:pt x="6105" y="40"/>
                    <a:pt x="6105" y="40"/>
                    <a:pt x="6105" y="40"/>
                  </a:cubicBezTo>
                  <a:cubicBezTo>
                    <a:pt x="6102" y="40"/>
                    <a:pt x="6099" y="42"/>
                    <a:pt x="6099" y="46"/>
                  </a:cubicBezTo>
                  <a:cubicBezTo>
                    <a:pt x="6099" y="143"/>
                    <a:pt x="6099" y="143"/>
                    <a:pt x="6099" y="143"/>
                  </a:cubicBezTo>
                  <a:cubicBezTo>
                    <a:pt x="6099" y="146"/>
                    <a:pt x="6102" y="149"/>
                    <a:pt x="6105" y="149"/>
                  </a:cubicBezTo>
                  <a:close/>
                  <a:moveTo>
                    <a:pt x="6520" y="619"/>
                  </a:moveTo>
                  <a:cubicBezTo>
                    <a:pt x="6247" y="619"/>
                    <a:pt x="6247" y="619"/>
                    <a:pt x="6247" y="619"/>
                  </a:cubicBezTo>
                  <a:cubicBezTo>
                    <a:pt x="6240" y="791"/>
                    <a:pt x="6220" y="872"/>
                    <a:pt x="6165" y="951"/>
                  </a:cubicBezTo>
                  <a:cubicBezTo>
                    <a:pt x="6164" y="953"/>
                    <a:pt x="6163" y="954"/>
                    <a:pt x="6161" y="954"/>
                  </a:cubicBezTo>
                  <a:cubicBezTo>
                    <a:pt x="6161" y="954"/>
                    <a:pt x="6161" y="954"/>
                    <a:pt x="6160" y="954"/>
                  </a:cubicBezTo>
                  <a:cubicBezTo>
                    <a:pt x="6159" y="954"/>
                    <a:pt x="6158" y="954"/>
                    <a:pt x="6157" y="953"/>
                  </a:cubicBezTo>
                  <a:cubicBezTo>
                    <a:pt x="6069" y="880"/>
                    <a:pt x="6069" y="880"/>
                    <a:pt x="6069" y="880"/>
                  </a:cubicBezTo>
                  <a:cubicBezTo>
                    <a:pt x="6067" y="878"/>
                    <a:pt x="6066" y="875"/>
                    <a:pt x="6068" y="872"/>
                  </a:cubicBezTo>
                  <a:cubicBezTo>
                    <a:pt x="6091" y="832"/>
                    <a:pt x="6136" y="758"/>
                    <a:pt x="6136" y="584"/>
                  </a:cubicBezTo>
                  <a:cubicBezTo>
                    <a:pt x="6136" y="235"/>
                    <a:pt x="6136" y="235"/>
                    <a:pt x="6136" y="235"/>
                  </a:cubicBezTo>
                  <a:cubicBezTo>
                    <a:pt x="6136" y="232"/>
                    <a:pt x="6138" y="229"/>
                    <a:pt x="6142" y="229"/>
                  </a:cubicBezTo>
                  <a:cubicBezTo>
                    <a:pt x="6520" y="229"/>
                    <a:pt x="6520" y="229"/>
                    <a:pt x="6520" y="229"/>
                  </a:cubicBezTo>
                  <a:cubicBezTo>
                    <a:pt x="6524" y="229"/>
                    <a:pt x="6526" y="232"/>
                    <a:pt x="6526" y="235"/>
                  </a:cubicBezTo>
                  <a:cubicBezTo>
                    <a:pt x="6526" y="613"/>
                    <a:pt x="6526" y="613"/>
                    <a:pt x="6526" y="613"/>
                  </a:cubicBezTo>
                  <a:cubicBezTo>
                    <a:pt x="6526" y="616"/>
                    <a:pt x="6524" y="619"/>
                    <a:pt x="6520" y="619"/>
                  </a:cubicBezTo>
                  <a:close/>
                  <a:moveTo>
                    <a:pt x="6247" y="337"/>
                  </a:moveTo>
                  <a:cubicBezTo>
                    <a:pt x="6247" y="506"/>
                    <a:pt x="6247" y="506"/>
                    <a:pt x="6247" y="506"/>
                  </a:cubicBezTo>
                  <a:cubicBezTo>
                    <a:pt x="6415" y="506"/>
                    <a:pt x="6415" y="506"/>
                    <a:pt x="6415" y="506"/>
                  </a:cubicBezTo>
                  <a:cubicBezTo>
                    <a:pt x="6415" y="337"/>
                    <a:pt x="6415" y="337"/>
                    <a:pt x="6415" y="337"/>
                  </a:cubicBezTo>
                  <a:lnTo>
                    <a:pt x="6247" y="337"/>
                  </a:lnTo>
                  <a:close/>
                  <a:moveTo>
                    <a:pt x="7031" y="311"/>
                  </a:moveTo>
                  <a:cubicBezTo>
                    <a:pt x="6702" y="311"/>
                    <a:pt x="6702" y="311"/>
                    <a:pt x="6702" y="311"/>
                  </a:cubicBezTo>
                  <a:cubicBezTo>
                    <a:pt x="6702" y="179"/>
                    <a:pt x="6702" y="179"/>
                    <a:pt x="6702" y="179"/>
                  </a:cubicBezTo>
                  <a:cubicBezTo>
                    <a:pt x="6841" y="166"/>
                    <a:pt x="6924" y="155"/>
                    <a:pt x="6991" y="131"/>
                  </a:cubicBezTo>
                  <a:cubicBezTo>
                    <a:pt x="6994" y="130"/>
                    <a:pt x="6995" y="128"/>
                    <a:pt x="6995" y="125"/>
                  </a:cubicBezTo>
                  <a:cubicBezTo>
                    <a:pt x="6995" y="7"/>
                    <a:pt x="6995" y="7"/>
                    <a:pt x="6995" y="7"/>
                  </a:cubicBezTo>
                  <a:cubicBezTo>
                    <a:pt x="6995" y="5"/>
                    <a:pt x="6994" y="3"/>
                    <a:pt x="6993" y="2"/>
                  </a:cubicBezTo>
                  <a:cubicBezTo>
                    <a:pt x="6991" y="1"/>
                    <a:pt x="6989" y="1"/>
                    <a:pt x="6987" y="1"/>
                  </a:cubicBezTo>
                  <a:cubicBezTo>
                    <a:pt x="6872" y="48"/>
                    <a:pt x="6729" y="76"/>
                    <a:pt x="6594" y="78"/>
                  </a:cubicBezTo>
                  <a:cubicBezTo>
                    <a:pt x="6591" y="79"/>
                    <a:pt x="6588" y="81"/>
                    <a:pt x="6588" y="84"/>
                  </a:cubicBezTo>
                  <a:cubicBezTo>
                    <a:pt x="6588" y="479"/>
                    <a:pt x="6588" y="479"/>
                    <a:pt x="6588" y="479"/>
                  </a:cubicBezTo>
                  <a:cubicBezTo>
                    <a:pt x="6588" y="717"/>
                    <a:pt x="6492" y="840"/>
                    <a:pt x="6462" y="873"/>
                  </a:cubicBezTo>
                  <a:cubicBezTo>
                    <a:pt x="6461" y="874"/>
                    <a:pt x="6461" y="875"/>
                    <a:pt x="6461" y="877"/>
                  </a:cubicBezTo>
                  <a:cubicBezTo>
                    <a:pt x="6461" y="879"/>
                    <a:pt x="6462" y="880"/>
                    <a:pt x="6463" y="881"/>
                  </a:cubicBezTo>
                  <a:cubicBezTo>
                    <a:pt x="6556" y="953"/>
                    <a:pt x="6556" y="953"/>
                    <a:pt x="6556" y="953"/>
                  </a:cubicBezTo>
                  <a:cubicBezTo>
                    <a:pt x="6557" y="954"/>
                    <a:pt x="6558" y="954"/>
                    <a:pt x="6560" y="954"/>
                  </a:cubicBezTo>
                  <a:cubicBezTo>
                    <a:pt x="6562" y="954"/>
                    <a:pt x="6563" y="953"/>
                    <a:pt x="6564" y="952"/>
                  </a:cubicBezTo>
                  <a:cubicBezTo>
                    <a:pt x="6686" y="786"/>
                    <a:pt x="6703" y="552"/>
                    <a:pt x="6702" y="423"/>
                  </a:cubicBezTo>
                  <a:cubicBezTo>
                    <a:pt x="6814" y="423"/>
                    <a:pt x="6814" y="423"/>
                    <a:pt x="6814" y="423"/>
                  </a:cubicBezTo>
                  <a:cubicBezTo>
                    <a:pt x="6814" y="948"/>
                    <a:pt x="6814" y="948"/>
                    <a:pt x="6814" y="948"/>
                  </a:cubicBezTo>
                  <a:cubicBezTo>
                    <a:pt x="6814" y="952"/>
                    <a:pt x="6817" y="954"/>
                    <a:pt x="6820" y="954"/>
                  </a:cubicBezTo>
                  <a:cubicBezTo>
                    <a:pt x="6922" y="954"/>
                    <a:pt x="6922" y="954"/>
                    <a:pt x="6922" y="954"/>
                  </a:cubicBezTo>
                  <a:cubicBezTo>
                    <a:pt x="6926" y="954"/>
                    <a:pt x="6928" y="952"/>
                    <a:pt x="6928" y="948"/>
                  </a:cubicBezTo>
                  <a:cubicBezTo>
                    <a:pt x="6928" y="423"/>
                    <a:pt x="6928" y="423"/>
                    <a:pt x="6928" y="423"/>
                  </a:cubicBezTo>
                  <a:cubicBezTo>
                    <a:pt x="7031" y="423"/>
                    <a:pt x="7031" y="423"/>
                    <a:pt x="7031" y="423"/>
                  </a:cubicBezTo>
                  <a:cubicBezTo>
                    <a:pt x="7034" y="423"/>
                    <a:pt x="7037" y="420"/>
                    <a:pt x="7037" y="417"/>
                  </a:cubicBezTo>
                  <a:cubicBezTo>
                    <a:pt x="7037" y="317"/>
                    <a:pt x="7037" y="317"/>
                    <a:pt x="7037" y="317"/>
                  </a:cubicBezTo>
                  <a:cubicBezTo>
                    <a:pt x="7037" y="314"/>
                    <a:pt x="7034" y="311"/>
                    <a:pt x="7031" y="311"/>
                  </a:cubicBezTo>
                  <a:close/>
                  <a:moveTo>
                    <a:pt x="2516" y="625"/>
                  </a:moveTo>
                  <a:cubicBezTo>
                    <a:pt x="2447" y="625"/>
                    <a:pt x="2447" y="625"/>
                    <a:pt x="2447" y="625"/>
                  </a:cubicBezTo>
                  <a:cubicBezTo>
                    <a:pt x="2444" y="625"/>
                    <a:pt x="2442" y="627"/>
                    <a:pt x="2441" y="630"/>
                  </a:cubicBezTo>
                  <a:cubicBezTo>
                    <a:pt x="2421" y="766"/>
                    <a:pt x="2373" y="856"/>
                    <a:pt x="2354" y="888"/>
                  </a:cubicBezTo>
                  <a:cubicBezTo>
                    <a:pt x="2353" y="890"/>
                    <a:pt x="2353" y="892"/>
                    <a:pt x="2354" y="894"/>
                  </a:cubicBezTo>
                  <a:cubicBezTo>
                    <a:pt x="2355" y="896"/>
                    <a:pt x="2357" y="897"/>
                    <a:pt x="2359" y="897"/>
                  </a:cubicBezTo>
                  <a:cubicBezTo>
                    <a:pt x="2462" y="897"/>
                    <a:pt x="2462" y="897"/>
                    <a:pt x="2462" y="897"/>
                  </a:cubicBezTo>
                  <a:cubicBezTo>
                    <a:pt x="2464" y="897"/>
                    <a:pt x="2467" y="896"/>
                    <a:pt x="2468" y="894"/>
                  </a:cubicBezTo>
                  <a:cubicBezTo>
                    <a:pt x="2511" y="805"/>
                    <a:pt x="2518" y="692"/>
                    <a:pt x="2522" y="644"/>
                  </a:cubicBezTo>
                  <a:cubicBezTo>
                    <a:pt x="2522" y="639"/>
                    <a:pt x="2522" y="635"/>
                    <a:pt x="2522" y="632"/>
                  </a:cubicBezTo>
                  <a:cubicBezTo>
                    <a:pt x="2522" y="630"/>
                    <a:pt x="2522" y="628"/>
                    <a:pt x="2521" y="627"/>
                  </a:cubicBezTo>
                  <a:cubicBezTo>
                    <a:pt x="2519" y="626"/>
                    <a:pt x="2518" y="625"/>
                    <a:pt x="2516" y="625"/>
                  </a:cubicBezTo>
                  <a:close/>
                  <a:moveTo>
                    <a:pt x="2905" y="625"/>
                  </a:moveTo>
                  <a:cubicBezTo>
                    <a:pt x="2822" y="625"/>
                    <a:pt x="2822" y="625"/>
                    <a:pt x="2822" y="625"/>
                  </a:cubicBezTo>
                  <a:cubicBezTo>
                    <a:pt x="2820" y="625"/>
                    <a:pt x="2818" y="626"/>
                    <a:pt x="2817" y="628"/>
                  </a:cubicBezTo>
                  <a:cubicBezTo>
                    <a:pt x="2816" y="629"/>
                    <a:pt x="2815" y="632"/>
                    <a:pt x="2816" y="634"/>
                  </a:cubicBezTo>
                  <a:cubicBezTo>
                    <a:pt x="2840" y="686"/>
                    <a:pt x="2852" y="747"/>
                    <a:pt x="2867" y="824"/>
                  </a:cubicBezTo>
                  <a:cubicBezTo>
                    <a:pt x="2872" y="846"/>
                    <a:pt x="2877" y="870"/>
                    <a:pt x="2882" y="895"/>
                  </a:cubicBezTo>
                  <a:cubicBezTo>
                    <a:pt x="2883" y="898"/>
                    <a:pt x="2885" y="900"/>
                    <a:pt x="2888" y="900"/>
                  </a:cubicBezTo>
                  <a:cubicBezTo>
                    <a:pt x="2988" y="900"/>
                    <a:pt x="2988" y="900"/>
                    <a:pt x="2988" y="900"/>
                  </a:cubicBezTo>
                  <a:cubicBezTo>
                    <a:pt x="2990" y="900"/>
                    <a:pt x="2991" y="899"/>
                    <a:pt x="2992" y="898"/>
                  </a:cubicBezTo>
                  <a:cubicBezTo>
                    <a:pt x="2994" y="896"/>
                    <a:pt x="2994" y="895"/>
                    <a:pt x="2994" y="893"/>
                  </a:cubicBezTo>
                  <a:cubicBezTo>
                    <a:pt x="2980" y="822"/>
                    <a:pt x="2942" y="695"/>
                    <a:pt x="2911" y="628"/>
                  </a:cubicBezTo>
                  <a:cubicBezTo>
                    <a:pt x="2910" y="626"/>
                    <a:pt x="2908" y="625"/>
                    <a:pt x="2905" y="625"/>
                  </a:cubicBezTo>
                  <a:close/>
                </a:path>
              </a:pathLst>
            </a:custGeom>
            <a:solidFill>
              <a:srgbClr val="5957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1270"/>
            </a:p>
          </p:txBody>
        </p:sp>
      </p:grpSp>
      <p:sp>
        <p:nvSpPr>
          <p:cNvPr id="10" name="タグライン">
            <a:extLst>
              <a:ext uri="{FF2B5EF4-FFF2-40B4-BE49-F238E27FC236}">
                <a16:creationId xmlns:a16="http://schemas.microsoft.com/office/drawing/2014/main" id="{C2ED98C1-0B1E-44D7-8272-70017E410DAC}"/>
              </a:ext>
            </a:extLst>
          </p:cNvPr>
          <p:cNvSpPr>
            <a:spLocks noChangeAspect="1" noEditPoints="1"/>
          </p:cNvSpPr>
          <p:nvPr userDrawn="1"/>
        </p:nvSpPr>
        <p:spPr bwMode="auto">
          <a:xfrm>
            <a:off x="1894860" y="2416732"/>
            <a:ext cx="6116279" cy="391903"/>
          </a:xfrm>
          <a:custGeom>
            <a:avLst/>
            <a:gdLst>
              <a:gd name="T0" fmla="*/ 324 w 10425"/>
              <a:gd name="T1" fmla="*/ 402 h 680"/>
              <a:gd name="T2" fmla="*/ 132 w 10425"/>
              <a:gd name="T3" fmla="*/ 121 h 680"/>
              <a:gd name="T4" fmla="*/ 424 w 10425"/>
              <a:gd name="T5" fmla="*/ 299 h 680"/>
              <a:gd name="T6" fmla="*/ 1221 w 10425"/>
              <a:gd name="T7" fmla="*/ 303 h 680"/>
              <a:gd name="T8" fmla="*/ 1196 w 10425"/>
              <a:gd name="T9" fmla="*/ 94 h 680"/>
              <a:gd name="T10" fmla="*/ 786 w 10425"/>
              <a:gd name="T11" fmla="*/ 340 h 680"/>
              <a:gd name="T12" fmla="*/ 1388 w 10425"/>
              <a:gd name="T13" fmla="*/ 636 h 680"/>
              <a:gd name="T14" fmla="*/ 2011 w 10425"/>
              <a:gd name="T15" fmla="*/ 154 h 680"/>
              <a:gd name="T16" fmla="*/ 1691 w 10425"/>
              <a:gd name="T17" fmla="*/ 174 h 680"/>
              <a:gd name="T18" fmla="*/ 1833 w 10425"/>
              <a:gd name="T19" fmla="*/ 607 h 680"/>
              <a:gd name="T20" fmla="*/ 2325 w 10425"/>
              <a:gd name="T21" fmla="*/ 574 h 680"/>
              <a:gd name="T22" fmla="*/ 2152 w 10425"/>
              <a:gd name="T23" fmla="*/ 673 h 680"/>
              <a:gd name="T24" fmla="*/ 2436 w 10425"/>
              <a:gd name="T25" fmla="*/ 75 h 680"/>
              <a:gd name="T26" fmla="*/ 2573 w 10425"/>
              <a:gd name="T27" fmla="*/ 33 h 680"/>
              <a:gd name="T28" fmla="*/ 3381 w 10425"/>
              <a:gd name="T29" fmla="*/ 511 h 680"/>
              <a:gd name="T30" fmla="*/ 3020 w 10425"/>
              <a:gd name="T31" fmla="*/ 73 h 680"/>
              <a:gd name="T32" fmla="*/ 3884 w 10425"/>
              <a:gd name="T33" fmla="*/ 166 h 680"/>
              <a:gd name="T34" fmla="*/ 3695 w 10425"/>
              <a:gd name="T35" fmla="*/ 139 h 680"/>
              <a:gd name="T36" fmla="*/ 3698 w 10425"/>
              <a:gd name="T37" fmla="*/ 422 h 680"/>
              <a:gd name="T38" fmla="*/ 3739 w 10425"/>
              <a:gd name="T39" fmla="*/ 672 h 680"/>
              <a:gd name="T40" fmla="*/ 3938 w 10425"/>
              <a:gd name="T41" fmla="*/ 438 h 680"/>
              <a:gd name="T42" fmla="*/ 4083 w 10425"/>
              <a:gd name="T43" fmla="*/ 11 h 680"/>
              <a:gd name="T44" fmla="*/ 4247 w 10425"/>
              <a:gd name="T45" fmla="*/ 252 h 680"/>
              <a:gd name="T46" fmla="*/ 4120 w 10425"/>
              <a:gd name="T47" fmla="*/ 621 h 680"/>
              <a:gd name="T48" fmla="*/ 4036 w 10425"/>
              <a:gd name="T49" fmla="*/ 382 h 680"/>
              <a:gd name="T50" fmla="*/ 5024 w 10425"/>
              <a:gd name="T51" fmla="*/ 145 h 680"/>
              <a:gd name="T52" fmla="*/ 4602 w 10425"/>
              <a:gd name="T53" fmla="*/ 227 h 680"/>
              <a:gd name="T54" fmla="*/ 5015 w 10425"/>
              <a:gd name="T55" fmla="*/ 200 h 680"/>
              <a:gd name="T56" fmla="*/ 4987 w 10425"/>
              <a:gd name="T57" fmla="*/ 450 h 680"/>
              <a:gd name="T58" fmla="*/ 6182 w 10425"/>
              <a:gd name="T59" fmla="*/ 366 h 680"/>
              <a:gd name="T60" fmla="*/ 5617 w 10425"/>
              <a:gd name="T61" fmla="*/ 333 h 680"/>
              <a:gd name="T62" fmla="*/ 6217 w 10425"/>
              <a:gd name="T63" fmla="*/ 633 h 680"/>
              <a:gd name="T64" fmla="*/ 5829 w 10425"/>
              <a:gd name="T65" fmla="*/ 321 h 680"/>
              <a:gd name="T66" fmla="*/ 5626 w 10425"/>
              <a:gd name="T67" fmla="*/ 133 h 680"/>
              <a:gd name="T68" fmla="*/ 5902 w 10425"/>
              <a:gd name="T69" fmla="*/ 528 h 680"/>
              <a:gd name="T70" fmla="*/ 6687 w 10425"/>
              <a:gd name="T71" fmla="*/ 450 h 680"/>
              <a:gd name="T72" fmla="*/ 6304 w 10425"/>
              <a:gd name="T73" fmla="*/ 515 h 680"/>
              <a:gd name="T74" fmla="*/ 6386 w 10425"/>
              <a:gd name="T75" fmla="*/ 79 h 680"/>
              <a:gd name="T76" fmla="*/ 6869 w 10425"/>
              <a:gd name="T77" fmla="*/ 23 h 680"/>
              <a:gd name="T78" fmla="*/ 6618 w 10425"/>
              <a:gd name="T79" fmla="*/ 121 h 680"/>
              <a:gd name="T80" fmla="*/ 7426 w 10425"/>
              <a:gd name="T81" fmla="*/ 35 h 680"/>
              <a:gd name="T82" fmla="*/ 7382 w 10425"/>
              <a:gd name="T83" fmla="*/ 363 h 680"/>
              <a:gd name="T84" fmla="*/ 7434 w 10425"/>
              <a:gd name="T85" fmla="*/ 544 h 680"/>
              <a:gd name="T86" fmla="*/ 8145 w 10425"/>
              <a:gd name="T87" fmla="*/ 23 h 680"/>
              <a:gd name="T88" fmla="*/ 7876 w 10425"/>
              <a:gd name="T89" fmla="*/ 60 h 680"/>
              <a:gd name="T90" fmla="*/ 7670 w 10425"/>
              <a:gd name="T91" fmla="*/ 648 h 680"/>
              <a:gd name="T92" fmla="*/ 8188 w 10425"/>
              <a:gd name="T93" fmla="*/ 621 h 680"/>
              <a:gd name="T94" fmla="*/ 8821 w 10425"/>
              <a:gd name="T95" fmla="*/ 643 h 680"/>
              <a:gd name="T96" fmla="*/ 9044 w 10425"/>
              <a:gd name="T97" fmla="*/ 324 h 680"/>
              <a:gd name="T98" fmla="*/ 9154 w 10425"/>
              <a:gd name="T99" fmla="*/ 73 h 680"/>
              <a:gd name="T100" fmla="*/ 8591 w 10425"/>
              <a:gd name="T101" fmla="*/ 668 h 680"/>
              <a:gd name="T102" fmla="*/ 8538 w 10425"/>
              <a:gd name="T103" fmla="*/ 35 h 680"/>
              <a:gd name="T104" fmla="*/ 8755 w 10425"/>
              <a:gd name="T105" fmla="*/ 297 h 680"/>
              <a:gd name="T106" fmla="*/ 8619 w 10425"/>
              <a:gd name="T107" fmla="*/ 259 h 680"/>
              <a:gd name="T108" fmla="*/ 8480 w 10425"/>
              <a:gd name="T109" fmla="*/ 619 h 680"/>
              <a:gd name="T110" fmla="*/ 9388 w 10425"/>
              <a:gd name="T111" fmla="*/ 65 h 680"/>
              <a:gd name="T112" fmla="*/ 9742 w 10425"/>
              <a:gd name="T113" fmla="*/ 167 h 680"/>
              <a:gd name="T114" fmla="*/ 9649 w 10425"/>
              <a:gd name="T115" fmla="*/ 231 h 680"/>
              <a:gd name="T116" fmla="*/ 10387 w 10425"/>
              <a:gd name="T117" fmla="*/ 314 h 680"/>
              <a:gd name="T118" fmla="*/ 10010 w 10425"/>
              <a:gd name="T119" fmla="*/ 107 h 680"/>
              <a:gd name="T120" fmla="*/ 10115 w 10425"/>
              <a:gd name="T121" fmla="*/ 607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425" h="680">
                <a:moveTo>
                  <a:pt x="716" y="301"/>
                </a:moveTo>
                <a:cubicBezTo>
                  <a:pt x="717" y="302"/>
                  <a:pt x="717" y="303"/>
                  <a:pt x="717" y="305"/>
                </a:cubicBezTo>
                <a:cubicBezTo>
                  <a:pt x="712" y="337"/>
                  <a:pt x="712" y="337"/>
                  <a:pt x="712" y="337"/>
                </a:cubicBezTo>
                <a:cubicBezTo>
                  <a:pt x="712" y="340"/>
                  <a:pt x="710" y="341"/>
                  <a:pt x="707" y="341"/>
                </a:cubicBezTo>
                <a:cubicBezTo>
                  <a:pt x="468" y="341"/>
                  <a:pt x="468" y="341"/>
                  <a:pt x="468" y="341"/>
                </a:cubicBezTo>
                <a:cubicBezTo>
                  <a:pt x="483" y="393"/>
                  <a:pt x="510" y="456"/>
                  <a:pt x="590" y="531"/>
                </a:cubicBezTo>
                <a:cubicBezTo>
                  <a:pt x="627" y="566"/>
                  <a:pt x="657" y="587"/>
                  <a:pt x="672" y="597"/>
                </a:cubicBezTo>
                <a:cubicBezTo>
                  <a:pt x="673" y="597"/>
                  <a:pt x="674" y="599"/>
                  <a:pt x="674" y="600"/>
                </a:cubicBezTo>
                <a:cubicBezTo>
                  <a:pt x="674" y="601"/>
                  <a:pt x="674" y="603"/>
                  <a:pt x="673" y="604"/>
                </a:cubicBezTo>
                <a:cubicBezTo>
                  <a:pt x="650" y="631"/>
                  <a:pt x="650" y="631"/>
                  <a:pt x="650" y="631"/>
                </a:cubicBezTo>
                <a:cubicBezTo>
                  <a:pt x="648" y="633"/>
                  <a:pt x="646" y="633"/>
                  <a:pt x="643" y="632"/>
                </a:cubicBezTo>
                <a:cubicBezTo>
                  <a:pt x="532" y="574"/>
                  <a:pt x="454" y="497"/>
                  <a:pt x="408" y="404"/>
                </a:cubicBezTo>
                <a:cubicBezTo>
                  <a:pt x="369" y="668"/>
                  <a:pt x="369" y="668"/>
                  <a:pt x="369" y="668"/>
                </a:cubicBezTo>
                <a:cubicBezTo>
                  <a:pt x="369" y="671"/>
                  <a:pt x="367" y="673"/>
                  <a:pt x="364" y="673"/>
                </a:cubicBezTo>
                <a:cubicBezTo>
                  <a:pt x="290" y="673"/>
                  <a:pt x="290" y="673"/>
                  <a:pt x="290" y="673"/>
                </a:cubicBezTo>
                <a:cubicBezTo>
                  <a:pt x="289" y="673"/>
                  <a:pt x="287" y="672"/>
                  <a:pt x="286" y="671"/>
                </a:cubicBezTo>
                <a:cubicBezTo>
                  <a:pt x="285" y="670"/>
                  <a:pt x="285" y="668"/>
                  <a:pt x="285" y="667"/>
                </a:cubicBezTo>
                <a:cubicBezTo>
                  <a:pt x="324" y="402"/>
                  <a:pt x="324" y="402"/>
                  <a:pt x="324" y="402"/>
                </a:cubicBezTo>
                <a:cubicBezTo>
                  <a:pt x="252" y="493"/>
                  <a:pt x="153" y="570"/>
                  <a:pt x="31" y="630"/>
                </a:cubicBezTo>
                <a:cubicBezTo>
                  <a:pt x="29" y="631"/>
                  <a:pt x="26" y="631"/>
                  <a:pt x="24" y="629"/>
                </a:cubicBezTo>
                <a:cubicBezTo>
                  <a:pt x="2" y="603"/>
                  <a:pt x="2" y="603"/>
                  <a:pt x="2" y="603"/>
                </a:cubicBezTo>
                <a:cubicBezTo>
                  <a:pt x="1" y="602"/>
                  <a:pt x="0" y="601"/>
                  <a:pt x="1" y="599"/>
                </a:cubicBezTo>
                <a:cubicBezTo>
                  <a:pt x="1" y="597"/>
                  <a:pt x="2" y="596"/>
                  <a:pt x="3" y="596"/>
                </a:cubicBezTo>
                <a:cubicBezTo>
                  <a:pt x="165" y="506"/>
                  <a:pt x="252" y="387"/>
                  <a:pt x="282" y="341"/>
                </a:cubicBezTo>
                <a:cubicBezTo>
                  <a:pt x="49" y="341"/>
                  <a:pt x="49" y="341"/>
                  <a:pt x="49" y="341"/>
                </a:cubicBezTo>
                <a:cubicBezTo>
                  <a:pt x="47" y="341"/>
                  <a:pt x="46" y="341"/>
                  <a:pt x="45" y="340"/>
                </a:cubicBezTo>
                <a:cubicBezTo>
                  <a:pt x="44" y="338"/>
                  <a:pt x="43" y="337"/>
                  <a:pt x="43" y="335"/>
                </a:cubicBezTo>
                <a:cubicBezTo>
                  <a:pt x="48" y="303"/>
                  <a:pt x="48" y="303"/>
                  <a:pt x="48" y="303"/>
                </a:cubicBezTo>
                <a:cubicBezTo>
                  <a:pt x="49" y="301"/>
                  <a:pt x="51" y="299"/>
                  <a:pt x="53" y="299"/>
                </a:cubicBezTo>
                <a:cubicBezTo>
                  <a:pt x="340" y="299"/>
                  <a:pt x="340" y="299"/>
                  <a:pt x="340" y="299"/>
                </a:cubicBezTo>
                <a:cubicBezTo>
                  <a:pt x="360" y="163"/>
                  <a:pt x="360" y="163"/>
                  <a:pt x="360" y="163"/>
                </a:cubicBezTo>
                <a:cubicBezTo>
                  <a:pt x="127" y="163"/>
                  <a:pt x="127" y="163"/>
                  <a:pt x="127" y="163"/>
                </a:cubicBezTo>
                <a:cubicBezTo>
                  <a:pt x="125" y="163"/>
                  <a:pt x="124" y="163"/>
                  <a:pt x="123" y="162"/>
                </a:cubicBezTo>
                <a:cubicBezTo>
                  <a:pt x="122" y="161"/>
                  <a:pt x="121" y="159"/>
                  <a:pt x="122" y="158"/>
                </a:cubicBezTo>
                <a:cubicBezTo>
                  <a:pt x="127" y="126"/>
                  <a:pt x="127" y="126"/>
                  <a:pt x="127" y="126"/>
                </a:cubicBezTo>
                <a:cubicBezTo>
                  <a:pt x="127" y="123"/>
                  <a:pt x="129" y="121"/>
                  <a:pt x="132" y="121"/>
                </a:cubicBezTo>
                <a:cubicBezTo>
                  <a:pt x="366" y="121"/>
                  <a:pt x="366" y="121"/>
                  <a:pt x="366" y="121"/>
                </a:cubicBezTo>
                <a:cubicBezTo>
                  <a:pt x="374" y="66"/>
                  <a:pt x="374" y="66"/>
                  <a:pt x="374" y="66"/>
                </a:cubicBezTo>
                <a:cubicBezTo>
                  <a:pt x="377" y="45"/>
                  <a:pt x="378" y="32"/>
                  <a:pt x="379" y="17"/>
                </a:cubicBezTo>
                <a:cubicBezTo>
                  <a:pt x="380" y="10"/>
                  <a:pt x="380" y="10"/>
                  <a:pt x="380" y="10"/>
                </a:cubicBezTo>
                <a:cubicBezTo>
                  <a:pt x="380" y="7"/>
                  <a:pt x="382" y="5"/>
                  <a:pt x="385" y="5"/>
                </a:cubicBezTo>
                <a:cubicBezTo>
                  <a:pt x="462" y="6"/>
                  <a:pt x="462" y="6"/>
                  <a:pt x="462" y="6"/>
                </a:cubicBezTo>
                <a:cubicBezTo>
                  <a:pt x="462" y="6"/>
                  <a:pt x="462" y="6"/>
                  <a:pt x="462" y="6"/>
                </a:cubicBezTo>
                <a:cubicBezTo>
                  <a:pt x="464" y="6"/>
                  <a:pt x="469" y="7"/>
                  <a:pt x="471" y="10"/>
                </a:cubicBezTo>
                <a:cubicBezTo>
                  <a:pt x="472" y="11"/>
                  <a:pt x="474" y="13"/>
                  <a:pt x="473" y="17"/>
                </a:cubicBezTo>
                <a:cubicBezTo>
                  <a:pt x="472" y="23"/>
                  <a:pt x="469" y="28"/>
                  <a:pt x="463" y="35"/>
                </a:cubicBezTo>
                <a:cubicBezTo>
                  <a:pt x="450" y="121"/>
                  <a:pt x="450" y="121"/>
                  <a:pt x="450" y="121"/>
                </a:cubicBezTo>
                <a:cubicBezTo>
                  <a:pt x="688" y="121"/>
                  <a:pt x="688" y="121"/>
                  <a:pt x="688" y="121"/>
                </a:cubicBezTo>
                <a:cubicBezTo>
                  <a:pt x="690" y="121"/>
                  <a:pt x="691" y="122"/>
                  <a:pt x="692" y="123"/>
                </a:cubicBezTo>
                <a:cubicBezTo>
                  <a:pt x="693" y="124"/>
                  <a:pt x="694" y="126"/>
                  <a:pt x="693" y="127"/>
                </a:cubicBezTo>
                <a:cubicBezTo>
                  <a:pt x="689" y="159"/>
                  <a:pt x="689" y="159"/>
                  <a:pt x="689" y="159"/>
                </a:cubicBezTo>
                <a:cubicBezTo>
                  <a:pt x="688" y="162"/>
                  <a:pt x="686" y="163"/>
                  <a:pt x="684" y="163"/>
                </a:cubicBezTo>
                <a:cubicBezTo>
                  <a:pt x="444" y="163"/>
                  <a:pt x="444" y="163"/>
                  <a:pt x="444" y="163"/>
                </a:cubicBezTo>
                <a:cubicBezTo>
                  <a:pt x="424" y="299"/>
                  <a:pt x="424" y="299"/>
                  <a:pt x="424" y="299"/>
                </a:cubicBezTo>
                <a:cubicBezTo>
                  <a:pt x="712" y="299"/>
                  <a:pt x="712" y="299"/>
                  <a:pt x="712" y="299"/>
                </a:cubicBezTo>
                <a:cubicBezTo>
                  <a:pt x="713" y="299"/>
                  <a:pt x="714" y="300"/>
                  <a:pt x="716" y="301"/>
                </a:cubicBezTo>
                <a:close/>
                <a:moveTo>
                  <a:pt x="952" y="332"/>
                </a:moveTo>
                <a:cubicBezTo>
                  <a:pt x="953" y="332"/>
                  <a:pt x="953" y="332"/>
                  <a:pt x="954" y="332"/>
                </a:cubicBezTo>
                <a:cubicBezTo>
                  <a:pt x="955" y="332"/>
                  <a:pt x="956" y="332"/>
                  <a:pt x="957" y="332"/>
                </a:cubicBezTo>
                <a:cubicBezTo>
                  <a:pt x="1035" y="290"/>
                  <a:pt x="1035" y="290"/>
                  <a:pt x="1035" y="290"/>
                </a:cubicBezTo>
                <a:cubicBezTo>
                  <a:pt x="1037" y="288"/>
                  <a:pt x="1038" y="285"/>
                  <a:pt x="1037" y="283"/>
                </a:cubicBezTo>
                <a:cubicBezTo>
                  <a:pt x="1007" y="224"/>
                  <a:pt x="961" y="168"/>
                  <a:pt x="943" y="146"/>
                </a:cubicBezTo>
                <a:cubicBezTo>
                  <a:pt x="941" y="145"/>
                  <a:pt x="938" y="144"/>
                  <a:pt x="936" y="146"/>
                </a:cubicBezTo>
                <a:cubicBezTo>
                  <a:pt x="905" y="166"/>
                  <a:pt x="905" y="166"/>
                  <a:pt x="905" y="166"/>
                </a:cubicBezTo>
                <a:cubicBezTo>
                  <a:pt x="903" y="168"/>
                  <a:pt x="902" y="171"/>
                  <a:pt x="903" y="173"/>
                </a:cubicBezTo>
                <a:cubicBezTo>
                  <a:pt x="919" y="203"/>
                  <a:pt x="937" y="245"/>
                  <a:pt x="949" y="328"/>
                </a:cubicBezTo>
                <a:cubicBezTo>
                  <a:pt x="949" y="329"/>
                  <a:pt x="951" y="331"/>
                  <a:pt x="952" y="332"/>
                </a:cubicBezTo>
                <a:close/>
                <a:moveTo>
                  <a:pt x="1377" y="179"/>
                </a:moveTo>
                <a:cubicBezTo>
                  <a:pt x="1307" y="147"/>
                  <a:pt x="1307" y="147"/>
                  <a:pt x="1307" y="147"/>
                </a:cubicBezTo>
                <a:cubicBezTo>
                  <a:pt x="1305" y="146"/>
                  <a:pt x="1304" y="146"/>
                  <a:pt x="1303" y="147"/>
                </a:cubicBezTo>
                <a:cubicBezTo>
                  <a:pt x="1301" y="147"/>
                  <a:pt x="1300" y="148"/>
                  <a:pt x="1300" y="150"/>
                </a:cubicBezTo>
                <a:cubicBezTo>
                  <a:pt x="1285" y="195"/>
                  <a:pt x="1253" y="258"/>
                  <a:pt x="1221" y="303"/>
                </a:cubicBezTo>
                <a:cubicBezTo>
                  <a:pt x="1220" y="304"/>
                  <a:pt x="1219" y="305"/>
                  <a:pt x="1220" y="307"/>
                </a:cubicBezTo>
                <a:cubicBezTo>
                  <a:pt x="1220" y="308"/>
                  <a:pt x="1221" y="309"/>
                  <a:pt x="1222" y="310"/>
                </a:cubicBezTo>
                <a:cubicBezTo>
                  <a:pt x="1248" y="326"/>
                  <a:pt x="1248" y="326"/>
                  <a:pt x="1248" y="326"/>
                </a:cubicBezTo>
                <a:cubicBezTo>
                  <a:pt x="1249" y="327"/>
                  <a:pt x="1250" y="327"/>
                  <a:pt x="1251" y="327"/>
                </a:cubicBezTo>
                <a:cubicBezTo>
                  <a:pt x="1252" y="327"/>
                  <a:pt x="1253" y="327"/>
                  <a:pt x="1254" y="326"/>
                </a:cubicBezTo>
                <a:cubicBezTo>
                  <a:pt x="1295" y="290"/>
                  <a:pt x="1353" y="226"/>
                  <a:pt x="1369" y="207"/>
                </a:cubicBezTo>
                <a:cubicBezTo>
                  <a:pt x="1380" y="199"/>
                  <a:pt x="1384" y="194"/>
                  <a:pt x="1385" y="190"/>
                </a:cubicBezTo>
                <a:cubicBezTo>
                  <a:pt x="1385" y="188"/>
                  <a:pt x="1385" y="186"/>
                  <a:pt x="1383" y="183"/>
                </a:cubicBezTo>
                <a:cubicBezTo>
                  <a:pt x="1382" y="183"/>
                  <a:pt x="1380" y="180"/>
                  <a:pt x="1377" y="179"/>
                </a:cubicBezTo>
                <a:close/>
                <a:moveTo>
                  <a:pt x="1448" y="335"/>
                </a:moveTo>
                <a:cubicBezTo>
                  <a:pt x="1160" y="335"/>
                  <a:pt x="1160" y="335"/>
                  <a:pt x="1160" y="335"/>
                </a:cubicBezTo>
                <a:cubicBezTo>
                  <a:pt x="1190" y="135"/>
                  <a:pt x="1190" y="135"/>
                  <a:pt x="1190" y="135"/>
                </a:cubicBezTo>
                <a:cubicBezTo>
                  <a:pt x="1439" y="135"/>
                  <a:pt x="1439" y="135"/>
                  <a:pt x="1439" y="135"/>
                </a:cubicBezTo>
                <a:cubicBezTo>
                  <a:pt x="1441" y="135"/>
                  <a:pt x="1443" y="133"/>
                  <a:pt x="1444" y="131"/>
                </a:cubicBezTo>
                <a:cubicBezTo>
                  <a:pt x="1448" y="99"/>
                  <a:pt x="1448" y="99"/>
                  <a:pt x="1448" y="99"/>
                </a:cubicBezTo>
                <a:cubicBezTo>
                  <a:pt x="1449" y="98"/>
                  <a:pt x="1448" y="97"/>
                  <a:pt x="1447" y="95"/>
                </a:cubicBezTo>
                <a:cubicBezTo>
                  <a:pt x="1446" y="94"/>
                  <a:pt x="1445" y="94"/>
                  <a:pt x="1443" y="94"/>
                </a:cubicBezTo>
                <a:cubicBezTo>
                  <a:pt x="1196" y="94"/>
                  <a:pt x="1196" y="94"/>
                  <a:pt x="1196" y="94"/>
                </a:cubicBezTo>
                <a:cubicBezTo>
                  <a:pt x="1204" y="43"/>
                  <a:pt x="1204" y="43"/>
                  <a:pt x="1204" y="43"/>
                </a:cubicBezTo>
                <a:cubicBezTo>
                  <a:pt x="1210" y="31"/>
                  <a:pt x="1213" y="26"/>
                  <a:pt x="1213" y="21"/>
                </a:cubicBezTo>
                <a:cubicBezTo>
                  <a:pt x="1214" y="19"/>
                  <a:pt x="1214" y="16"/>
                  <a:pt x="1212" y="14"/>
                </a:cubicBezTo>
                <a:cubicBezTo>
                  <a:pt x="1210" y="11"/>
                  <a:pt x="1206" y="10"/>
                  <a:pt x="1203" y="10"/>
                </a:cubicBezTo>
                <a:cubicBezTo>
                  <a:pt x="1125" y="6"/>
                  <a:pt x="1125" y="6"/>
                  <a:pt x="1125" y="6"/>
                </a:cubicBezTo>
                <a:cubicBezTo>
                  <a:pt x="1124" y="6"/>
                  <a:pt x="1122" y="7"/>
                  <a:pt x="1121" y="8"/>
                </a:cubicBezTo>
                <a:cubicBezTo>
                  <a:pt x="1120" y="9"/>
                  <a:pt x="1120" y="10"/>
                  <a:pt x="1120" y="12"/>
                </a:cubicBezTo>
                <a:cubicBezTo>
                  <a:pt x="1121" y="28"/>
                  <a:pt x="1117" y="60"/>
                  <a:pt x="1117" y="60"/>
                </a:cubicBezTo>
                <a:cubicBezTo>
                  <a:pt x="1112" y="94"/>
                  <a:pt x="1112" y="94"/>
                  <a:pt x="1112" y="94"/>
                </a:cubicBezTo>
                <a:cubicBezTo>
                  <a:pt x="866" y="94"/>
                  <a:pt x="866" y="94"/>
                  <a:pt x="866" y="94"/>
                </a:cubicBezTo>
                <a:cubicBezTo>
                  <a:pt x="863" y="94"/>
                  <a:pt x="861" y="95"/>
                  <a:pt x="861" y="98"/>
                </a:cubicBezTo>
                <a:cubicBezTo>
                  <a:pt x="856" y="129"/>
                  <a:pt x="856" y="129"/>
                  <a:pt x="856" y="129"/>
                </a:cubicBezTo>
                <a:cubicBezTo>
                  <a:pt x="856" y="131"/>
                  <a:pt x="856" y="132"/>
                  <a:pt x="857" y="133"/>
                </a:cubicBezTo>
                <a:cubicBezTo>
                  <a:pt x="858" y="135"/>
                  <a:pt x="860" y="135"/>
                  <a:pt x="861" y="135"/>
                </a:cubicBezTo>
                <a:cubicBezTo>
                  <a:pt x="1106" y="135"/>
                  <a:pt x="1106" y="135"/>
                  <a:pt x="1106" y="135"/>
                </a:cubicBezTo>
                <a:cubicBezTo>
                  <a:pt x="1076" y="335"/>
                  <a:pt x="1076" y="335"/>
                  <a:pt x="1076" y="335"/>
                </a:cubicBezTo>
                <a:cubicBezTo>
                  <a:pt x="792" y="335"/>
                  <a:pt x="792" y="335"/>
                  <a:pt x="792" y="335"/>
                </a:cubicBezTo>
                <a:cubicBezTo>
                  <a:pt x="789" y="335"/>
                  <a:pt x="787" y="337"/>
                  <a:pt x="786" y="340"/>
                </a:cubicBezTo>
                <a:cubicBezTo>
                  <a:pt x="782" y="372"/>
                  <a:pt x="782" y="372"/>
                  <a:pt x="782" y="372"/>
                </a:cubicBezTo>
                <a:cubicBezTo>
                  <a:pt x="782" y="373"/>
                  <a:pt x="782" y="375"/>
                  <a:pt x="783" y="376"/>
                </a:cubicBezTo>
                <a:cubicBezTo>
                  <a:pt x="784" y="377"/>
                  <a:pt x="785" y="378"/>
                  <a:pt x="787" y="378"/>
                </a:cubicBezTo>
                <a:cubicBezTo>
                  <a:pt x="1016" y="378"/>
                  <a:pt x="1016" y="378"/>
                  <a:pt x="1016" y="378"/>
                </a:cubicBezTo>
                <a:cubicBezTo>
                  <a:pt x="990" y="416"/>
                  <a:pt x="912" y="513"/>
                  <a:pt x="736" y="603"/>
                </a:cubicBezTo>
                <a:cubicBezTo>
                  <a:pt x="735" y="603"/>
                  <a:pt x="734" y="604"/>
                  <a:pt x="733" y="606"/>
                </a:cubicBezTo>
                <a:cubicBezTo>
                  <a:pt x="733" y="608"/>
                  <a:pt x="734" y="609"/>
                  <a:pt x="735" y="610"/>
                </a:cubicBezTo>
                <a:cubicBezTo>
                  <a:pt x="756" y="635"/>
                  <a:pt x="756" y="635"/>
                  <a:pt x="756" y="635"/>
                </a:cubicBezTo>
                <a:cubicBezTo>
                  <a:pt x="757" y="636"/>
                  <a:pt x="760" y="637"/>
                  <a:pt x="762" y="636"/>
                </a:cubicBezTo>
                <a:cubicBezTo>
                  <a:pt x="854" y="596"/>
                  <a:pt x="978" y="529"/>
                  <a:pt x="1061" y="436"/>
                </a:cubicBezTo>
                <a:cubicBezTo>
                  <a:pt x="1026" y="671"/>
                  <a:pt x="1026" y="671"/>
                  <a:pt x="1026" y="671"/>
                </a:cubicBezTo>
                <a:cubicBezTo>
                  <a:pt x="1026" y="673"/>
                  <a:pt x="1026" y="674"/>
                  <a:pt x="1027" y="675"/>
                </a:cubicBezTo>
                <a:cubicBezTo>
                  <a:pt x="1028" y="676"/>
                  <a:pt x="1029" y="677"/>
                  <a:pt x="1031" y="677"/>
                </a:cubicBezTo>
                <a:cubicBezTo>
                  <a:pt x="1105" y="677"/>
                  <a:pt x="1105" y="677"/>
                  <a:pt x="1105" y="677"/>
                </a:cubicBezTo>
                <a:cubicBezTo>
                  <a:pt x="1107" y="677"/>
                  <a:pt x="1110" y="675"/>
                  <a:pt x="1110" y="673"/>
                </a:cubicBezTo>
                <a:cubicBezTo>
                  <a:pt x="1146" y="434"/>
                  <a:pt x="1146" y="434"/>
                  <a:pt x="1146" y="434"/>
                </a:cubicBezTo>
                <a:cubicBezTo>
                  <a:pt x="1189" y="512"/>
                  <a:pt x="1268" y="581"/>
                  <a:pt x="1382" y="637"/>
                </a:cubicBezTo>
                <a:cubicBezTo>
                  <a:pt x="1384" y="638"/>
                  <a:pt x="1386" y="638"/>
                  <a:pt x="1388" y="636"/>
                </a:cubicBezTo>
                <a:cubicBezTo>
                  <a:pt x="1416" y="610"/>
                  <a:pt x="1416" y="610"/>
                  <a:pt x="1416" y="610"/>
                </a:cubicBezTo>
                <a:cubicBezTo>
                  <a:pt x="1417" y="609"/>
                  <a:pt x="1418" y="607"/>
                  <a:pt x="1418" y="606"/>
                </a:cubicBezTo>
                <a:cubicBezTo>
                  <a:pt x="1417" y="604"/>
                  <a:pt x="1416" y="603"/>
                  <a:pt x="1415" y="602"/>
                </a:cubicBezTo>
                <a:cubicBezTo>
                  <a:pt x="1330" y="561"/>
                  <a:pt x="1238" y="463"/>
                  <a:pt x="1203" y="378"/>
                </a:cubicBezTo>
                <a:cubicBezTo>
                  <a:pt x="1443" y="378"/>
                  <a:pt x="1443" y="378"/>
                  <a:pt x="1443" y="378"/>
                </a:cubicBezTo>
                <a:cubicBezTo>
                  <a:pt x="1446" y="378"/>
                  <a:pt x="1448" y="376"/>
                  <a:pt x="1448" y="373"/>
                </a:cubicBezTo>
                <a:cubicBezTo>
                  <a:pt x="1453" y="341"/>
                  <a:pt x="1453" y="341"/>
                  <a:pt x="1453" y="341"/>
                </a:cubicBezTo>
                <a:cubicBezTo>
                  <a:pt x="1453" y="340"/>
                  <a:pt x="1453" y="338"/>
                  <a:pt x="1452" y="337"/>
                </a:cubicBezTo>
                <a:cubicBezTo>
                  <a:pt x="1451" y="336"/>
                  <a:pt x="1449" y="335"/>
                  <a:pt x="1448" y="335"/>
                </a:cubicBezTo>
                <a:close/>
                <a:moveTo>
                  <a:pt x="2056" y="275"/>
                </a:moveTo>
                <a:cubicBezTo>
                  <a:pt x="2055" y="274"/>
                  <a:pt x="2053" y="274"/>
                  <a:pt x="2052" y="274"/>
                </a:cubicBezTo>
                <a:cubicBezTo>
                  <a:pt x="2009" y="289"/>
                  <a:pt x="1966" y="303"/>
                  <a:pt x="1901" y="329"/>
                </a:cubicBezTo>
                <a:cubicBezTo>
                  <a:pt x="1896" y="302"/>
                  <a:pt x="1881" y="244"/>
                  <a:pt x="1796" y="244"/>
                </a:cubicBezTo>
                <a:cubicBezTo>
                  <a:pt x="1762" y="244"/>
                  <a:pt x="1738" y="254"/>
                  <a:pt x="1719" y="265"/>
                </a:cubicBezTo>
                <a:cubicBezTo>
                  <a:pt x="1736" y="241"/>
                  <a:pt x="1756" y="213"/>
                  <a:pt x="1791" y="168"/>
                </a:cubicBezTo>
                <a:cubicBezTo>
                  <a:pt x="1829" y="166"/>
                  <a:pt x="1829" y="166"/>
                  <a:pt x="1829" y="166"/>
                </a:cubicBezTo>
                <a:cubicBezTo>
                  <a:pt x="1894" y="163"/>
                  <a:pt x="1956" y="160"/>
                  <a:pt x="2006" y="158"/>
                </a:cubicBezTo>
                <a:cubicBezTo>
                  <a:pt x="2009" y="158"/>
                  <a:pt x="2011" y="156"/>
                  <a:pt x="2011" y="154"/>
                </a:cubicBezTo>
                <a:cubicBezTo>
                  <a:pt x="2019" y="102"/>
                  <a:pt x="2019" y="102"/>
                  <a:pt x="2019" y="102"/>
                </a:cubicBezTo>
                <a:cubicBezTo>
                  <a:pt x="2019" y="101"/>
                  <a:pt x="2018" y="99"/>
                  <a:pt x="2017" y="98"/>
                </a:cubicBezTo>
                <a:cubicBezTo>
                  <a:pt x="2016" y="97"/>
                  <a:pt x="2014" y="96"/>
                  <a:pt x="2012" y="97"/>
                </a:cubicBezTo>
                <a:cubicBezTo>
                  <a:pt x="1957" y="111"/>
                  <a:pt x="1880" y="117"/>
                  <a:pt x="1829" y="121"/>
                </a:cubicBezTo>
                <a:cubicBezTo>
                  <a:pt x="1861" y="78"/>
                  <a:pt x="1866" y="73"/>
                  <a:pt x="1881" y="62"/>
                </a:cubicBezTo>
                <a:cubicBezTo>
                  <a:pt x="1881" y="61"/>
                  <a:pt x="1882" y="61"/>
                  <a:pt x="1882" y="61"/>
                </a:cubicBezTo>
                <a:cubicBezTo>
                  <a:pt x="1884" y="60"/>
                  <a:pt x="1887" y="57"/>
                  <a:pt x="1888" y="53"/>
                </a:cubicBezTo>
                <a:cubicBezTo>
                  <a:pt x="1889" y="42"/>
                  <a:pt x="1877" y="38"/>
                  <a:pt x="1868" y="35"/>
                </a:cubicBezTo>
                <a:cubicBezTo>
                  <a:pt x="1805" y="12"/>
                  <a:pt x="1805" y="12"/>
                  <a:pt x="1805" y="12"/>
                </a:cubicBezTo>
                <a:cubicBezTo>
                  <a:pt x="1802" y="11"/>
                  <a:pt x="1800" y="12"/>
                  <a:pt x="1799" y="15"/>
                </a:cubicBezTo>
                <a:cubicBezTo>
                  <a:pt x="1783" y="44"/>
                  <a:pt x="1779" y="49"/>
                  <a:pt x="1724" y="127"/>
                </a:cubicBezTo>
                <a:cubicBezTo>
                  <a:pt x="1700" y="127"/>
                  <a:pt x="1675" y="128"/>
                  <a:pt x="1642" y="128"/>
                </a:cubicBezTo>
                <a:cubicBezTo>
                  <a:pt x="1601" y="128"/>
                  <a:pt x="1585" y="127"/>
                  <a:pt x="1570" y="126"/>
                </a:cubicBezTo>
                <a:cubicBezTo>
                  <a:pt x="1567" y="125"/>
                  <a:pt x="1565" y="127"/>
                  <a:pt x="1564" y="130"/>
                </a:cubicBezTo>
                <a:cubicBezTo>
                  <a:pt x="1556" y="178"/>
                  <a:pt x="1556" y="178"/>
                  <a:pt x="1556" y="178"/>
                </a:cubicBezTo>
                <a:cubicBezTo>
                  <a:pt x="1556" y="179"/>
                  <a:pt x="1557" y="181"/>
                  <a:pt x="1558" y="182"/>
                </a:cubicBezTo>
                <a:cubicBezTo>
                  <a:pt x="1559" y="183"/>
                  <a:pt x="1561" y="184"/>
                  <a:pt x="1562" y="183"/>
                </a:cubicBezTo>
                <a:cubicBezTo>
                  <a:pt x="1593" y="180"/>
                  <a:pt x="1647" y="177"/>
                  <a:pt x="1691" y="174"/>
                </a:cubicBezTo>
                <a:cubicBezTo>
                  <a:pt x="1630" y="261"/>
                  <a:pt x="1548" y="381"/>
                  <a:pt x="1501" y="459"/>
                </a:cubicBezTo>
                <a:cubicBezTo>
                  <a:pt x="1500" y="460"/>
                  <a:pt x="1500" y="461"/>
                  <a:pt x="1500" y="463"/>
                </a:cubicBezTo>
                <a:cubicBezTo>
                  <a:pt x="1501" y="464"/>
                  <a:pt x="1502" y="465"/>
                  <a:pt x="1503" y="466"/>
                </a:cubicBezTo>
                <a:cubicBezTo>
                  <a:pt x="1562" y="496"/>
                  <a:pt x="1562" y="496"/>
                  <a:pt x="1562" y="496"/>
                </a:cubicBezTo>
                <a:cubicBezTo>
                  <a:pt x="1565" y="497"/>
                  <a:pt x="1568" y="496"/>
                  <a:pt x="1569" y="494"/>
                </a:cubicBezTo>
                <a:cubicBezTo>
                  <a:pt x="1616" y="415"/>
                  <a:pt x="1686" y="297"/>
                  <a:pt x="1775" y="297"/>
                </a:cubicBezTo>
                <a:cubicBezTo>
                  <a:pt x="1789" y="297"/>
                  <a:pt x="1800" y="301"/>
                  <a:pt x="1808" y="308"/>
                </a:cubicBezTo>
                <a:cubicBezTo>
                  <a:pt x="1823" y="323"/>
                  <a:pt x="1824" y="349"/>
                  <a:pt x="1823" y="363"/>
                </a:cubicBezTo>
                <a:cubicBezTo>
                  <a:pt x="1688" y="430"/>
                  <a:pt x="1627" y="486"/>
                  <a:pt x="1617" y="549"/>
                </a:cubicBezTo>
                <a:cubicBezTo>
                  <a:pt x="1613" y="575"/>
                  <a:pt x="1619" y="596"/>
                  <a:pt x="1633" y="613"/>
                </a:cubicBezTo>
                <a:cubicBezTo>
                  <a:pt x="1658" y="642"/>
                  <a:pt x="1712" y="656"/>
                  <a:pt x="1798" y="656"/>
                </a:cubicBezTo>
                <a:cubicBezTo>
                  <a:pt x="1885" y="656"/>
                  <a:pt x="1885" y="656"/>
                  <a:pt x="1885" y="656"/>
                </a:cubicBezTo>
                <a:cubicBezTo>
                  <a:pt x="1914" y="656"/>
                  <a:pt x="1974" y="654"/>
                  <a:pt x="2011" y="648"/>
                </a:cubicBezTo>
                <a:cubicBezTo>
                  <a:pt x="2013" y="647"/>
                  <a:pt x="2015" y="646"/>
                  <a:pt x="2015" y="643"/>
                </a:cubicBezTo>
                <a:cubicBezTo>
                  <a:pt x="2021" y="594"/>
                  <a:pt x="2021" y="594"/>
                  <a:pt x="2021" y="594"/>
                </a:cubicBezTo>
                <a:cubicBezTo>
                  <a:pt x="2021" y="593"/>
                  <a:pt x="2021" y="591"/>
                  <a:pt x="2019" y="590"/>
                </a:cubicBezTo>
                <a:cubicBezTo>
                  <a:pt x="2018" y="589"/>
                  <a:pt x="2016" y="588"/>
                  <a:pt x="2015" y="588"/>
                </a:cubicBezTo>
                <a:cubicBezTo>
                  <a:pt x="1959" y="600"/>
                  <a:pt x="1888" y="607"/>
                  <a:pt x="1833" y="607"/>
                </a:cubicBezTo>
                <a:cubicBezTo>
                  <a:pt x="1764" y="607"/>
                  <a:pt x="1736" y="601"/>
                  <a:pt x="1717" y="581"/>
                </a:cubicBezTo>
                <a:cubicBezTo>
                  <a:pt x="1706" y="569"/>
                  <a:pt x="1701" y="554"/>
                  <a:pt x="1704" y="536"/>
                </a:cubicBezTo>
                <a:cubicBezTo>
                  <a:pt x="1713" y="477"/>
                  <a:pt x="1777" y="441"/>
                  <a:pt x="1817" y="420"/>
                </a:cubicBezTo>
                <a:cubicBezTo>
                  <a:pt x="1808" y="479"/>
                  <a:pt x="1799" y="521"/>
                  <a:pt x="1796" y="536"/>
                </a:cubicBezTo>
                <a:cubicBezTo>
                  <a:pt x="1796" y="538"/>
                  <a:pt x="1796" y="538"/>
                  <a:pt x="1796" y="538"/>
                </a:cubicBezTo>
                <a:cubicBezTo>
                  <a:pt x="1795" y="539"/>
                  <a:pt x="1796" y="541"/>
                  <a:pt x="1797" y="542"/>
                </a:cubicBezTo>
                <a:cubicBezTo>
                  <a:pt x="1798" y="543"/>
                  <a:pt x="1799" y="544"/>
                  <a:pt x="1801" y="544"/>
                </a:cubicBezTo>
                <a:cubicBezTo>
                  <a:pt x="1876" y="544"/>
                  <a:pt x="1876" y="544"/>
                  <a:pt x="1876" y="544"/>
                </a:cubicBezTo>
                <a:cubicBezTo>
                  <a:pt x="1879" y="544"/>
                  <a:pt x="1881" y="542"/>
                  <a:pt x="1881" y="540"/>
                </a:cubicBezTo>
                <a:cubicBezTo>
                  <a:pt x="1884" y="523"/>
                  <a:pt x="1894" y="462"/>
                  <a:pt x="1902" y="385"/>
                </a:cubicBezTo>
                <a:cubicBezTo>
                  <a:pt x="1976" y="359"/>
                  <a:pt x="2017" y="352"/>
                  <a:pt x="2064" y="348"/>
                </a:cubicBezTo>
                <a:cubicBezTo>
                  <a:pt x="2066" y="348"/>
                  <a:pt x="2067" y="348"/>
                  <a:pt x="2068" y="347"/>
                </a:cubicBezTo>
                <a:cubicBezTo>
                  <a:pt x="2069" y="345"/>
                  <a:pt x="2069" y="344"/>
                  <a:pt x="2069" y="343"/>
                </a:cubicBezTo>
                <a:cubicBezTo>
                  <a:pt x="2059" y="279"/>
                  <a:pt x="2059" y="279"/>
                  <a:pt x="2059" y="279"/>
                </a:cubicBezTo>
                <a:cubicBezTo>
                  <a:pt x="2058" y="277"/>
                  <a:pt x="2057" y="276"/>
                  <a:pt x="2056" y="275"/>
                </a:cubicBezTo>
                <a:close/>
                <a:moveTo>
                  <a:pt x="2607" y="576"/>
                </a:moveTo>
                <a:cubicBezTo>
                  <a:pt x="2329" y="576"/>
                  <a:pt x="2329" y="576"/>
                  <a:pt x="2329" y="576"/>
                </a:cubicBezTo>
                <a:cubicBezTo>
                  <a:pt x="2327" y="576"/>
                  <a:pt x="2326" y="575"/>
                  <a:pt x="2325" y="574"/>
                </a:cubicBezTo>
                <a:cubicBezTo>
                  <a:pt x="2324" y="573"/>
                  <a:pt x="2323" y="572"/>
                  <a:pt x="2323" y="570"/>
                </a:cubicBezTo>
                <a:cubicBezTo>
                  <a:pt x="2358" y="335"/>
                  <a:pt x="2358" y="335"/>
                  <a:pt x="2358" y="335"/>
                </a:cubicBezTo>
                <a:cubicBezTo>
                  <a:pt x="2359" y="333"/>
                  <a:pt x="2361" y="331"/>
                  <a:pt x="2363" y="331"/>
                </a:cubicBezTo>
                <a:cubicBezTo>
                  <a:pt x="2642" y="331"/>
                  <a:pt x="2642" y="331"/>
                  <a:pt x="2642" y="331"/>
                </a:cubicBezTo>
                <a:cubicBezTo>
                  <a:pt x="2644" y="331"/>
                  <a:pt x="2645" y="332"/>
                  <a:pt x="2646" y="333"/>
                </a:cubicBezTo>
                <a:cubicBezTo>
                  <a:pt x="2647" y="334"/>
                  <a:pt x="2647" y="335"/>
                  <a:pt x="2647" y="337"/>
                </a:cubicBezTo>
                <a:cubicBezTo>
                  <a:pt x="2612" y="572"/>
                  <a:pt x="2612" y="572"/>
                  <a:pt x="2612" y="572"/>
                </a:cubicBezTo>
                <a:cubicBezTo>
                  <a:pt x="2612" y="574"/>
                  <a:pt x="2610" y="576"/>
                  <a:pt x="2607" y="576"/>
                </a:cubicBezTo>
                <a:close/>
                <a:moveTo>
                  <a:pt x="2432" y="373"/>
                </a:moveTo>
                <a:cubicBezTo>
                  <a:pt x="2408" y="534"/>
                  <a:pt x="2408" y="534"/>
                  <a:pt x="2408" y="534"/>
                </a:cubicBezTo>
                <a:cubicBezTo>
                  <a:pt x="2537" y="534"/>
                  <a:pt x="2537" y="534"/>
                  <a:pt x="2537" y="534"/>
                </a:cubicBezTo>
                <a:cubicBezTo>
                  <a:pt x="2561" y="373"/>
                  <a:pt x="2561" y="373"/>
                  <a:pt x="2561" y="373"/>
                </a:cubicBezTo>
                <a:lnTo>
                  <a:pt x="2432" y="373"/>
                </a:lnTo>
                <a:close/>
                <a:moveTo>
                  <a:pt x="2483" y="277"/>
                </a:moveTo>
                <a:cubicBezTo>
                  <a:pt x="2287" y="277"/>
                  <a:pt x="2287" y="277"/>
                  <a:pt x="2287" y="277"/>
                </a:cubicBezTo>
                <a:cubicBezTo>
                  <a:pt x="2229" y="669"/>
                  <a:pt x="2229" y="669"/>
                  <a:pt x="2229" y="669"/>
                </a:cubicBezTo>
                <a:cubicBezTo>
                  <a:pt x="2229" y="671"/>
                  <a:pt x="2226" y="673"/>
                  <a:pt x="2224" y="673"/>
                </a:cubicBezTo>
                <a:cubicBezTo>
                  <a:pt x="2152" y="673"/>
                  <a:pt x="2152" y="673"/>
                  <a:pt x="2152" y="673"/>
                </a:cubicBezTo>
                <a:cubicBezTo>
                  <a:pt x="2151" y="673"/>
                  <a:pt x="2149" y="673"/>
                  <a:pt x="2148" y="672"/>
                </a:cubicBezTo>
                <a:cubicBezTo>
                  <a:pt x="2147" y="670"/>
                  <a:pt x="2147" y="669"/>
                  <a:pt x="2147" y="667"/>
                </a:cubicBezTo>
                <a:cubicBezTo>
                  <a:pt x="2241" y="38"/>
                  <a:pt x="2241" y="38"/>
                  <a:pt x="2241" y="38"/>
                </a:cubicBezTo>
                <a:cubicBezTo>
                  <a:pt x="2241" y="35"/>
                  <a:pt x="2243" y="33"/>
                  <a:pt x="2246" y="33"/>
                </a:cubicBezTo>
                <a:cubicBezTo>
                  <a:pt x="2518" y="33"/>
                  <a:pt x="2518" y="33"/>
                  <a:pt x="2518" y="33"/>
                </a:cubicBezTo>
                <a:cubicBezTo>
                  <a:pt x="2520" y="33"/>
                  <a:pt x="2521" y="34"/>
                  <a:pt x="2522" y="35"/>
                </a:cubicBezTo>
                <a:cubicBezTo>
                  <a:pt x="2523" y="36"/>
                  <a:pt x="2523" y="38"/>
                  <a:pt x="2523" y="39"/>
                </a:cubicBezTo>
                <a:cubicBezTo>
                  <a:pt x="2488" y="273"/>
                  <a:pt x="2488" y="273"/>
                  <a:pt x="2488" y="273"/>
                </a:cubicBezTo>
                <a:cubicBezTo>
                  <a:pt x="2488" y="276"/>
                  <a:pt x="2486" y="277"/>
                  <a:pt x="2483" y="277"/>
                </a:cubicBezTo>
                <a:close/>
                <a:moveTo>
                  <a:pt x="2303" y="174"/>
                </a:moveTo>
                <a:cubicBezTo>
                  <a:pt x="2293" y="235"/>
                  <a:pt x="2293" y="235"/>
                  <a:pt x="2293" y="235"/>
                </a:cubicBezTo>
                <a:cubicBezTo>
                  <a:pt x="2412" y="235"/>
                  <a:pt x="2412" y="235"/>
                  <a:pt x="2412" y="235"/>
                </a:cubicBezTo>
                <a:cubicBezTo>
                  <a:pt x="2421" y="174"/>
                  <a:pt x="2421" y="174"/>
                  <a:pt x="2421" y="174"/>
                </a:cubicBezTo>
                <a:lnTo>
                  <a:pt x="2303" y="174"/>
                </a:lnTo>
                <a:close/>
                <a:moveTo>
                  <a:pt x="2317" y="75"/>
                </a:moveTo>
                <a:cubicBezTo>
                  <a:pt x="2309" y="132"/>
                  <a:pt x="2309" y="132"/>
                  <a:pt x="2309" y="132"/>
                </a:cubicBezTo>
                <a:cubicBezTo>
                  <a:pt x="2428" y="132"/>
                  <a:pt x="2428" y="132"/>
                  <a:pt x="2428" y="132"/>
                </a:cubicBezTo>
                <a:cubicBezTo>
                  <a:pt x="2436" y="75"/>
                  <a:pt x="2436" y="75"/>
                  <a:pt x="2436" y="75"/>
                </a:cubicBezTo>
                <a:lnTo>
                  <a:pt x="2317" y="75"/>
                </a:lnTo>
                <a:close/>
                <a:moveTo>
                  <a:pt x="2850" y="35"/>
                </a:moveTo>
                <a:cubicBezTo>
                  <a:pt x="2851" y="36"/>
                  <a:pt x="2851" y="38"/>
                  <a:pt x="2851" y="39"/>
                </a:cubicBezTo>
                <a:cubicBezTo>
                  <a:pt x="2766" y="607"/>
                  <a:pt x="2766" y="607"/>
                  <a:pt x="2766" y="607"/>
                </a:cubicBezTo>
                <a:cubicBezTo>
                  <a:pt x="2758" y="661"/>
                  <a:pt x="2734" y="671"/>
                  <a:pt x="2683" y="671"/>
                </a:cubicBezTo>
                <a:cubicBezTo>
                  <a:pt x="2600" y="671"/>
                  <a:pt x="2600" y="671"/>
                  <a:pt x="2600" y="671"/>
                </a:cubicBezTo>
                <a:cubicBezTo>
                  <a:pt x="2598" y="671"/>
                  <a:pt x="2596" y="669"/>
                  <a:pt x="2595" y="666"/>
                </a:cubicBezTo>
                <a:cubicBezTo>
                  <a:pt x="2589" y="628"/>
                  <a:pt x="2589" y="628"/>
                  <a:pt x="2589" y="628"/>
                </a:cubicBezTo>
                <a:cubicBezTo>
                  <a:pt x="2588" y="626"/>
                  <a:pt x="2589" y="624"/>
                  <a:pt x="2590" y="623"/>
                </a:cubicBezTo>
                <a:cubicBezTo>
                  <a:pt x="2592" y="622"/>
                  <a:pt x="2593" y="621"/>
                  <a:pt x="2595" y="622"/>
                </a:cubicBezTo>
                <a:cubicBezTo>
                  <a:pt x="2616" y="627"/>
                  <a:pt x="2638" y="630"/>
                  <a:pt x="2658" y="630"/>
                </a:cubicBezTo>
                <a:cubicBezTo>
                  <a:pt x="2681" y="630"/>
                  <a:pt x="2682" y="624"/>
                  <a:pt x="2685" y="606"/>
                </a:cubicBezTo>
                <a:cubicBezTo>
                  <a:pt x="2734" y="277"/>
                  <a:pt x="2734" y="277"/>
                  <a:pt x="2734" y="277"/>
                </a:cubicBezTo>
                <a:cubicBezTo>
                  <a:pt x="2539" y="277"/>
                  <a:pt x="2539" y="277"/>
                  <a:pt x="2539" y="277"/>
                </a:cubicBezTo>
                <a:cubicBezTo>
                  <a:pt x="2537" y="277"/>
                  <a:pt x="2536" y="277"/>
                  <a:pt x="2535" y="276"/>
                </a:cubicBezTo>
                <a:cubicBezTo>
                  <a:pt x="2534" y="274"/>
                  <a:pt x="2533" y="273"/>
                  <a:pt x="2534" y="272"/>
                </a:cubicBezTo>
                <a:cubicBezTo>
                  <a:pt x="2568" y="38"/>
                  <a:pt x="2568" y="38"/>
                  <a:pt x="2568" y="38"/>
                </a:cubicBezTo>
                <a:cubicBezTo>
                  <a:pt x="2569" y="35"/>
                  <a:pt x="2571" y="33"/>
                  <a:pt x="2573" y="33"/>
                </a:cubicBezTo>
                <a:cubicBezTo>
                  <a:pt x="2846" y="33"/>
                  <a:pt x="2846" y="33"/>
                  <a:pt x="2846" y="33"/>
                </a:cubicBezTo>
                <a:cubicBezTo>
                  <a:pt x="2847" y="33"/>
                  <a:pt x="2849" y="34"/>
                  <a:pt x="2850" y="35"/>
                </a:cubicBezTo>
                <a:close/>
                <a:moveTo>
                  <a:pt x="2628" y="174"/>
                </a:moveTo>
                <a:cubicBezTo>
                  <a:pt x="2619" y="235"/>
                  <a:pt x="2619" y="235"/>
                  <a:pt x="2619" y="235"/>
                </a:cubicBezTo>
                <a:cubicBezTo>
                  <a:pt x="2740" y="235"/>
                  <a:pt x="2740" y="235"/>
                  <a:pt x="2740" y="235"/>
                </a:cubicBezTo>
                <a:cubicBezTo>
                  <a:pt x="2749" y="174"/>
                  <a:pt x="2749" y="174"/>
                  <a:pt x="2749" y="174"/>
                </a:cubicBezTo>
                <a:lnTo>
                  <a:pt x="2628" y="174"/>
                </a:lnTo>
                <a:close/>
                <a:moveTo>
                  <a:pt x="2643" y="75"/>
                </a:moveTo>
                <a:cubicBezTo>
                  <a:pt x="2634" y="132"/>
                  <a:pt x="2634" y="132"/>
                  <a:pt x="2634" y="132"/>
                </a:cubicBezTo>
                <a:cubicBezTo>
                  <a:pt x="2755" y="132"/>
                  <a:pt x="2755" y="132"/>
                  <a:pt x="2755" y="132"/>
                </a:cubicBezTo>
                <a:cubicBezTo>
                  <a:pt x="2764" y="75"/>
                  <a:pt x="2764" y="75"/>
                  <a:pt x="2764" y="75"/>
                </a:cubicBezTo>
                <a:lnTo>
                  <a:pt x="2643" y="75"/>
                </a:lnTo>
                <a:close/>
                <a:moveTo>
                  <a:pt x="3403" y="115"/>
                </a:moveTo>
                <a:cubicBezTo>
                  <a:pt x="3363" y="139"/>
                  <a:pt x="3363" y="139"/>
                  <a:pt x="3363" y="139"/>
                </a:cubicBezTo>
                <a:cubicBezTo>
                  <a:pt x="3360" y="141"/>
                  <a:pt x="3360" y="144"/>
                  <a:pt x="3361" y="146"/>
                </a:cubicBezTo>
                <a:cubicBezTo>
                  <a:pt x="3375" y="172"/>
                  <a:pt x="3386" y="193"/>
                  <a:pt x="3395" y="240"/>
                </a:cubicBezTo>
                <a:cubicBezTo>
                  <a:pt x="3406" y="300"/>
                  <a:pt x="3406" y="366"/>
                  <a:pt x="3396" y="435"/>
                </a:cubicBezTo>
                <a:cubicBezTo>
                  <a:pt x="3393" y="451"/>
                  <a:pt x="3388" y="485"/>
                  <a:pt x="3381" y="511"/>
                </a:cubicBezTo>
                <a:cubicBezTo>
                  <a:pt x="3380" y="513"/>
                  <a:pt x="3381" y="515"/>
                  <a:pt x="3382" y="516"/>
                </a:cubicBezTo>
                <a:cubicBezTo>
                  <a:pt x="3383" y="517"/>
                  <a:pt x="3385" y="518"/>
                  <a:pt x="3386" y="518"/>
                </a:cubicBezTo>
                <a:cubicBezTo>
                  <a:pt x="3386" y="518"/>
                  <a:pt x="3387" y="518"/>
                  <a:pt x="3387" y="518"/>
                </a:cubicBezTo>
                <a:cubicBezTo>
                  <a:pt x="3476" y="495"/>
                  <a:pt x="3476" y="495"/>
                  <a:pt x="3476" y="495"/>
                </a:cubicBezTo>
                <a:cubicBezTo>
                  <a:pt x="3478" y="495"/>
                  <a:pt x="3479" y="493"/>
                  <a:pt x="3480" y="491"/>
                </a:cubicBezTo>
                <a:cubicBezTo>
                  <a:pt x="3494" y="376"/>
                  <a:pt x="3496" y="250"/>
                  <a:pt x="3410" y="116"/>
                </a:cubicBezTo>
                <a:cubicBezTo>
                  <a:pt x="3408" y="114"/>
                  <a:pt x="3405" y="114"/>
                  <a:pt x="3403" y="115"/>
                </a:cubicBezTo>
                <a:close/>
                <a:moveTo>
                  <a:pt x="3146" y="488"/>
                </a:moveTo>
                <a:cubicBezTo>
                  <a:pt x="3146" y="487"/>
                  <a:pt x="3144" y="485"/>
                  <a:pt x="3142" y="485"/>
                </a:cubicBezTo>
                <a:cubicBezTo>
                  <a:pt x="3140" y="485"/>
                  <a:pt x="3139" y="486"/>
                  <a:pt x="3138" y="488"/>
                </a:cubicBezTo>
                <a:cubicBezTo>
                  <a:pt x="3105" y="533"/>
                  <a:pt x="3077" y="543"/>
                  <a:pt x="3068" y="543"/>
                </a:cubicBezTo>
                <a:cubicBezTo>
                  <a:pt x="3059" y="543"/>
                  <a:pt x="3051" y="539"/>
                  <a:pt x="3044" y="531"/>
                </a:cubicBezTo>
                <a:cubicBezTo>
                  <a:pt x="3022" y="504"/>
                  <a:pt x="3015" y="443"/>
                  <a:pt x="3027" y="364"/>
                </a:cubicBezTo>
                <a:cubicBezTo>
                  <a:pt x="3046" y="238"/>
                  <a:pt x="3090" y="136"/>
                  <a:pt x="3105" y="120"/>
                </a:cubicBezTo>
                <a:cubicBezTo>
                  <a:pt x="3112" y="113"/>
                  <a:pt x="3114" y="109"/>
                  <a:pt x="3115" y="106"/>
                </a:cubicBezTo>
                <a:cubicBezTo>
                  <a:pt x="3116" y="98"/>
                  <a:pt x="3106" y="94"/>
                  <a:pt x="3101" y="92"/>
                </a:cubicBezTo>
                <a:cubicBezTo>
                  <a:pt x="3027" y="70"/>
                  <a:pt x="3027" y="70"/>
                  <a:pt x="3027" y="70"/>
                </a:cubicBezTo>
                <a:cubicBezTo>
                  <a:pt x="3024" y="69"/>
                  <a:pt x="3021" y="70"/>
                  <a:pt x="3020" y="73"/>
                </a:cubicBezTo>
                <a:cubicBezTo>
                  <a:pt x="3020" y="74"/>
                  <a:pt x="3020" y="74"/>
                  <a:pt x="3020" y="74"/>
                </a:cubicBezTo>
                <a:cubicBezTo>
                  <a:pt x="3002" y="122"/>
                  <a:pt x="2963" y="223"/>
                  <a:pt x="2943" y="357"/>
                </a:cubicBezTo>
                <a:cubicBezTo>
                  <a:pt x="2934" y="416"/>
                  <a:pt x="2928" y="491"/>
                  <a:pt x="2955" y="550"/>
                </a:cubicBezTo>
                <a:cubicBezTo>
                  <a:pt x="2972" y="588"/>
                  <a:pt x="3005" y="611"/>
                  <a:pt x="3044" y="611"/>
                </a:cubicBezTo>
                <a:cubicBezTo>
                  <a:pt x="3099" y="611"/>
                  <a:pt x="3149" y="552"/>
                  <a:pt x="3165" y="533"/>
                </a:cubicBezTo>
                <a:cubicBezTo>
                  <a:pt x="3166" y="531"/>
                  <a:pt x="3166" y="529"/>
                  <a:pt x="3166" y="527"/>
                </a:cubicBezTo>
                <a:lnTo>
                  <a:pt x="3146" y="488"/>
                </a:lnTo>
                <a:close/>
                <a:moveTo>
                  <a:pt x="4261" y="303"/>
                </a:moveTo>
                <a:cubicBezTo>
                  <a:pt x="3887" y="303"/>
                  <a:pt x="3887" y="303"/>
                  <a:pt x="3887" y="303"/>
                </a:cubicBezTo>
                <a:cubicBezTo>
                  <a:pt x="3885" y="303"/>
                  <a:pt x="3882" y="304"/>
                  <a:pt x="3882" y="307"/>
                </a:cubicBezTo>
                <a:cubicBezTo>
                  <a:pt x="3878" y="331"/>
                  <a:pt x="3878" y="331"/>
                  <a:pt x="3878" y="331"/>
                </a:cubicBezTo>
                <a:cubicBezTo>
                  <a:pt x="3864" y="294"/>
                  <a:pt x="3848" y="266"/>
                  <a:pt x="3839" y="251"/>
                </a:cubicBezTo>
                <a:cubicBezTo>
                  <a:pt x="3838" y="249"/>
                  <a:pt x="3835" y="248"/>
                  <a:pt x="3832" y="249"/>
                </a:cubicBezTo>
                <a:cubicBezTo>
                  <a:pt x="3803" y="263"/>
                  <a:pt x="3803" y="263"/>
                  <a:pt x="3803" y="263"/>
                </a:cubicBezTo>
                <a:cubicBezTo>
                  <a:pt x="3800" y="264"/>
                  <a:pt x="3799" y="267"/>
                  <a:pt x="3800" y="270"/>
                </a:cubicBezTo>
                <a:cubicBezTo>
                  <a:pt x="3804" y="283"/>
                  <a:pt x="3807" y="292"/>
                  <a:pt x="3810" y="306"/>
                </a:cubicBezTo>
                <a:cubicBezTo>
                  <a:pt x="3793" y="308"/>
                  <a:pt x="3761" y="313"/>
                  <a:pt x="3742" y="315"/>
                </a:cubicBezTo>
                <a:cubicBezTo>
                  <a:pt x="3776" y="282"/>
                  <a:pt x="3792" y="264"/>
                  <a:pt x="3884" y="166"/>
                </a:cubicBezTo>
                <a:cubicBezTo>
                  <a:pt x="3887" y="163"/>
                  <a:pt x="3894" y="157"/>
                  <a:pt x="3896" y="156"/>
                </a:cubicBezTo>
                <a:cubicBezTo>
                  <a:pt x="3902" y="154"/>
                  <a:pt x="3906" y="153"/>
                  <a:pt x="3907" y="147"/>
                </a:cubicBezTo>
                <a:cubicBezTo>
                  <a:pt x="3908" y="142"/>
                  <a:pt x="3899" y="134"/>
                  <a:pt x="3899" y="134"/>
                </a:cubicBezTo>
                <a:cubicBezTo>
                  <a:pt x="3898" y="134"/>
                  <a:pt x="3898" y="133"/>
                  <a:pt x="3898" y="133"/>
                </a:cubicBezTo>
                <a:cubicBezTo>
                  <a:pt x="3840" y="102"/>
                  <a:pt x="3840" y="102"/>
                  <a:pt x="3840" y="102"/>
                </a:cubicBezTo>
                <a:cubicBezTo>
                  <a:pt x="3839" y="101"/>
                  <a:pt x="3838" y="101"/>
                  <a:pt x="3836" y="102"/>
                </a:cubicBezTo>
                <a:cubicBezTo>
                  <a:pt x="3835" y="102"/>
                  <a:pt x="3834" y="104"/>
                  <a:pt x="3833" y="105"/>
                </a:cubicBezTo>
                <a:cubicBezTo>
                  <a:pt x="3824" y="130"/>
                  <a:pt x="3819" y="139"/>
                  <a:pt x="3768" y="203"/>
                </a:cubicBezTo>
                <a:cubicBezTo>
                  <a:pt x="3767" y="202"/>
                  <a:pt x="3767" y="202"/>
                  <a:pt x="3767" y="202"/>
                </a:cubicBezTo>
                <a:cubicBezTo>
                  <a:pt x="3761" y="196"/>
                  <a:pt x="3751" y="187"/>
                  <a:pt x="3735" y="172"/>
                </a:cubicBezTo>
                <a:cubicBezTo>
                  <a:pt x="3766" y="141"/>
                  <a:pt x="3814" y="83"/>
                  <a:pt x="3835" y="57"/>
                </a:cubicBezTo>
                <a:cubicBezTo>
                  <a:pt x="3836" y="56"/>
                  <a:pt x="3837" y="55"/>
                  <a:pt x="3839" y="54"/>
                </a:cubicBezTo>
                <a:cubicBezTo>
                  <a:pt x="3849" y="48"/>
                  <a:pt x="3853" y="45"/>
                  <a:pt x="3854" y="41"/>
                </a:cubicBezTo>
                <a:cubicBezTo>
                  <a:pt x="3854" y="38"/>
                  <a:pt x="3852" y="31"/>
                  <a:pt x="3846" y="28"/>
                </a:cubicBezTo>
                <a:cubicBezTo>
                  <a:pt x="3785" y="1"/>
                  <a:pt x="3785" y="1"/>
                  <a:pt x="3785" y="1"/>
                </a:cubicBezTo>
                <a:cubicBezTo>
                  <a:pt x="3784" y="0"/>
                  <a:pt x="3782" y="0"/>
                  <a:pt x="3781" y="1"/>
                </a:cubicBezTo>
                <a:cubicBezTo>
                  <a:pt x="3779" y="1"/>
                  <a:pt x="3778" y="3"/>
                  <a:pt x="3778" y="4"/>
                </a:cubicBezTo>
                <a:cubicBezTo>
                  <a:pt x="3768" y="35"/>
                  <a:pt x="3760" y="48"/>
                  <a:pt x="3695" y="139"/>
                </a:cubicBezTo>
                <a:cubicBezTo>
                  <a:pt x="3689" y="133"/>
                  <a:pt x="3682" y="128"/>
                  <a:pt x="3668" y="117"/>
                </a:cubicBezTo>
                <a:cubicBezTo>
                  <a:pt x="3666" y="116"/>
                  <a:pt x="3663" y="116"/>
                  <a:pt x="3661" y="118"/>
                </a:cubicBezTo>
                <a:cubicBezTo>
                  <a:pt x="3639" y="142"/>
                  <a:pt x="3639" y="142"/>
                  <a:pt x="3639" y="142"/>
                </a:cubicBezTo>
                <a:cubicBezTo>
                  <a:pt x="3637" y="144"/>
                  <a:pt x="3637" y="147"/>
                  <a:pt x="3638" y="149"/>
                </a:cubicBezTo>
                <a:cubicBezTo>
                  <a:pt x="3666" y="183"/>
                  <a:pt x="3702" y="235"/>
                  <a:pt x="3718" y="262"/>
                </a:cubicBezTo>
                <a:cubicBezTo>
                  <a:pt x="3667" y="323"/>
                  <a:pt x="3667" y="323"/>
                  <a:pt x="3667" y="323"/>
                </a:cubicBezTo>
                <a:cubicBezTo>
                  <a:pt x="3648" y="324"/>
                  <a:pt x="3631" y="325"/>
                  <a:pt x="3618" y="325"/>
                </a:cubicBezTo>
                <a:cubicBezTo>
                  <a:pt x="3612" y="325"/>
                  <a:pt x="3607" y="325"/>
                  <a:pt x="3603" y="325"/>
                </a:cubicBezTo>
                <a:cubicBezTo>
                  <a:pt x="3602" y="325"/>
                  <a:pt x="3600" y="325"/>
                  <a:pt x="3599" y="326"/>
                </a:cubicBezTo>
                <a:cubicBezTo>
                  <a:pt x="3598" y="327"/>
                  <a:pt x="3598" y="329"/>
                  <a:pt x="3598" y="330"/>
                </a:cubicBezTo>
                <a:cubicBezTo>
                  <a:pt x="3603" y="384"/>
                  <a:pt x="3603" y="384"/>
                  <a:pt x="3603" y="384"/>
                </a:cubicBezTo>
                <a:cubicBezTo>
                  <a:pt x="3603" y="384"/>
                  <a:pt x="3603" y="384"/>
                  <a:pt x="3603" y="384"/>
                </a:cubicBezTo>
                <a:cubicBezTo>
                  <a:pt x="3604" y="388"/>
                  <a:pt x="3607" y="393"/>
                  <a:pt x="3608" y="393"/>
                </a:cubicBezTo>
                <a:cubicBezTo>
                  <a:pt x="3610" y="396"/>
                  <a:pt x="3613" y="397"/>
                  <a:pt x="3615" y="397"/>
                </a:cubicBezTo>
                <a:cubicBezTo>
                  <a:pt x="3623" y="397"/>
                  <a:pt x="3628" y="391"/>
                  <a:pt x="3630" y="385"/>
                </a:cubicBezTo>
                <a:cubicBezTo>
                  <a:pt x="3642" y="383"/>
                  <a:pt x="3670" y="378"/>
                  <a:pt x="3690" y="375"/>
                </a:cubicBezTo>
                <a:cubicBezTo>
                  <a:pt x="3696" y="374"/>
                  <a:pt x="3702" y="373"/>
                  <a:pt x="3706" y="372"/>
                </a:cubicBezTo>
                <a:cubicBezTo>
                  <a:pt x="3698" y="422"/>
                  <a:pt x="3698" y="422"/>
                  <a:pt x="3698" y="422"/>
                </a:cubicBezTo>
                <a:cubicBezTo>
                  <a:pt x="3695" y="419"/>
                  <a:pt x="3691" y="418"/>
                  <a:pt x="3689" y="418"/>
                </a:cubicBezTo>
                <a:cubicBezTo>
                  <a:pt x="3628" y="408"/>
                  <a:pt x="3628" y="408"/>
                  <a:pt x="3628" y="408"/>
                </a:cubicBezTo>
                <a:cubicBezTo>
                  <a:pt x="3626" y="408"/>
                  <a:pt x="3624" y="408"/>
                  <a:pt x="3623" y="409"/>
                </a:cubicBezTo>
                <a:cubicBezTo>
                  <a:pt x="3622" y="410"/>
                  <a:pt x="3622" y="412"/>
                  <a:pt x="3622" y="413"/>
                </a:cubicBezTo>
                <a:cubicBezTo>
                  <a:pt x="3622" y="422"/>
                  <a:pt x="3622" y="428"/>
                  <a:pt x="3619" y="447"/>
                </a:cubicBezTo>
                <a:cubicBezTo>
                  <a:pt x="3615" y="479"/>
                  <a:pt x="3591" y="557"/>
                  <a:pt x="3554" y="624"/>
                </a:cubicBezTo>
                <a:cubicBezTo>
                  <a:pt x="3553" y="626"/>
                  <a:pt x="3553" y="627"/>
                  <a:pt x="3554" y="629"/>
                </a:cubicBezTo>
                <a:cubicBezTo>
                  <a:pt x="3555" y="630"/>
                  <a:pt x="3556" y="631"/>
                  <a:pt x="3557" y="632"/>
                </a:cubicBezTo>
                <a:cubicBezTo>
                  <a:pt x="3588" y="642"/>
                  <a:pt x="3588" y="642"/>
                  <a:pt x="3588" y="642"/>
                </a:cubicBezTo>
                <a:cubicBezTo>
                  <a:pt x="3589" y="642"/>
                  <a:pt x="3590" y="642"/>
                  <a:pt x="3590" y="642"/>
                </a:cubicBezTo>
                <a:cubicBezTo>
                  <a:pt x="3592" y="642"/>
                  <a:pt x="3593" y="641"/>
                  <a:pt x="3594" y="640"/>
                </a:cubicBezTo>
                <a:cubicBezTo>
                  <a:pt x="3634" y="579"/>
                  <a:pt x="3673" y="490"/>
                  <a:pt x="3690" y="446"/>
                </a:cubicBezTo>
                <a:cubicBezTo>
                  <a:pt x="3692" y="443"/>
                  <a:pt x="3694" y="442"/>
                  <a:pt x="3696" y="440"/>
                </a:cubicBezTo>
                <a:cubicBezTo>
                  <a:pt x="3661" y="670"/>
                  <a:pt x="3661" y="670"/>
                  <a:pt x="3661" y="670"/>
                </a:cubicBezTo>
                <a:cubicBezTo>
                  <a:pt x="3661" y="672"/>
                  <a:pt x="3662" y="673"/>
                  <a:pt x="3663" y="674"/>
                </a:cubicBezTo>
                <a:cubicBezTo>
                  <a:pt x="3664" y="676"/>
                  <a:pt x="3665" y="676"/>
                  <a:pt x="3667" y="676"/>
                </a:cubicBezTo>
                <a:cubicBezTo>
                  <a:pt x="3733" y="676"/>
                  <a:pt x="3733" y="676"/>
                  <a:pt x="3733" y="676"/>
                </a:cubicBezTo>
                <a:cubicBezTo>
                  <a:pt x="3736" y="676"/>
                  <a:pt x="3738" y="674"/>
                  <a:pt x="3739" y="672"/>
                </a:cubicBezTo>
                <a:cubicBezTo>
                  <a:pt x="3785" y="358"/>
                  <a:pt x="3785" y="358"/>
                  <a:pt x="3785" y="358"/>
                </a:cubicBezTo>
                <a:cubicBezTo>
                  <a:pt x="3787" y="357"/>
                  <a:pt x="3790" y="357"/>
                  <a:pt x="3792" y="356"/>
                </a:cubicBezTo>
                <a:cubicBezTo>
                  <a:pt x="3798" y="355"/>
                  <a:pt x="3806" y="354"/>
                  <a:pt x="3818" y="351"/>
                </a:cubicBezTo>
                <a:cubicBezTo>
                  <a:pt x="3819" y="363"/>
                  <a:pt x="3821" y="377"/>
                  <a:pt x="3821" y="404"/>
                </a:cubicBezTo>
                <a:cubicBezTo>
                  <a:pt x="3790" y="417"/>
                  <a:pt x="3790" y="417"/>
                  <a:pt x="3790" y="417"/>
                </a:cubicBezTo>
                <a:cubicBezTo>
                  <a:pt x="3788" y="418"/>
                  <a:pt x="3786" y="420"/>
                  <a:pt x="3787" y="422"/>
                </a:cubicBezTo>
                <a:cubicBezTo>
                  <a:pt x="3797" y="475"/>
                  <a:pt x="3794" y="541"/>
                  <a:pt x="3788" y="584"/>
                </a:cubicBezTo>
                <a:cubicBezTo>
                  <a:pt x="3788" y="585"/>
                  <a:pt x="3789" y="587"/>
                  <a:pt x="3790" y="588"/>
                </a:cubicBezTo>
                <a:cubicBezTo>
                  <a:pt x="3791" y="589"/>
                  <a:pt x="3792" y="590"/>
                  <a:pt x="3793" y="590"/>
                </a:cubicBezTo>
                <a:cubicBezTo>
                  <a:pt x="3794" y="590"/>
                  <a:pt x="3795" y="589"/>
                  <a:pt x="3795" y="589"/>
                </a:cubicBezTo>
                <a:cubicBezTo>
                  <a:pt x="3864" y="562"/>
                  <a:pt x="3864" y="562"/>
                  <a:pt x="3864" y="562"/>
                </a:cubicBezTo>
                <a:cubicBezTo>
                  <a:pt x="3866" y="561"/>
                  <a:pt x="3867" y="559"/>
                  <a:pt x="3867" y="557"/>
                </a:cubicBezTo>
                <a:cubicBezTo>
                  <a:pt x="3861" y="511"/>
                  <a:pt x="3848" y="463"/>
                  <a:pt x="3830" y="411"/>
                </a:cubicBezTo>
                <a:cubicBezTo>
                  <a:pt x="3869" y="392"/>
                  <a:pt x="3869" y="392"/>
                  <a:pt x="3869" y="392"/>
                </a:cubicBezTo>
                <a:cubicBezTo>
                  <a:pt x="3863" y="432"/>
                  <a:pt x="3863" y="432"/>
                  <a:pt x="3863" y="432"/>
                </a:cubicBezTo>
                <a:cubicBezTo>
                  <a:pt x="3863" y="434"/>
                  <a:pt x="3864" y="435"/>
                  <a:pt x="3865" y="436"/>
                </a:cubicBezTo>
                <a:cubicBezTo>
                  <a:pt x="3865" y="437"/>
                  <a:pt x="3867" y="438"/>
                  <a:pt x="3868" y="438"/>
                </a:cubicBezTo>
                <a:cubicBezTo>
                  <a:pt x="3938" y="438"/>
                  <a:pt x="3938" y="438"/>
                  <a:pt x="3938" y="438"/>
                </a:cubicBezTo>
                <a:cubicBezTo>
                  <a:pt x="3941" y="438"/>
                  <a:pt x="3943" y="436"/>
                  <a:pt x="3943" y="434"/>
                </a:cubicBezTo>
                <a:cubicBezTo>
                  <a:pt x="3956" y="345"/>
                  <a:pt x="3956" y="345"/>
                  <a:pt x="3956" y="345"/>
                </a:cubicBezTo>
                <a:cubicBezTo>
                  <a:pt x="4183" y="345"/>
                  <a:pt x="4183" y="345"/>
                  <a:pt x="4183" y="345"/>
                </a:cubicBezTo>
                <a:cubicBezTo>
                  <a:pt x="4170" y="432"/>
                  <a:pt x="4170" y="432"/>
                  <a:pt x="4170" y="432"/>
                </a:cubicBezTo>
                <a:cubicBezTo>
                  <a:pt x="4170" y="434"/>
                  <a:pt x="4171" y="435"/>
                  <a:pt x="4172" y="436"/>
                </a:cubicBezTo>
                <a:cubicBezTo>
                  <a:pt x="4173" y="437"/>
                  <a:pt x="4174" y="438"/>
                  <a:pt x="4175" y="438"/>
                </a:cubicBezTo>
                <a:cubicBezTo>
                  <a:pt x="4242" y="438"/>
                  <a:pt x="4242" y="438"/>
                  <a:pt x="4242" y="438"/>
                </a:cubicBezTo>
                <a:cubicBezTo>
                  <a:pt x="4245" y="438"/>
                  <a:pt x="4247" y="436"/>
                  <a:pt x="4247" y="434"/>
                </a:cubicBezTo>
                <a:cubicBezTo>
                  <a:pt x="4266" y="308"/>
                  <a:pt x="4266" y="308"/>
                  <a:pt x="4266" y="308"/>
                </a:cubicBezTo>
                <a:cubicBezTo>
                  <a:pt x="4266" y="307"/>
                  <a:pt x="4266" y="306"/>
                  <a:pt x="4265" y="304"/>
                </a:cubicBezTo>
                <a:cubicBezTo>
                  <a:pt x="4264" y="303"/>
                  <a:pt x="4262" y="303"/>
                  <a:pt x="4261" y="303"/>
                </a:cubicBezTo>
                <a:close/>
                <a:moveTo>
                  <a:pt x="4293" y="99"/>
                </a:moveTo>
                <a:cubicBezTo>
                  <a:pt x="4152" y="99"/>
                  <a:pt x="4152" y="99"/>
                  <a:pt x="4152" y="99"/>
                </a:cubicBezTo>
                <a:cubicBezTo>
                  <a:pt x="4160" y="41"/>
                  <a:pt x="4160" y="41"/>
                  <a:pt x="4160" y="41"/>
                </a:cubicBezTo>
                <a:cubicBezTo>
                  <a:pt x="4169" y="32"/>
                  <a:pt x="4171" y="31"/>
                  <a:pt x="4172" y="26"/>
                </a:cubicBezTo>
                <a:cubicBezTo>
                  <a:pt x="4172" y="24"/>
                  <a:pt x="4171" y="21"/>
                  <a:pt x="4169" y="19"/>
                </a:cubicBezTo>
                <a:cubicBezTo>
                  <a:pt x="4166" y="15"/>
                  <a:pt x="4161" y="14"/>
                  <a:pt x="4158" y="14"/>
                </a:cubicBezTo>
                <a:cubicBezTo>
                  <a:pt x="4083" y="11"/>
                  <a:pt x="4083" y="11"/>
                  <a:pt x="4083" y="11"/>
                </a:cubicBezTo>
                <a:cubicBezTo>
                  <a:pt x="4082" y="11"/>
                  <a:pt x="4081" y="11"/>
                  <a:pt x="4079" y="13"/>
                </a:cubicBezTo>
                <a:cubicBezTo>
                  <a:pt x="4079" y="14"/>
                  <a:pt x="4078" y="15"/>
                  <a:pt x="4078" y="17"/>
                </a:cubicBezTo>
                <a:cubicBezTo>
                  <a:pt x="4078" y="20"/>
                  <a:pt x="4078" y="20"/>
                  <a:pt x="4078" y="20"/>
                </a:cubicBezTo>
                <a:cubicBezTo>
                  <a:pt x="4079" y="31"/>
                  <a:pt x="4080" y="38"/>
                  <a:pt x="4077" y="56"/>
                </a:cubicBezTo>
                <a:cubicBezTo>
                  <a:pt x="4071" y="99"/>
                  <a:pt x="4071" y="99"/>
                  <a:pt x="4071" y="99"/>
                </a:cubicBezTo>
                <a:cubicBezTo>
                  <a:pt x="3921" y="99"/>
                  <a:pt x="3921" y="99"/>
                  <a:pt x="3921" y="99"/>
                </a:cubicBezTo>
                <a:cubicBezTo>
                  <a:pt x="3918" y="99"/>
                  <a:pt x="3916" y="100"/>
                  <a:pt x="3916" y="103"/>
                </a:cubicBezTo>
                <a:cubicBezTo>
                  <a:pt x="3911" y="135"/>
                  <a:pt x="3911" y="135"/>
                  <a:pt x="3911" y="135"/>
                </a:cubicBezTo>
                <a:cubicBezTo>
                  <a:pt x="3911" y="136"/>
                  <a:pt x="3911" y="138"/>
                  <a:pt x="3912" y="139"/>
                </a:cubicBezTo>
                <a:cubicBezTo>
                  <a:pt x="3913" y="140"/>
                  <a:pt x="3915" y="141"/>
                  <a:pt x="3916" y="141"/>
                </a:cubicBezTo>
                <a:cubicBezTo>
                  <a:pt x="4065" y="141"/>
                  <a:pt x="4065" y="141"/>
                  <a:pt x="4065" y="141"/>
                </a:cubicBezTo>
                <a:cubicBezTo>
                  <a:pt x="4054" y="209"/>
                  <a:pt x="4054" y="209"/>
                  <a:pt x="4054" y="209"/>
                </a:cubicBezTo>
                <a:cubicBezTo>
                  <a:pt x="3923" y="209"/>
                  <a:pt x="3923" y="209"/>
                  <a:pt x="3923" y="209"/>
                </a:cubicBezTo>
                <a:cubicBezTo>
                  <a:pt x="3920" y="209"/>
                  <a:pt x="3918" y="211"/>
                  <a:pt x="3918" y="214"/>
                </a:cubicBezTo>
                <a:cubicBezTo>
                  <a:pt x="3913" y="246"/>
                  <a:pt x="3913" y="246"/>
                  <a:pt x="3913" y="246"/>
                </a:cubicBezTo>
                <a:cubicBezTo>
                  <a:pt x="3913" y="247"/>
                  <a:pt x="3913" y="249"/>
                  <a:pt x="3914" y="250"/>
                </a:cubicBezTo>
                <a:cubicBezTo>
                  <a:pt x="3915" y="251"/>
                  <a:pt x="3917" y="252"/>
                  <a:pt x="3918" y="252"/>
                </a:cubicBezTo>
                <a:cubicBezTo>
                  <a:pt x="4247" y="252"/>
                  <a:pt x="4247" y="252"/>
                  <a:pt x="4247" y="252"/>
                </a:cubicBezTo>
                <a:cubicBezTo>
                  <a:pt x="4250" y="252"/>
                  <a:pt x="4252" y="250"/>
                  <a:pt x="4252" y="248"/>
                </a:cubicBezTo>
                <a:cubicBezTo>
                  <a:pt x="4257" y="215"/>
                  <a:pt x="4257" y="215"/>
                  <a:pt x="4257" y="215"/>
                </a:cubicBezTo>
                <a:cubicBezTo>
                  <a:pt x="4257" y="214"/>
                  <a:pt x="4257" y="213"/>
                  <a:pt x="4256" y="211"/>
                </a:cubicBezTo>
                <a:cubicBezTo>
                  <a:pt x="4255" y="210"/>
                  <a:pt x="4254" y="209"/>
                  <a:pt x="4252" y="209"/>
                </a:cubicBezTo>
                <a:cubicBezTo>
                  <a:pt x="4135" y="209"/>
                  <a:pt x="4135" y="209"/>
                  <a:pt x="4135" y="209"/>
                </a:cubicBezTo>
                <a:cubicBezTo>
                  <a:pt x="4145" y="141"/>
                  <a:pt x="4145" y="141"/>
                  <a:pt x="4145" y="141"/>
                </a:cubicBezTo>
                <a:cubicBezTo>
                  <a:pt x="4288" y="141"/>
                  <a:pt x="4288" y="141"/>
                  <a:pt x="4288" y="141"/>
                </a:cubicBezTo>
                <a:cubicBezTo>
                  <a:pt x="4290" y="141"/>
                  <a:pt x="4293" y="139"/>
                  <a:pt x="4293" y="136"/>
                </a:cubicBezTo>
                <a:cubicBezTo>
                  <a:pt x="4298" y="105"/>
                  <a:pt x="4298" y="105"/>
                  <a:pt x="4298" y="105"/>
                </a:cubicBezTo>
                <a:cubicBezTo>
                  <a:pt x="4298" y="103"/>
                  <a:pt x="4298" y="101"/>
                  <a:pt x="4297" y="100"/>
                </a:cubicBezTo>
                <a:cubicBezTo>
                  <a:pt x="4296" y="99"/>
                  <a:pt x="4294" y="99"/>
                  <a:pt x="4293" y="99"/>
                </a:cubicBezTo>
                <a:close/>
                <a:moveTo>
                  <a:pt x="4255" y="548"/>
                </a:moveTo>
                <a:cubicBezTo>
                  <a:pt x="4241" y="545"/>
                  <a:pt x="4222" y="538"/>
                  <a:pt x="4205" y="525"/>
                </a:cubicBezTo>
                <a:cubicBezTo>
                  <a:pt x="4203" y="524"/>
                  <a:pt x="4202" y="523"/>
                  <a:pt x="4200" y="524"/>
                </a:cubicBezTo>
                <a:cubicBezTo>
                  <a:pt x="4198" y="524"/>
                  <a:pt x="4197" y="526"/>
                  <a:pt x="4197" y="528"/>
                </a:cubicBezTo>
                <a:cubicBezTo>
                  <a:pt x="4190" y="553"/>
                  <a:pt x="4174" y="622"/>
                  <a:pt x="4149" y="622"/>
                </a:cubicBezTo>
                <a:cubicBezTo>
                  <a:pt x="4132" y="622"/>
                  <a:pt x="4132" y="622"/>
                  <a:pt x="4132" y="622"/>
                </a:cubicBezTo>
                <a:cubicBezTo>
                  <a:pt x="4129" y="622"/>
                  <a:pt x="4121" y="622"/>
                  <a:pt x="4120" y="621"/>
                </a:cubicBezTo>
                <a:cubicBezTo>
                  <a:pt x="4119" y="619"/>
                  <a:pt x="4120" y="609"/>
                  <a:pt x="4122" y="600"/>
                </a:cubicBezTo>
                <a:cubicBezTo>
                  <a:pt x="4150" y="407"/>
                  <a:pt x="4150" y="407"/>
                  <a:pt x="4150" y="407"/>
                </a:cubicBezTo>
                <a:cubicBezTo>
                  <a:pt x="4155" y="402"/>
                  <a:pt x="4160" y="397"/>
                  <a:pt x="4160" y="392"/>
                </a:cubicBezTo>
                <a:cubicBezTo>
                  <a:pt x="4161" y="389"/>
                  <a:pt x="4160" y="386"/>
                  <a:pt x="4158" y="384"/>
                </a:cubicBezTo>
                <a:cubicBezTo>
                  <a:pt x="4156" y="381"/>
                  <a:pt x="4152" y="381"/>
                  <a:pt x="4148" y="381"/>
                </a:cubicBezTo>
                <a:cubicBezTo>
                  <a:pt x="4078" y="378"/>
                  <a:pt x="4078" y="378"/>
                  <a:pt x="4078" y="378"/>
                </a:cubicBezTo>
                <a:cubicBezTo>
                  <a:pt x="4077" y="378"/>
                  <a:pt x="4075" y="378"/>
                  <a:pt x="4074" y="379"/>
                </a:cubicBezTo>
                <a:cubicBezTo>
                  <a:pt x="4073" y="381"/>
                  <a:pt x="4073" y="382"/>
                  <a:pt x="4073" y="384"/>
                </a:cubicBezTo>
                <a:cubicBezTo>
                  <a:pt x="4074" y="395"/>
                  <a:pt x="4074" y="410"/>
                  <a:pt x="4072" y="426"/>
                </a:cubicBezTo>
                <a:cubicBezTo>
                  <a:pt x="4047" y="594"/>
                  <a:pt x="4047" y="594"/>
                  <a:pt x="4047" y="594"/>
                </a:cubicBezTo>
                <a:cubicBezTo>
                  <a:pt x="4042" y="622"/>
                  <a:pt x="4040" y="640"/>
                  <a:pt x="4050" y="652"/>
                </a:cubicBezTo>
                <a:cubicBezTo>
                  <a:pt x="4057" y="661"/>
                  <a:pt x="4071" y="664"/>
                  <a:pt x="4096" y="664"/>
                </a:cubicBezTo>
                <a:cubicBezTo>
                  <a:pt x="4139" y="664"/>
                  <a:pt x="4139" y="664"/>
                  <a:pt x="4139" y="664"/>
                </a:cubicBezTo>
                <a:cubicBezTo>
                  <a:pt x="4197" y="664"/>
                  <a:pt x="4230" y="648"/>
                  <a:pt x="4258" y="554"/>
                </a:cubicBezTo>
                <a:cubicBezTo>
                  <a:pt x="4259" y="553"/>
                  <a:pt x="4259" y="552"/>
                  <a:pt x="4258" y="550"/>
                </a:cubicBezTo>
                <a:cubicBezTo>
                  <a:pt x="4257" y="549"/>
                  <a:pt x="4256" y="548"/>
                  <a:pt x="4255" y="548"/>
                </a:cubicBezTo>
                <a:close/>
                <a:moveTo>
                  <a:pt x="4050" y="394"/>
                </a:moveTo>
                <a:cubicBezTo>
                  <a:pt x="4051" y="386"/>
                  <a:pt x="4045" y="385"/>
                  <a:pt x="4036" y="382"/>
                </a:cubicBezTo>
                <a:cubicBezTo>
                  <a:pt x="4033" y="382"/>
                  <a:pt x="4033" y="382"/>
                  <a:pt x="4033" y="382"/>
                </a:cubicBezTo>
                <a:cubicBezTo>
                  <a:pt x="3965" y="377"/>
                  <a:pt x="3965" y="377"/>
                  <a:pt x="3965" y="377"/>
                </a:cubicBezTo>
                <a:cubicBezTo>
                  <a:pt x="3963" y="377"/>
                  <a:pt x="3962" y="378"/>
                  <a:pt x="3961" y="379"/>
                </a:cubicBezTo>
                <a:cubicBezTo>
                  <a:pt x="3960" y="380"/>
                  <a:pt x="3959" y="382"/>
                  <a:pt x="3959" y="383"/>
                </a:cubicBezTo>
                <a:cubicBezTo>
                  <a:pt x="3962" y="401"/>
                  <a:pt x="3958" y="431"/>
                  <a:pt x="3956" y="447"/>
                </a:cubicBezTo>
                <a:cubicBezTo>
                  <a:pt x="3945" y="514"/>
                  <a:pt x="3925" y="590"/>
                  <a:pt x="3807" y="637"/>
                </a:cubicBezTo>
                <a:cubicBezTo>
                  <a:pt x="3806" y="638"/>
                  <a:pt x="3805" y="639"/>
                  <a:pt x="3804" y="640"/>
                </a:cubicBezTo>
                <a:cubicBezTo>
                  <a:pt x="3804" y="642"/>
                  <a:pt x="3804" y="643"/>
                  <a:pt x="3805" y="645"/>
                </a:cubicBezTo>
                <a:cubicBezTo>
                  <a:pt x="3823" y="674"/>
                  <a:pt x="3823" y="674"/>
                  <a:pt x="3823" y="674"/>
                </a:cubicBezTo>
                <a:cubicBezTo>
                  <a:pt x="3824" y="676"/>
                  <a:pt x="3826" y="677"/>
                  <a:pt x="3828" y="677"/>
                </a:cubicBezTo>
                <a:cubicBezTo>
                  <a:pt x="3828" y="677"/>
                  <a:pt x="3829" y="677"/>
                  <a:pt x="3829" y="677"/>
                </a:cubicBezTo>
                <a:cubicBezTo>
                  <a:pt x="3850" y="671"/>
                  <a:pt x="3901" y="657"/>
                  <a:pt x="3950" y="613"/>
                </a:cubicBezTo>
                <a:cubicBezTo>
                  <a:pt x="4016" y="554"/>
                  <a:pt x="4028" y="485"/>
                  <a:pt x="4040" y="406"/>
                </a:cubicBezTo>
                <a:cubicBezTo>
                  <a:pt x="4040" y="406"/>
                  <a:pt x="4040" y="406"/>
                  <a:pt x="4040" y="406"/>
                </a:cubicBezTo>
                <a:cubicBezTo>
                  <a:pt x="4046" y="402"/>
                  <a:pt x="4049" y="399"/>
                  <a:pt x="4050" y="394"/>
                </a:cubicBezTo>
                <a:close/>
                <a:moveTo>
                  <a:pt x="5019" y="196"/>
                </a:moveTo>
                <a:cubicBezTo>
                  <a:pt x="5026" y="149"/>
                  <a:pt x="5026" y="149"/>
                  <a:pt x="5026" y="149"/>
                </a:cubicBezTo>
                <a:cubicBezTo>
                  <a:pt x="5026" y="148"/>
                  <a:pt x="5025" y="146"/>
                  <a:pt x="5024" y="145"/>
                </a:cubicBezTo>
                <a:cubicBezTo>
                  <a:pt x="5023" y="144"/>
                  <a:pt x="5021" y="143"/>
                  <a:pt x="5019" y="144"/>
                </a:cubicBezTo>
                <a:cubicBezTo>
                  <a:pt x="4981" y="155"/>
                  <a:pt x="4937" y="162"/>
                  <a:pt x="4905" y="167"/>
                </a:cubicBezTo>
                <a:cubicBezTo>
                  <a:pt x="4911" y="124"/>
                  <a:pt x="4918" y="77"/>
                  <a:pt x="4918" y="77"/>
                </a:cubicBezTo>
                <a:cubicBezTo>
                  <a:pt x="4920" y="63"/>
                  <a:pt x="4920" y="63"/>
                  <a:pt x="4924" y="55"/>
                </a:cubicBezTo>
                <a:cubicBezTo>
                  <a:pt x="4926" y="52"/>
                  <a:pt x="4927" y="49"/>
                  <a:pt x="4928" y="46"/>
                </a:cubicBezTo>
                <a:cubicBezTo>
                  <a:pt x="4928" y="44"/>
                  <a:pt x="4929" y="41"/>
                  <a:pt x="4926" y="38"/>
                </a:cubicBezTo>
                <a:cubicBezTo>
                  <a:pt x="4924" y="35"/>
                  <a:pt x="4919" y="34"/>
                  <a:pt x="4908" y="33"/>
                </a:cubicBezTo>
                <a:cubicBezTo>
                  <a:pt x="4836" y="26"/>
                  <a:pt x="4836" y="26"/>
                  <a:pt x="4836" y="26"/>
                </a:cubicBezTo>
                <a:cubicBezTo>
                  <a:pt x="4834" y="26"/>
                  <a:pt x="4833" y="26"/>
                  <a:pt x="4832" y="27"/>
                </a:cubicBezTo>
                <a:cubicBezTo>
                  <a:pt x="4831" y="28"/>
                  <a:pt x="4830" y="30"/>
                  <a:pt x="4830" y="31"/>
                </a:cubicBezTo>
                <a:cubicBezTo>
                  <a:pt x="4830" y="75"/>
                  <a:pt x="4825" y="120"/>
                  <a:pt x="4819" y="174"/>
                </a:cubicBezTo>
                <a:cubicBezTo>
                  <a:pt x="4810" y="175"/>
                  <a:pt x="4810" y="175"/>
                  <a:pt x="4810" y="175"/>
                </a:cubicBezTo>
                <a:cubicBezTo>
                  <a:pt x="4784" y="176"/>
                  <a:pt x="4755" y="178"/>
                  <a:pt x="4728" y="178"/>
                </a:cubicBezTo>
                <a:cubicBezTo>
                  <a:pt x="4710" y="178"/>
                  <a:pt x="4652" y="177"/>
                  <a:pt x="4609" y="173"/>
                </a:cubicBezTo>
                <a:cubicBezTo>
                  <a:pt x="4606" y="172"/>
                  <a:pt x="4603" y="174"/>
                  <a:pt x="4603" y="177"/>
                </a:cubicBezTo>
                <a:cubicBezTo>
                  <a:pt x="4596" y="221"/>
                  <a:pt x="4596" y="221"/>
                  <a:pt x="4596" y="221"/>
                </a:cubicBezTo>
                <a:cubicBezTo>
                  <a:pt x="4596" y="223"/>
                  <a:pt x="4597" y="224"/>
                  <a:pt x="4598" y="225"/>
                </a:cubicBezTo>
                <a:cubicBezTo>
                  <a:pt x="4599" y="226"/>
                  <a:pt x="4600" y="227"/>
                  <a:pt x="4602" y="227"/>
                </a:cubicBezTo>
                <a:cubicBezTo>
                  <a:pt x="4621" y="227"/>
                  <a:pt x="4722" y="226"/>
                  <a:pt x="4813" y="222"/>
                </a:cubicBezTo>
                <a:cubicBezTo>
                  <a:pt x="4812" y="231"/>
                  <a:pt x="4812" y="231"/>
                  <a:pt x="4812" y="231"/>
                </a:cubicBezTo>
                <a:cubicBezTo>
                  <a:pt x="4807" y="277"/>
                  <a:pt x="4800" y="334"/>
                  <a:pt x="4791" y="397"/>
                </a:cubicBezTo>
                <a:cubicBezTo>
                  <a:pt x="4780" y="470"/>
                  <a:pt x="4764" y="580"/>
                  <a:pt x="4591" y="609"/>
                </a:cubicBezTo>
                <a:cubicBezTo>
                  <a:pt x="4589" y="609"/>
                  <a:pt x="4587" y="611"/>
                  <a:pt x="4587" y="614"/>
                </a:cubicBezTo>
                <a:cubicBezTo>
                  <a:pt x="4593" y="653"/>
                  <a:pt x="4593" y="653"/>
                  <a:pt x="4593" y="653"/>
                </a:cubicBezTo>
                <a:cubicBezTo>
                  <a:pt x="4594" y="655"/>
                  <a:pt x="4595" y="656"/>
                  <a:pt x="4596" y="657"/>
                </a:cubicBezTo>
                <a:cubicBezTo>
                  <a:pt x="4596" y="657"/>
                  <a:pt x="4598" y="658"/>
                  <a:pt x="4599" y="658"/>
                </a:cubicBezTo>
                <a:cubicBezTo>
                  <a:pt x="4599" y="658"/>
                  <a:pt x="4599" y="658"/>
                  <a:pt x="4600" y="658"/>
                </a:cubicBezTo>
                <a:cubicBezTo>
                  <a:pt x="4603" y="657"/>
                  <a:pt x="4603" y="657"/>
                  <a:pt x="4603" y="657"/>
                </a:cubicBezTo>
                <a:cubicBezTo>
                  <a:pt x="4636" y="651"/>
                  <a:pt x="4706" y="637"/>
                  <a:pt x="4770" y="596"/>
                </a:cubicBezTo>
                <a:cubicBezTo>
                  <a:pt x="4816" y="566"/>
                  <a:pt x="4861" y="522"/>
                  <a:pt x="4879" y="404"/>
                </a:cubicBezTo>
                <a:cubicBezTo>
                  <a:pt x="4881" y="387"/>
                  <a:pt x="4884" y="368"/>
                  <a:pt x="4886" y="349"/>
                </a:cubicBezTo>
                <a:cubicBezTo>
                  <a:pt x="4887" y="340"/>
                  <a:pt x="4888" y="331"/>
                  <a:pt x="4889" y="322"/>
                </a:cubicBezTo>
                <a:cubicBezTo>
                  <a:pt x="4891" y="307"/>
                  <a:pt x="4893" y="286"/>
                  <a:pt x="4895" y="266"/>
                </a:cubicBezTo>
                <a:cubicBezTo>
                  <a:pt x="4897" y="248"/>
                  <a:pt x="4899" y="230"/>
                  <a:pt x="4900" y="215"/>
                </a:cubicBezTo>
                <a:cubicBezTo>
                  <a:pt x="4906" y="214"/>
                  <a:pt x="4906" y="214"/>
                  <a:pt x="4906" y="214"/>
                </a:cubicBezTo>
                <a:cubicBezTo>
                  <a:pt x="4936" y="211"/>
                  <a:pt x="4980" y="207"/>
                  <a:pt x="5015" y="200"/>
                </a:cubicBezTo>
                <a:cubicBezTo>
                  <a:pt x="5017" y="199"/>
                  <a:pt x="5018" y="198"/>
                  <a:pt x="5019" y="196"/>
                </a:cubicBezTo>
                <a:close/>
                <a:moveTo>
                  <a:pt x="4551" y="65"/>
                </a:moveTo>
                <a:cubicBezTo>
                  <a:pt x="4485" y="53"/>
                  <a:pt x="4485" y="53"/>
                  <a:pt x="4485" y="53"/>
                </a:cubicBezTo>
                <a:cubicBezTo>
                  <a:pt x="4482" y="52"/>
                  <a:pt x="4480" y="53"/>
                  <a:pt x="4479" y="56"/>
                </a:cubicBezTo>
                <a:cubicBezTo>
                  <a:pt x="4454" y="132"/>
                  <a:pt x="4427" y="216"/>
                  <a:pt x="4409" y="340"/>
                </a:cubicBezTo>
                <a:cubicBezTo>
                  <a:pt x="4396" y="425"/>
                  <a:pt x="4390" y="503"/>
                  <a:pt x="4391" y="577"/>
                </a:cubicBezTo>
                <a:cubicBezTo>
                  <a:pt x="4391" y="579"/>
                  <a:pt x="4391" y="580"/>
                  <a:pt x="4392" y="581"/>
                </a:cubicBezTo>
                <a:cubicBezTo>
                  <a:pt x="4393" y="582"/>
                  <a:pt x="4395" y="582"/>
                  <a:pt x="4396" y="582"/>
                </a:cubicBezTo>
                <a:cubicBezTo>
                  <a:pt x="4396" y="582"/>
                  <a:pt x="4396" y="582"/>
                  <a:pt x="4397" y="582"/>
                </a:cubicBezTo>
                <a:cubicBezTo>
                  <a:pt x="4475" y="570"/>
                  <a:pt x="4475" y="570"/>
                  <a:pt x="4475" y="570"/>
                </a:cubicBezTo>
                <a:cubicBezTo>
                  <a:pt x="4477" y="569"/>
                  <a:pt x="4479" y="567"/>
                  <a:pt x="4479" y="564"/>
                </a:cubicBezTo>
                <a:cubicBezTo>
                  <a:pt x="4477" y="522"/>
                  <a:pt x="4474" y="465"/>
                  <a:pt x="4489" y="363"/>
                </a:cubicBezTo>
                <a:cubicBezTo>
                  <a:pt x="4511" y="218"/>
                  <a:pt x="4553" y="109"/>
                  <a:pt x="4560" y="97"/>
                </a:cubicBezTo>
                <a:cubicBezTo>
                  <a:pt x="4561" y="94"/>
                  <a:pt x="4569" y="84"/>
                  <a:pt x="4570" y="79"/>
                </a:cubicBezTo>
                <a:cubicBezTo>
                  <a:pt x="4571" y="69"/>
                  <a:pt x="4558" y="67"/>
                  <a:pt x="4551" y="65"/>
                </a:cubicBezTo>
                <a:close/>
                <a:moveTo>
                  <a:pt x="5024" y="420"/>
                </a:moveTo>
                <a:cubicBezTo>
                  <a:pt x="5023" y="419"/>
                  <a:pt x="5020" y="419"/>
                  <a:pt x="5018" y="421"/>
                </a:cubicBezTo>
                <a:cubicBezTo>
                  <a:pt x="4987" y="450"/>
                  <a:pt x="4987" y="450"/>
                  <a:pt x="4987" y="450"/>
                </a:cubicBezTo>
                <a:cubicBezTo>
                  <a:pt x="4986" y="451"/>
                  <a:pt x="4985" y="452"/>
                  <a:pt x="4985" y="453"/>
                </a:cubicBezTo>
                <a:cubicBezTo>
                  <a:pt x="4985" y="455"/>
                  <a:pt x="4985" y="456"/>
                  <a:pt x="4987" y="457"/>
                </a:cubicBezTo>
                <a:cubicBezTo>
                  <a:pt x="5045" y="516"/>
                  <a:pt x="5083" y="577"/>
                  <a:pt x="5115" y="660"/>
                </a:cubicBezTo>
                <a:cubicBezTo>
                  <a:pt x="5115" y="662"/>
                  <a:pt x="5117" y="663"/>
                  <a:pt x="5118" y="663"/>
                </a:cubicBezTo>
                <a:cubicBezTo>
                  <a:pt x="5119" y="663"/>
                  <a:pt x="5119" y="663"/>
                  <a:pt x="5120" y="663"/>
                </a:cubicBezTo>
                <a:cubicBezTo>
                  <a:pt x="5121" y="663"/>
                  <a:pt x="5122" y="663"/>
                  <a:pt x="5123" y="662"/>
                </a:cubicBezTo>
                <a:cubicBezTo>
                  <a:pt x="5201" y="597"/>
                  <a:pt x="5201" y="597"/>
                  <a:pt x="5201" y="597"/>
                </a:cubicBezTo>
                <a:cubicBezTo>
                  <a:pt x="5204" y="596"/>
                  <a:pt x="5204" y="593"/>
                  <a:pt x="5202" y="590"/>
                </a:cubicBezTo>
                <a:cubicBezTo>
                  <a:pt x="5148" y="523"/>
                  <a:pt x="5090" y="467"/>
                  <a:pt x="5024" y="420"/>
                </a:cubicBezTo>
                <a:close/>
                <a:moveTo>
                  <a:pt x="6155" y="162"/>
                </a:moveTo>
                <a:cubicBezTo>
                  <a:pt x="6153" y="161"/>
                  <a:pt x="6151" y="161"/>
                  <a:pt x="6149" y="162"/>
                </a:cubicBezTo>
                <a:cubicBezTo>
                  <a:pt x="6113" y="185"/>
                  <a:pt x="6113" y="185"/>
                  <a:pt x="6113" y="185"/>
                </a:cubicBezTo>
                <a:cubicBezTo>
                  <a:pt x="6112" y="185"/>
                  <a:pt x="6111" y="187"/>
                  <a:pt x="6111" y="188"/>
                </a:cubicBezTo>
                <a:cubicBezTo>
                  <a:pt x="6111" y="189"/>
                  <a:pt x="6111" y="191"/>
                  <a:pt x="6112" y="192"/>
                </a:cubicBezTo>
                <a:cubicBezTo>
                  <a:pt x="6140" y="235"/>
                  <a:pt x="6163" y="308"/>
                  <a:pt x="6174" y="363"/>
                </a:cubicBezTo>
                <a:cubicBezTo>
                  <a:pt x="6174" y="364"/>
                  <a:pt x="6175" y="366"/>
                  <a:pt x="6177" y="367"/>
                </a:cubicBezTo>
                <a:cubicBezTo>
                  <a:pt x="6177" y="367"/>
                  <a:pt x="6178" y="367"/>
                  <a:pt x="6179" y="367"/>
                </a:cubicBezTo>
                <a:cubicBezTo>
                  <a:pt x="6180" y="367"/>
                  <a:pt x="6181" y="367"/>
                  <a:pt x="6182" y="366"/>
                </a:cubicBezTo>
                <a:cubicBezTo>
                  <a:pt x="6257" y="315"/>
                  <a:pt x="6257" y="315"/>
                  <a:pt x="6257" y="315"/>
                </a:cubicBezTo>
                <a:cubicBezTo>
                  <a:pt x="6260" y="313"/>
                  <a:pt x="6260" y="311"/>
                  <a:pt x="6259" y="308"/>
                </a:cubicBezTo>
                <a:cubicBezTo>
                  <a:pt x="6243" y="275"/>
                  <a:pt x="6187" y="192"/>
                  <a:pt x="6155" y="162"/>
                </a:cubicBezTo>
                <a:close/>
                <a:moveTo>
                  <a:pt x="5617" y="333"/>
                </a:moveTo>
                <a:cubicBezTo>
                  <a:pt x="5618" y="334"/>
                  <a:pt x="5619" y="334"/>
                  <a:pt x="5620" y="334"/>
                </a:cubicBezTo>
                <a:cubicBezTo>
                  <a:pt x="5621" y="334"/>
                  <a:pt x="5622" y="334"/>
                  <a:pt x="5623" y="334"/>
                </a:cubicBezTo>
                <a:cubicBezTo>
                  <a:pt x="5678" y="298"/>
                  <a:pt x="5728" y="259"/>
                  <a:pt x="5772" y="216"/>
                </a:cubicBezTo>
                <a:cubicBezTo>
                  <a:pt x="5773" y="215"/>
                  <a:pt x="5773" y="215"/>
                  <a:pt x="5773" y="215"/>
                </a:cubicBezTo>
                <a:cubicBezTo>
                  <a:pt x="5779" y="213"/>
                  <a:pt x="5787" y="209"/>
                  <a:pt x="5788" y="201"/>
                </a:cubicBezTo>
                <a:cubicBezTo>
                  <a:pt x="5789" y="195"/>
                  <a:pt x="5784" y="191"/>
                  <a:pt x="5782" y="190"/>
                </a:cubicBezTo>
                <a:cubicBezTo>
                  <a:pt x="5782" y="190"/>
                  <a:pt x="5782" y="189"/>
                  <a:pt x="5781" y="189"/>
                </a:cubicBezTo>
                <a:cubicBezTo>
                  <a:pt x="5714" y="161"/>
                  <a:pt x="5714" y="161"/>
                  <a:pt x="5714" y="161"/>
                </a:cubicBezTo>
                <a:cubicBezTo>
                  <a:pt x="5713" y="160"/>
                  <a:pt x="5712" y="160"/>
                  <a:pt x="5710" y="161"/>
                </a:cubicBezTo>
                <a:cubicBezTo>
                  <a:pt x="5709" y="162"/>
                  <a:pt x="5708" y="162"/>
                  <a:pt x="5708" y="164"/>
                </a:cubicBezTo>
                <a:cubicBezTo>
                  <a:pt x="5694" y="200"/>
                  <a:pt x="5641" y="263"/>
                  <a:pt x="5588" y="304"/>
                </a:cubicBezTo>
                <a:cubicBezTo>
                  <a:pt x="5587" y="305"/>
                  <a:pt x="5587" y="306"/>
                  <a:pt x="5587" y="308"/>
                </a:cubicBezTo>
                <a:cubicBezTo>
                  <a:pt x="5587" y="310"/>
                  <a:pt x="5587" y="311"/>
                  <a:pt x="5589" y="312"/>
                </a:cubicBezTo>
                <a:lnTo>
                  <a:pt x="5617" y="333"/>
                </a:lnTo>
                <a:close/>
                <a:moveTo>
                  <a:pt x="6295" y="99"/>
                </a:moveTo>
                <a:cubicBezTo>
                  <a:pt x="6291" y="131"/>
                  <a:pt x="6291" y="131"/>
                  <a:pt x="6291" y="131"/>
                </a:cubicBezTo>
                <a:cubicBezTo>
                  <a:pt x="6290" y="133"/>
                  <a:pt x="6288" y="135"/>
                  <a:pt x="6286" y="135"/>
                </a:cubicBezTo>
                <a:cubicBezTo>
                  <a:pt x="6087" y="135"/>
                  <a:pt x="6087" y="135"/>
                  <a:pt x="6087" y="135"/>
                </a:cubicBezTo>
                <a:cubicBezTo>
                  <a:pt x="6062" y="300"/>
                  <a:pt x="6062" y="300"/>
                  <a:pt x="6062" y="300"/>
                </a:cubicBezTo>
                <a:cubicBezTo>
                  <a:pt x="6055" y="347"/>
                  <a:pt x="6041" y="368"/>
                  <a:pt x="5976" y="368"/>
                </a:cubicBezTo>
                <a:cubicBezTo>
                  <a:pt x="5911" y="368"/>
                  <a:pt x="5911" y="368"/>
                  <a:pt x="5911" y="368"/>
                </a:cubicBezTo>
                <a:cubicBezTo>
                  <a:pt x="5909" y="368"/>
                  <a:pt x="5907" y="367"/>
                  <a:pt x="5906" y="365"/>
                </a:cubicBezTo>
                <a:cubicBezTo>
                  <a:pt x="5904" y="367"/>
                  <a:pt x="5901" y="369"/>
                  <a:pt x="5898" y="370"/>
                </a:cubicBezTo>
                <a:cubicBezTo>
                  <a:pt x="5887" y="380"/>
                  <a:pt x="5879" y="387"/>
                  <a:pt x="5870" y="394"/>
                </a:cubicBezTo>
                <a:cubicBezTo>
                  <a:pt x="6120" y="394"/>
                  <a:pt x="6120" y="394"/>
                  <a:pt x="6120" y="394"/>
                </a:cubicBezTo>
                <a:cubicBezTo>
                  <a:pt x="6122" y="394"/>
                  <a:pt x="6123" y="395"/>
                  <a:pt x="6124" y="396"/>
                </a:cubicBezTo>
                <a:cubicBezTo>
                  <a:pt x="6125" y="397"/>
                  <a:pt x="6126" y="399"/>
                  <a:pt x="6126" y="400"/>
                </a:cubicBezTo>
                <a:cubicBezTo>
                  <a:pt x="6121" y="432"/>
                  <a:pt x="6121" y="432"/>
                  <a:pt x="6121" y="432"/>
                </a:cubicBezTo>
                <a:cubicBezTo>
                  <a:pt x="6121" y="433"/>
                  <a:pt x="6120" y="434"/>
                  <a:pt x="6119" y="435"/>
                </a:cubicBezTo>
                <a:cubicBezTo>
                  <a:pt x="6051" y="507"/>
                  <a:pt x="5999" y="543"/>
                  <a:pt x="5958" y="567"/>
                </a:cubicBezTo>
                <a:cubicBezTo>
                  <a:pt x="6045" y="617"/>
                  <a:pt x="6135" y="627"/>
                  <a:pt x="6213" y="630"/>
                </a:cubicBezTo>
                <a:cubicBezTo>
                  <a:pt x="6215" y="631"/>
                  <a:pt x="6216" y="631"/>
                  <a:pt x="6217" y="633"/>
                </a:cubicBezTo>
                <a:cubicBezTo>
                  <a:pt x="6218" y="635"/>
                  <a:pt x="6218" y="637"/>
                  <a:pt x="6217" y="638"/>
                </a:cubicBezTo>
                <a:cubicBezTo>
                  <a:pt x="6190" y="676"/>
                  <a:pt x="6190" y="676"/>
                  <a:pt x="6190" y="676"/>
                </a:cubicBezTo>
                <a:cubicBezTo>
                  <a:pt x="6189" y="677"/>
                  <a:pt x="6187" y="678"/>
                  <a:pt x="6186" y="678"/>
                </a:cubicBezTo>
                <a:cubicBezTo>
                  <a:pt x="6186" y="678"/>
                  <a:pt x="6186" y="678"/>
                  <a:pt x="6185" y="678"/>
                </a:cubicBezTo>
                <a:cubicBezTo>
                  <a:pt x="6021" y="667"/>
                  <a:pt x="5953" y="644"/>
                  <a:pt x="5886" y="605"/>
                </a:cubicBezTo>
                <a:cubicBezTo>
                  <a:pt x="5802" y="641"/>
                  <a:pt x="5714" y="667"/>
                  <a:pt x="5557" y="676"/>
                </a:cubicBezTo>
                <a:cubicBezTo>
                  <a:pt x="5555" y="676"/>
                  <a:pt x="5553" y="674"/>
                  <a:pt x="5552" y="672"/>
                </a:cubicBezTo>
                <a:cubicBezTo>
                  <a:pt x="5539" y="638"/>
                  <a:pt x="5539" y="638"/>
                  <a:pt x="5539" y="638"/>
                </a:cubicBezTo>
                <a:cubicBezTo>
                  <a:pt x="5538" y="637"/>
                  <a:pt x="5538" y="635"/>
                  <a:pt x="5539" y="633"/>
                </a:cubicBezTo>
                <a:cubicBezTo>
                  <a:pt x="5540" y="632"/>
                  <a:pt x="5542" y="631"/>
                  <a:pt x="5543" y="631"/>
                </a:cubicBezTo>
                <a:cubicBezTo>
                  <a:pt x="5659" y="627"/>
                  <a:pt x="5770" y="597"/>
                  <a:pt x="5833" y="567"/>
                </a:cubicBezTo>
                <a:cubicBezTo>
                  <a:pt x="5800" y="538"/>
                  <a:pt x="5776" y="508"/>
                  <a:pt x="5760" y="476"/>
                </a:cubicBezTo>
                <a:cubicBezTo>
                  <a:pt x="5709" y="510"/>
                  <a:pt x="5666" y="530"/>
                  <a:pt x="5630" y="546"/>
                </a:cubicBezTo>
                <a:cubicBezTo>
                  <a:pt x="5628" y="547"/>
                  <a:pt x="5625" y="547"/>
                  <a:pt x="5624" y="545"/>
                </a:cubicBezTo>
                <a:cubicBezTo>
                  <a:pt x="5603" y="514"/>
                  <a:pt x="5603" y="514"/>
                  <a:pt x="5603" y="514"/>
                </a:cubicBezTo>
                <a:cubicBezTo>
                  <a:pt x="5602" y="513"/>
                  <a:pt x="5602" y="511"/>
                  <a:pt x="5602" y="510"/>
                </a:cubicBezTo>
                <a:cubicBezTo>
                  <a:pt x="5602" y="508"/>
                  <a:pt x="5603" y="507"/>
                  <a:pt x="5605" y="506"/>
                </a:cubicBezTo>
                <a:cubicBezTo>
                  <a:pt x="5709" y="459"/>
                  <a:pt x="5809" y="369"/>
                  <a:pt x="5829" y="321"/>
                </a:cubicBezTo>
                <a:cubicBezTo>
                  <a:pt x="5830" y="318"/>
                  <a:pt x="5832" y="317"/>
                  <a:pt x="5835" y="318"/>
                </a:cubicBezTo>
                <a:cubicBezTo>
                  <a:pt x="5902" y="341"/>
                  <a:pt x="5902" y="341"/>
                  <a:pt x="5902" y="341"/>
                </a:cubicBezTo>
                <a:cubicBezTo>
                  <a:pt x="5899" y="328"/>
                  <a:pt x="5899" y="328"/>
                  <a:pt x="5899" y="328"/>
                </a:cubicBezTo>
                <a:cubicBezTo>
                  <a:pt x="5899" y="326"/>
                  <a:pt x="5900" y="324"/>
                  <a:pt x="5901" y="323"/>
                </a:cubicBezTo>
                <a:cubicBezTo>
                  <a:pt x="5902" y="322"/>
                  <a:pt x="5904" y="321"/>
                  <a:pt x="5906" y="322"/>
                </a:cubicBezTo>
                <a:cubicBezTo>
                  <a:pt x="5921" y="326"/>
                  <a:pt x="5936" y="327"/>
                  <a:pt x="5951" y="327"/>
                </a:cubicBezTo>
                <a:cubicBezTo>
                  <a:pt x="5975" y="327"/>
                  <a:pt x="5975" y="321"/>
                  <a:pt x="5978" y="302"/>
                </a:cubicBezTo>
                <a:cubicBezTo>
                  <a:pt x="6003" y="135"/>
                  <a:pt x="6003" y="135"/>
                  <a:pt x="6003" y="135"/>
                </a:cubicBezTo>
                <a:cubicBezTo>
                  <a:pt x="5915" y="135"/>
                  <a:pt x="5915" y="135"/>
                  <a:pt x="5915" y="135"/>
                </a:cubicBezTo>
                <a:cubicBezTo>
                  <a:pt x="5901" y="217"/>
                  <a:pt x="5885" y="272"/>
                  <a:pt x="5803" y="329"/>
                </a:cubicBezTo>
                <a:cubicBezTo>
                  <a:pt x="5763" y="356"/>
                  <a:pt x="5718" y="377"/>
                  <a:pt x="5669" y="393"/>
                </a:cubicBezTo>
                <a:cubicBezTo>
                  <a:pt x="5667" y="394"/>
                  <a:pt x="5665" y="393"/>
                  <a:pt x="5664" y="391"/>
                </a:cubicBezTo>
                <a:cubicBezTo>
                  <a:pt x="5641" y="359"/>
                  <a:pt x="5641" y="359"/>
                  <a:pt x="5641" y="359"/>
                </a:cubicBezTo>
                <a:cubicBezTo>
                  <a:pt x="5640" y="358"/>
                  <a:pt x="5640" y="356"/>
                  <a:pt x="5640" y="354"/>
                </a:cubicBezTo>
                <a:cubicBezTo>
                  <a:pt x="5641" y="353"/>
                  <a:pt x="5642" y="352"/>
                  <a:pt x="5643" y="351"/>
                </a:cubicBezTo>
                <a:cubicBezTo>
                  <a:pt x="5807" y="302"/>
                  <a:pt x="5824" y="203"/>
                  <a:pt x="5833" y="135"/>
                </a:cubicBezTo>
                <a:cubicBezTo>
                  <a:pt x="5629" y="135"/>
                  <a:pt x="5629" y="135"/>
                  <a:pt x="5629" y="135"/>
                </a:cubicBezTo>
                <a:cubicBezTo>
                  <a:pt x="5628" y="135"/>
                  <a:pt x="5627" y="135"/>
                  <a:pt x="5626" y="133"/>
                </a:cubicBezTo>
                <a:cubicBezTo>
                  <a:pt x="5625" y="132"/>
                  <a:pt x="5624" y="131"/>
                  <a:pt x="5624" y="129"/>
                </a:cubicBezTo>
                <a:cubicBezTo>
                  <a:pt x="5629" y="97"/>
                  <a:pt x="5629" y="97"/>
                  <a:pt x="5629" y="97"/>
                </a:cubicBezTo>
                <a:cubicBezTo>
                  <a:pt x="5630" y="95"/>
                  <a:pt x="5632" y="93"/>
                  <a:pt x="5634" y="93"/>
                </a:cubicBezTo>
                <a:cubicBezTo>
                  <a:pt x="5918" y="93"/>
                  <a:pt x="5918" y="93"/>
                  <a:pt x="5918" y="93"/>
                </a:cubicBezTo>
                <a:cubicBezTo>
                  <a:pt x="5925" y="50"/>
                  <a:pt x="5925" y="50"/>
                  <a:pt x="5925" y="50"/>
                </a:cubicBezTo>
                <a:cubicBezTo>
                  <a:pt x="5927" y="32"/>
                  <a:pt x="5928" y="19"/>
                  <a:pt x="5928" y="11"/>
                </a:cubicBezTo>
                <a:cubicBezTo>
                  <a:pt x="5928" y="10"/>
                  <a:pt x="5928" y="9"/>
                  <a:pt x="5929" y="8"/>
                </a:cubicBezTo>
                <a:cubicBezTo>
                  <a:pt x="5930" y="7"/>
                  <a:pt x="5932" y="6"/>
                  <a:pt x="5933" y="6"/>
                </a:cubicBezTo>
                <a:cubicBezTo>
                  <a:pt x="6005" y="8"/>
                  <a:pt x="6005" y="8"/>
                  <a:pt x="6005" y="8"/>
                </a:cubicBezTo>
                <a:cubicBezTo>
                  <a:pt x="6005" y="8"/>
                  <a:pt x="6005" y="8"/>
                  <a:pt x="6005" y="8"/>
                </a:cubicBezTo>
                <a:cubicBezTo>
                  <a:pt x="6009" y="8"/>
                  <a:pt x="6015" y="8"/>
                  <a:pt x="6018" y="12"/>
                </a:cubicBezTo>
                <a:cubicBezTo>
                  <a:pt x="6020" y="14"/>
                  <a:pt x="6021" y="17"/>
                  <a:pt x="6020" y="20"/>
                </a:cubicBezTo>
                <a:cubicBezTo>
                  <a:pt x="6020" y="23"/>
                  <a:pt x="6019" y="24"/>
                  <a:pt x="6013" y="36"/>
                </a:cubicBezTo>
                <a:cubicBezTo>
                  <a:pt x="6004" y="93"/>
                  <a:pt x="6004" y="93"/>
                  <a:pt x="6004" y="93"/>
                </a:cubicBezTo>
                <a:cubicBezTo>
                  <a:pt x="6290" y="93"/>
                  <a:pt x="6290" y="93"/>
                  <a:pt x="6290" y="93"/>
                </a:cubicBezTo>
                <a:cubicBezTo>
                  <a:pt x="6292" y="93"/>
                  <a:pt x="6293" y="94"/>
                  <a:pt x="6294" y="95"/>
                </a:cubicBezTo>
                <a:cubicBezTo>
                  <a:pt x="6295" y="96"/>
                  <a:pt x="6296" y="97"/>
                  <a:pt x="6295" y="99"/>
                </a:cubicBezTo>
                <a:close/>
                <a:moveTo>
                  <a:pt x="5902" y="528"/>
                </a:moveTo>
                <a:cubicBezTo>
                  <a:pt x="5931" y="509"/>
                  <a:pt x="5972" y="479"/>
                  <a:pt x="6007" y="437"/>
                </a:cubicBezTo>
                <a:cubicBezTo>
                  <a:pt x="5838" y="437"/>
                  <a:pt x="5838" y="437"/>
                  <a:pt x="5838" y="437"/>
                </a:cubicBezTo>
                <a:cubicBezTo>
                  <a:pt x="5855" y="480"/>
                  <a:pt x="5879" y="507"/>
                  <a:pt x="5902" y="528"/>
                </a:cubicBezTo>
                <a:close/>
                <a:moveTo>
                  <a:pt x="7016" y="81"/>
                </a:moveTo>
                <a:cubicBezTo>
                  <a:pt x="7017" y="82"/>
                  <a:pt x="7017" y="83"/>
                  <a:pt x="7017" y="85"/>
                </a:cubicBezTo>
                <a:cubicBezTo>
                  <a:pt x="7012" y="116"/>
                  <a:pt x="7012" y="116"/>
                  <a:pt x="7012" y="116"/>
                </a:cubicBezTo>
                <a:cubicBezTo>
                  <a:pt x="7012" y="119"/>
                  <a:pt x="7010" y="121"/>
                  <a:pt x="7007" y="121"/>
                </a:cubicBezTo>
                <a:cubicBezTo>
                  <a:pt x="6849" y="121"/>
                  <a:pt x="6849" y="121"/>
                  <a:pt x="6849" y="121"/>
                </a:cubicBezTo>
                <a:cubicBezTo>
                  <a:pt x="6835" y="216"/>
                  <a:pt x="6835" y="216"/>
                  <a:pt x="6835" y="216"/>
                </a:cubicBezTo>
                <a:cubicBezTo>
                  <a:pt x="6834" y="219"/>
                  <a:pt x="6832" y="221"/>
                  <a:pt x="6830" y="221"/>
                </a:cubicBezTo>
                <a:cubicBezTo>
                  <a:pt x="6721" y="221"/>
                  <a:pt x="6721" y="221"/>
                  <a:pt x="6721" y="221"/>
                </a:cubicBezTo>
                <a:cubicBezTo>
                  <a:pt x="6716" y="257"/>
                  <a:pt x="6716" y="257"/>
                  <a:pt x="6716" y="257"/>
                </a:cubicBezTo>
                <a:cubicBezTo>
                  <a:pt x="6936" y="257"/>
                  <a:pt x="6936" y="257"/>
                  <a:pt x="6936" y="257"/>
                </a:cubicBezTo>
                <a:cubicBezTo>
                  <a:pt x="6937" y="257"/>
                  <a:pt x="6939" y="258"/>
                  <a:pt x="6940" y="259"/>
                </a:cubicBezTo>
                <a:cubicBezTo>
                  <a:pt x="6941" y="260"/>
                  <a:pt x="6941" y="262"/>
                  <a:pt x="6941" y="263"/>
                </a:cubicBezTo>
                <a:cubicBezTo>
                  <a:pt x="6914" y="446"/>
                  <a:pt x="6914" y="446"/>
                  <a:pt x="6914" y="446"/>
                </a:cubicBezTo>
                <a:cubicBezTo>
                  <a:pt x="6913" y="448"/>
                  <a:pt x="6911" y="450"/>
                  <a:pt x="6909" y="450"/>
                </a:cubicBezTo>
                <a:cubicBezTo>
                  <a:pt x="6687" y="450"/>
                  <a:pt x="6687" y="450"/>
                  <a:pt x="6687" y="450"/>
                </a:cubicBezTo>
                <a:cubicBezTo>
                  <a:pt x="6677" y="515"/>
                  <a:pt x="6677" y="515"/>
                  <a:pt x="6677" y="515"/>
                </a:cubicBezTo>
                <a:cubicBezTo>
                  <a:pt x="6965" y="515"/>
                  <a:pt x="6965" y="515"/>
                  <a:pt x="6965" y="515"/>
                </a:cubicBezTo>
                <a:cubicBezTo>
                  <a:pt x="6966" y="515"/>
                  <a:pt x="6968" y="516"/>
                  <a:pt x="6969" y="517"/>
                </a:cubicBezTo>
                <a:cubicBezTo>
                  <a:pt x="6970" y="518"/>
                  <a:pt x="6970" y="520"/>
                  <a:pt x="6970" y="521"/>
                </a:cubicBezTo>
                <a:cubicBezTo>
                  <a:pt x="6965" y="552"/>
                  <a:pt x="6965" y="552"/>
                  <a:pt x="6965" y="552"/>
                </a:cubicBezTo>
                <a:cubicBezTo>
                  <a:pt x="6965" y="555"/>
                  <a:pt x="6963" y="557"/>
                  <a:pt x="6960" y="557"/>
                </a:cubicBezTo>
                <a:cubicBezTo>
                  <a:pt x="6671" y="557"/>
                  <a:pt x="6671" y="557"/>
                  <a:pt x="6671" y="557"/>
                </a:cubicBezTo>
                <a:cubicBezTo>
                  <a:pt x="6654" y="673"/>
                  <a:pt x="6654" y="673"/>
                  <a:pt x="6654" y="673"/>
                </a:cubicBezTo>
                <a:cubicBezTo>
                  <a:pt x="6653" y="675"/>
                  <a:pt x="6651" y="677"/>
                  <a:pt x="6649" y="677"/>
                </a:cubicBezTo>
                <a:cubicBezTo>
                  <a:pt x="6573" y="677"/>
                  <a:pt x="6573" y="677"/>
                  <a:pt x="6573" y="677"/>
                </a:cubicBezTo>
                <a:cubicBezTo>
                  <a:pt x="6572" y="677"/>
                  <a:pt x="6570" y="676"/>
                  <a:pt x="6569" y="675"/>
                </a:cubicBezTo>
                <a:cubicBezTo>
                  <a:pt x="6568" y="674"/>
                  <a:pt x="6568" y="673"/>
                  <a:pt x="6568" y="671"/>
                </a:cubicBezTo>
                <a:cubicBezTo>
                  <a:pt x="6585" y="557"/>
                  <a:pt x="6585" y="557"/>
                  <a:pt x="6585" y="557"/>
                </a:cubicBezTo>
                <a:cubicBezTo>
                  <a:pt x="6300" y="557"/>
                  <a:pt x="6300" y="557"/>
                  <a:pt x="6300" y="557"/>
                </a:cubicBezTo>
                <a:cubicBezTo>
                  <a:pt x="6298" y="557"/>
                  <a:pt x="6297" y="556"/>
                  <a:pt x="6296" y="555"/>
                </a:cubicBezTo>
                <a:cubicBezTo>
                  <a:pt x="6295" y="554"/>
                  <a:pt x="6295" y="552"/>
                  <a:pt x="6295" y="551"/>
                </a:cubicBezTo>
                <a:cubicBezTo>
                  <a:pt x="6299" y="520"/>
                  <a:pt x="6299" y="520"/>
                  <a:pt x="6299" y="520"/>
                </a:cubicBezTo>
                <a:cubicBezTo>
                  <a:pt x="6300" y="517"/>
                  <a:pt x="6302" y="515"/>
                  <a:pt x="6304" y="515"/>
                </a:cubicBezTo>
                <a:cubicBezTo>
                  <a:pt x="6591" y="515"/>
                  <a:pt x="6591" y="515"/>
                  <a:pt x="6591" y="515"/>
                </a:cubicBezTo>
                <a:cubicBezTo>
                  <a:pt x="6601" y="450"/>
                  <a:pt x="6601" y="450"/>
                  <a:pt x="6601" y="450"/>
                </a:cubicBezTo>
                <a:cubicBezTo>
                  <a:pt x="6378" y="450"/>
                  <a:pt x="6378" y="450"/>
                  <a:pt x="6378" y="450"/>
                </a:cubicBezTo>
                <a:cubicBezTo>
                  <a:pt x="6377" y="450"/>
                  <a:pt x="6375" y="449"/>
                  <a:pt x="6374" y="448"/>
                </a:cubicBezTo>
                <a:cubicBezTo>
                  <a:pt x="6373" y="447"/>
                  <a:pt x="6373" y="446"/>
                  <a:pt x="6373" y="444"/>
                </a:cubicBezTo>
                <a:cubicBezTo>
                  <a:pt x="6400" y="262"/>
                  <a:pt x="6400" y="262"/>
                  <a:pt x="6400" y="262"/>
                </a:cubicBezTo>
                <a:cubicBezTo>
                  <a:pt x="6401" y="259"/>
                  <a:pt x="6403" y="257"/>
                  <a:pt x="6405" y="257"/>
                </a:cubicBezTo>
                <a:cubicBezTo>
                  <a:pt x="6630" y="257"/>
                  <a:pt x="6630" y="257"/>
                  <a:pt x="6630" y="257"/>
                </a:cubicBezTo>
                <a:cubicBezTo>
                  <a:pt x="6635" y="221"/>
                  <a:pt x="6635" y="221"/>
                  <a:pt x="6635" y="221"/>
                </a:cubicBezTo>
                <a:cubicBezTo>
                  <a:pt x="6525" y="221"/>
                  <a:pt x="6525" y="221"/>
                  <a:pt x="6525" y="221"/>
                </a:cubicBezTo>
                <a:cubicBezTo>
                  <a:pt x="6523" y="221"/>
                  <a:pt x="6522" y="220"/>
                  <a:pt x="6521" y="219"/>
                </a:cubicBezTo>
                <a:cubicBezTo>
                  <a:pt x="6520" y="218"/>
                  <a:pt x="6519" y="216"/>
                  <a:pt x="6520" y="214"/>
                </a:cubicBezTo>
                <a:cubicBezTo>
                  <a:pt x="6533" y="121"/>
                  <a:pt x="6533" y="121"/>
                  <a:pt x="6533" y="121"/>
                </a:cubicBezTo>
                <a:cubicBezTo>
                  <a:pt x="6381" y="121"/>
                  <a:pt x="6381" y="121"/>
                  <a:pt x="6381" y="121"/>
                </a:cubicBezTo>
                <a:cubicBezTo>
                  <a:pt x="6379" y="121"/>
                  <a:pt x="6378" y="120"/>
                  <a:pt x="6377" y="119"/>
                </a:cubicBezTo>
                <a:cubicBezTo>
                  <a:pt x="6376" y="118"/>
                  <a:pt x="6376" y="116"/>
                  <a:pt x="6376" y="115"/>
                </a:cubicBezTo>
                <a:cubicBezTo>
                  <a:pt x="6381" y="83"/>
                  <a:pt x="6381" y="83"/>
                  <a:pt x="6381" y="83"/>
                </a:cubicBezTo>
                <a:cubicBezTo>
                  <a:pt x="6381" y="81"/>
                  <a:pt x="6383" y="79"/>
                  <a:pt x="6386" y="79"/>
                </a:cubicBezTo>
                <a:cubicBezTo>
                  <a:pt x="6540" y="79"/>
                  <a:pt x="6540" y="79"/>
                  <a:pt x="6540" y="79"/>
                </a:cubicBezTo>
                <a:cubicBezTo>
                  <a:pt x="6544" y="53"/>
                  <a:pt x="6544" y="53"/>
                  <a:pt x="6544" y="53"/>
                </a:cubicBezTo>
                <a:cubicBezTo>
                  <a:pt x="6546" y="37"/>
                  <a:pt x="6545" y="25"/>
                  <a:pt x="6544" y="12"/>
                </a:cubicBezTo>
                <a:cubicBezTo>
                  <a:pt x="6543" y="10"/>
                  <a:pt x="6544" y="9"/>
                  <a:pt x="6545" y="8"/>
                </a:cubicBezTo>
                <a:cubicBezTo>
                  <a:pt x="6546" y="7"/>
                  <a:pt x="6547" y="6"/>
                  <a:pt x="6549" y="6"/>
                </a:cubicBezTo>
                <a:cubicBezTo>
                  <a:pt x="6625" y="8"/>
                  <a:pt x="6625" y="8"/>
                  <a:pt x="6625" y="8"/>
                </a:cubicBezTo>
                <a:cubicBezTo>
                  <a:pt x="6633" y="9"/>
                  <a:pt x="6638" y="14"/>
                  <a:pt x="6637" y="20"/>
                </a:cubicBezTo>
                <a:cubicBezTo>
                  <a:pt x="6637" y="22"/>
                  <a:pt x="6636" y="23"/>
                  <a:pt x="6635" y="27"/>
                </a:cubicBezTo>
                <a:cubicBezTo>
                  <a:pt x="6634" y="30"/>
                  <a:pt x="6632" y="33"/>
                  <a:pt x="6630" y="38"/>
                </a:cubicBezTo>
                <a:cubicBezTo>
                  <a:pt x="6624" y="79"/>
                  <a:pt x="6624" y="79"/>
                  <a:pt x="6624" y="79"/>
                </a:cubicBezTo>
                <a:cubicBezTo>
                  <a:pt x="6774" y="79"/>
                  <a:pt x="6774" y="79"/>
                  <a:pt x="6774" y="79"/>
                </a:cubicBezTo>
                <a:cubicBezTo>
                  <a:pt x="6778" y="51"/>
                  <a:pt x="6778" y="51"/>
                  <a:pt x="6778" y="51"/>
                </a:cubicBezTo>
                <a:cubicBezTo>
                  <a:pt x="6778" y="47"/>
                  <a:pt x="6779" y="33"/>
                  <a:pt x="6777" y="13"/>
                </a:cubicBezTo>
                <a:cubicBezTo>
                  <a:pt x="6776" y="12"/>
                  <a:pt x="6777" y="10"/>
                  <a:pt x="6778" y="9"/>
                </a:cubicBezTo>
                <a:cubicBezTo>
                  <a:pt x="6779" y="8"/>
                  <a:pt x="6780" y="8"/>
                  <a:pt x="6782" y="8"/>
                </a:cubicBezTo>
                <a:cubicBezTo>
                  <a:pt x="6855" y="11"/>
                  <a:pt x="6855" y="11"/>
                  <a:pt x="6855" y="11"/>
                </a:cubicBezTo>
                <a:cubicBezTo>
                  <a:pt x="6861" y="12"/>
                  <a:pt x="6865" y="13"/>
                  <a:pt x="6868" y="16"/>
                </a:cubicBezTo>
                <a:cubicBezTo>
                  <a:pt x="6869" y="17"/>
                  <a:pt x="6870" y="20"/>
                  <a:pt x="6869" y="23"/>
                </a:cubicBezTo>
                <a:cubicBezTo>
                  <a:pt x="6869" y="26"/>
                  <a:pt x="6865" y="33"/>
                  <a:pt x="6861" y="39"/>
                </a:cubicBezTo>
                <a:cubicBezTo>
                  <a:pt x="6855" y="79"/>
                  <a:pt x="6855" y="79"/>
                  <a:pt x="6855" y="79"/>
                </a:cubicBezTo>
                <a:cubicBezTo>
                  <a:pt x="7012" y="79"/>
                  <a:pt x="7012" y="79"/>
                  <a:pt x="7012" y="79"/>
                </a:cubicBezTo>
                <a:cubicBezTo>
                  <a:pt x="7013" y="79"/>
                  <a:pt x="7015" y="79"/>
                  <a:pt x="7016" y="81"/>
                </a:cubicBezTo>
                <a:close/>
                <a:moveTo>
                  <a:pt x="6836" y="409"/>
                </a:moveTo>
                <a:cubicBezTo>
                  <a:pt x="6852" y="299"/>
                  <a:pt x="6852" y="299"/>
                  <a:pt x="6852" y="299"/>
                </a:cubicBezTo>
                <a:cubicBezTo>
                  <a:pt x="6709" y="299"/>
                  <a:pt x="6709" y="299"/>
                  <a:pt x="6709" y="299"/>
                </a:cubicBezTo>
                <a:cubicBezTo>
                  <a:pt x="6693" y="409"/>
                  <a:pt x="6693" y="409"/>
                  <a:pt x="6693" y="409"/>
                </a:cubicBezTo>
                <a:lnTo>
                  <a:pt x="6836" y="409"/>
                </a:lnTo>
                <a:close/>
                <a:moveTo>
                  <a:pt x="6478" y="299"/>
                </a:moveTo>
                <a:cubicBezTo>
                  <a:pt x="6462" y="409"/>
                  <a:pt x="6462" y="409"/>
                  <a:pt x="6462" y="409"/>
                </a:cubicBezTo>
                <a:cubicBezTo>
                  <a:pt x="6607" y="409"/>
                  <a:pt x="6607" y="409"/>
                  <a:pt x="6607" y="409"/>
                </a:cubicBezTo>
                <a:cubicBezTo>
                  <a:pt x="6623" y="299"/>
                  <a:pt x="6623" y="299"/>
                  <a:pt x="6623" y="299"/>
                </a:cubicBezTo>
                <a:lnTo>
                  <a:pt x="6478" y="299"/>
                </a:lnTo>
                <a:close/>
                <a:moveTo>
                  <a:pt x="6609" y="178"/>
                </a:moveTo>
                <a:cubicBezTo>
                  <a:pt x="6759" y="178"/>
                  <a:pt x="6759" y="178"/>
                  <a:pt x="6759" y="178"/>
                </a:cubicBezTo>
                <a:cubicBezTo>
                  <a:pt x="6767" y="121"/>
                  <a:pt x="6767" y="121"/>
                  <a:pt x="6767" y="121"/>
                </a:cubicBezTo>
                <a:cubicBezTo>
                  <a:pt x="6618" y="121"/>
                  <a:pt x="6618" y="121"/>
                  <a:pt x="6618" y="121"/>
                </a:cubicBezTo>
                <a:lnTo>
                  <a:pt x="6609" y="178"/>
                </a:lnTo>
                <a:close/>
                <a:moveTo>
                  <a:pt x="7614" y="275"/>
                </a:moveTo>
                <a:cubicBezTo>
                  <a:pt x="7613" y="274"/>
                  <a:pt x="7611" y="274"/>
                  <a:pt x="7610" y="274"/>
                </a:cubicBezTo>
                <a:cubicBezTo>
                  <a:pt x="7567" y="289"/>
                  <a:pt x="7523" y="303"/>
                  <a:pt x="7459" y="329"/>
                </a:cubicBezTo>
                <a:cubicBezTo>
                  <a:pt x="7454" y="302"/>
                  <a:pt x="7439" y="244"/>
                  <a:pt x="7354" y="244"/>
                </a:cubicBezTo>
                <a:cubicBezTo>
                  <a:pt x="7321" y="244"/>
                  <a:pt x="7296" y="254"/>
                  <a:pt x="7277" y="265"/>
                </a:cubicBezTo>
                <a:cubicBezTo>
                  <a:pt x="7294" y="241"/>
                  <a:pt x="7314" y="213"/>
                  <a:pt x="7349" y="168"/>
                </a:cubicBezTo>
                <a:cubicBezTo>
                  <a:pt x="7387" y="166"/>
                  <a:pt x="7387" y="166"/>
                  <a:pt x="7387" y="166"/>
                </a:cubicBezTo>
                <a:cubicBezTo>
                  <a:pt x="7452" y="163"/>
                  <a:pt x="7514" y="160"/>
                  <a:pt x="7564" y="158"/>
                </a:cubicBezTo>
                <a:cubicBezTo>
                  <a:pt x="7567" y="158"/>
                  <a:pt x="7569" y="156"/>
                  <a:pt x="7569" y="154"/>
                </a:cubicBezTo>
                <a:cubicBezTo>
                  <a:pt x="7577" y="102"/>
                  <a:pt x="7577" y="102"/>
                  <a:pt x="7577" y="102"/>
                </a:cubicBezTo>
                <a:cubicBezTo>
                  <a:pt x="7577" y="101"/>
                  <a:pt x="7576" y="99"/>
                  <a:pt x="7575" y="98"/>
                </a:cubicBezTo>
                <a:cubicBezTo>
                  <a:pt x="7574" y="97"/>
                  <a:pt x="7572" y="96"/>
                  <a:pt x="7571" y="97"/>
                </a:cubicBezTo>
                <a:cubicBezTo>
                  <a:pt x="7515" y="111"/>
                  <a:pt x="7438" y="117"/>
                  <a:pt x="7386" y="121"/>
                </a:cubicBezTo>
                <a:cubicBezTo>
                  <a:pt x="7420" y="78"/>
                  <a:pt x="7424" y="73"/>
                  <a:pt x="7439" y="62"/>
                </a:cubicBezTo>
                <a:cubicBezTo>
                  <a:pt x="7439" y="61"/>
                  <a:pt x="7440" y="61"/>
                  <a:pt x="7440" y="61"/>
                </a:cubicBezTo>
                <a:cubicBezTo>
                  <a:pt x="7442" y="60"/>
                  <a:pt x="7445" y="57"/>
                  <a:pt x="7446" y="53"/>
                </a:cubicBezTo>
                <a:cubicBezTo>
                  <a:pt x="7447" y="42"/>
                  <a:pt x="7436" y="38"/>
                  <a:pt x="7426" y="35"/>
                </a:cubicBezTo>
                <a:cubicBezTo>
                  <a:pt x="7363" y="12"/>
                  <a:pt x="7363" y="12"/>
                  <a:pt x="7363" y="12"/>
                </a:cubicBezTo>
                <a:cubicBezTo>
                  <a:pt x="7360" y="11"/>
                  <a:pt x="7358" y="12"/>
                  <a:pt x="7357" y="15"/>
                </a:cubicBezTo>
                <a:cubicBezTo>
                  <a:pt x="7341" y="44"/>
                  <a:pt x="7337" y="49"/>
                  <a:pt x="7282" y="127"/>
                </a:cubicBezTo>
                <a:cubicBezTo>
                  <a:pt x="7258" y="127"/>
                  <a:pt x="7233" y="128"/>
                  <a:pt x="7200" y="128"/>
                </a:cubicBezTo>
                <a:cubicBezTo>
                  <a:pt x="7160" y="128"/>
                  <a:pt x="7143" y="127"/>
                  <a:pt x="7128" y="126"/>
                </a:cubicBezTo>
                <a:cubicBezTo>
                  <a:pt x="7125" y="125"/>
                  <a:pt x="7123" y="127"/>
                  <a:pt x="7122" y="130"/>
                </a:cubicBezTo>
                <a:cubicBezTo>
                  <a:pt x="7114" y="178"/>
                  <a:pt x="7114" y="178"/>
                  <a:pt x="7114" y="178"/>
                </a:cubicBezTo>
                <a:cubicBezTo>
                  <a:pt x="7114" y="179"/>
                  <a:pt x="7115" y="181"/>
                  <a:pt x="7116" y="182"/>
                </a:cubicBezTo>
                <a:cubicBezTo>
                  <a:pt x="7117" y="183"/>
                  <a:pt x="7118" y="184"/>
                  <a:pt x="7120" y="183"/>
                </a:cubicBezTo>
                <a:cubicBezTo>
                  <a:pt x="7151" y="180"/>
                  <a:pt x="7205" y="177"/>
                  <a:pt x="7249" y="174"/>
                </a:cubicBezTo>
                <a:cubicBezTo>
                  <a:pt x="7188" y="261"/>
                  <a:pt x="7106" y="381"/>
                  <a:pt x="7059" y="459"/>
                </a:cubicBezTo>
                <a:cubicBezTo>
                  <a:pt x="7058" y="460"/>
                  <a:pt x="7058" y="461"/>
                  <a:pt x="7058" y="463"/>
                </a:cubicBezTo>
                <a:cubicBezTo>
                  <a:pt x="7059" y="464"/>
                  <a:pt x="7060" y="465"/>
                  <a:pt x="7061" y="466"/>
                </a:cubicBezTo>
                <a:cubicBezTo>
                  <a:pt x="7120" y="496"/>
                  <a:pt x="7120" y="496"/>
                  <a:pt x="7120" y="496"/>
                </a:cubicBezTo>
                <a:cubicBezTo>
                  <a:pt x="7123" y="497"/>
                  <a:pt x="7126" y="496"/>
                  <a:pt x="7127" y="494"/>
                </a:cubicBezTo>
                <a:cubicBezTo>
                  <a:pt x="7174" y="415"/>
                  <a:pt x="7244" y="297"/>
                  <a:pt x="7333" y="297"/>
                </a:cubicBezTo>
                <a:cubicBezTo>
                  <a:pt x="7347" y="297"/>
                  <a:pt x="7359" y="301"/>
                  <a:pt x="7366" y="308"/>
                </a:cubicBezTo>
                <a:cubicBezTo>
                  <a:pt x="7381" y="323"/>
                  <a:pt x="7382" y="349"/>
                  <a:pt x="7382" y="363"/>
                </a:cubicBezTo>
                <a:cubicBezTo>
                  <a:pt x="7246" y="430"/>
                  <a:pt x="7184" y="486"/>
                  <a:pt x="7175" y="549"/>
                </a:cubicBezTo>
                <a:cubicBezTo>
                  <a:pt x="7171" y="575"/>
                  <a:pt x="7177" y="596"/>
                  <a:pt x="7191" y="613"/>
                </a:cubicBezTo>
                <a:cubicBezTo>
                  <a:pt x="7216" y="642"/>
                  <a:pt x="7270" y="656"/>
                  <a:pt x="7356" y="656"/>
                </a:cubicBezTo>
                <a:cubicBezTo>
                  <a:pt x="7443" y="656"/>
                  <a:pt x="7443" y="656"/>
                  <a:pt x="7443" y="656"/>
                </a:cubicBezTo>
                <a:cubicBezTo>
                  <a:pt x="7472" y="656"/>
                  <a:pt x="7532" y="654"/>
                  <a:pt x="7569" y="648"/>
                </a:cubicBezTo>
                <a:cubicBezTo>
                  <a:pt x="7571" y="647"/>
                  <a:pt x="7573" y="646"/>
                  <a:pt x="7573" y="643"/>
                </a:cubicBezTo>
                <a:cubicBezTo>
                  <a:pt x="7579" y="594"/>
                  <a:pt x="7579" y="594"/>
                  <a:pt x="7579" y="594"/>
                </a:cubicBezTo>
                <a:cubicBezTo>
                  <a:pt x="7579" y="593"/>
                  <a:pt x="7579" y="591"/>
                  <a:pt x="7577" y="590"/>
                </a:cubicBezTo>
                <a:cubicBezTo>
                  <a:pt x="7576" y="589"/>
                  <a:pt x="7575" y="588"/>
                  <a:pt x="7573" y="588"/>
                </a:cubicBezTo>
                <a:cubicBezTo>
                  <a:pt x="7517" y="600"/>
                  <a:pt x="7446" y="607"/>
                  <a:pt x="7391" y="607"/>
                </a:cubicBezTo>
                <a:cubicBezTo>
                  <a:pt x="7322" y="607"/>
                  <a:pt x="7294" y="601"/>
                  <a:pt x="7275" y="581"/>
                </a:cubicBezTo>
                <a:cubicBezTo>
                  <a:pt x="7264" y="569"/>
                  <a:pt x="7259" y="554"/>
                  <a:pt x="7262" y="536"/>
                </a:cubicBezTo>
                <a:cubicBezTo>
                  <a:pt x="7271" y="477"/>
                  <a:pt x="7335" y="441"/>
                  <a:pt x="7375" y="420"/>
                </a:cubicBezTo>
                <a:cubicBezTo>
                  <a:pt x="7366" y="479"/>
                  <a:pt x="7357" y="521"/>
                  <a:pt x="7354" y="535"/>
                </a:cubicBezTo>
                <a:cubicBezTo>
                  <a:pt x="7354" y="538"/>
                  <a:pt x="7354" y="538"/>
                  <a:pt x="7354" y="538"/>
                </a:cubicBezTo>
                <a:cubicBezTo>
                  <a:pt x="7354" y="539"/>
                  <a:pt x="7354" y="541"/>
                  <a:pt x="7355" y="542"/>
                </a:cubicBezTo>
                <a:cubicBezTo>
                  <a:pt x="7356" y="543"/>
                  <a:pt x="7357" y="544"/>
                  <a:pt x="7359" y="544"/>
                </a:cubicBezTo>
                <a:cubicBezTo>
                  <a:pt x="7434" y="544"/>
                  <a:pt x="7434" y="544"/>
                  <a:pt x="7434" y="544"/>
                </a:cubicBezTo>
                <a:cubicBezTo>
                  <a:pt x="7437" y="544"/>
                  <a:pt x="7439" y="542"/>
                  <a:pt x="7439" y="540"/>
                </a:cubicBezTo>
                <a:cubicBezTo>
                  <a:pt x="7442" y="523"/>
                  <a:pt x="7452" y="462"/>
                  <a:pt x="7460" y="385"/>
                </a:cubicBezTo>
                <a:cubicBezTo>
                  <a:pt x="7535" y="359"/>
                  <a:pt x="7575" y="352"/>
                  <a:pt x="7622" y="348"/>
                </a:cubicBezTo>
                <a:cubicBezTo>
                  <a:pt x="7624" y="348"/>
                  <a:pt x="7625" y="348"/>
                  <a:pt x="7626" y="347"/>
                </a:cubicBezTo>
                <a:cubicBezTo>
                  <a:pt x="7627" y="345"/>
                  <a:pt x="7627" y="344"/>
                  <a:pt x="7627" y="343"/>
                </a:cubicBezTo>
                <a:cubicBezTo>
                  <a:pt x="7617" y="279"/>
                  <a:pt x="7617" y="279"/>
                  <a:pt x="7617" y="279"/>
                </a:cubicBezTo>
                <a:cubicBezTo>
                  <a:pt x="7616" y="277"/>
                  <a:pt x="7615" y="276"/>
                  <a:pt x="7614" y="275"/>
                </a:cubicBezTo>
                <a:close/>
                <a:moveTo>
                  <a:pt x="8382" y="327"/>
                </a:moveTo>
                <a:cubicBezTo>
                  <a:pt x="8097" y="327"/>
                  <a:pt x="8097" y="327"/>
                  <a:pt x="8097" y="327"/>
                </a:cubicBezTo>
                <a:cubicBezTo>
                  <a:pt x="8120" y="166"/>
                  <a:pt x="8120" y="166"/>
                  <a:pt x="8120" y="166"/>
                </a:cubicBezTo>
                <a:cubicBezTo>
                  <a:pt x="8333" y="166"/>
                  <a:pt x="8333" y="166"/>
                  <a:pt x="8333" y="166"/>
                </a:cubicBezTo>
                <a:cubicBezTo>
                  <a:pt x="8335" y="166"/>
                  <a:pt x="8338" y="165"/>
                  <a:pt x="8338" y="162"/>
                </a:cubicBezTo>
                <a:cubicBezTo>
                  <a:pt x="8343" y="131"/>
                  <a:pt x="8343" y="131"/>
                  <a:pt x="8343" y="131"/>
                </a:cubicBezTo>
                <a:cubicBezTo>
                  <a:pt x="8343" y="129"/>
                  <a:pt x="8342" y="128"/>
                  <a:pt x="8341" y="127"/>
                </a:cubicBezTo>
                <a:cubicBezTo>
                  <a:pt x="8340" y="126"/>
                  <a:pt x="8339" y="125"/>
                  <a:pt x="8338" y="125"/>
                </a:cubicBezTo>
                <a:cubicBezTo>
                  <a:pt x="8127" y="125"/>
                  <a:pt x="8127" y="125"/>
                  <a:pt x="8127" y="125"/>
                </a:cubicBezTo>
                <a:cubicBezTo>
                  <a:pt x="8140" y="37"/>
                  <a:pt x="8140" y="37"/>
                  <a:pt x="8140" y="37"/>
                </a:cubicBezTo>
                <a:cubicBezTo>
                  <a:pt x="8142" y="33"/>
                  <a:pt x="8145" y="27"/>
                  <a:pt x="8145" y="23"/>
                </a:cubicBezTo>
                <a:cubicBezTo>
                  <a:pt x="8146" y="17"/>
                  <a:pt x="8145" y="14"/>
                  <a:pt x="8143" y="12"/>
                </a:cubicBezTo>
                <a:cubicBezTo>
                  <a:pt x="8142" y="10"/>
                  <a:pt x="8139" y="8"/>
                  <a:pt x="8135" y="8"/>
                </a:cubicBezTo>
                <a:cubicBezTo>
                  <a:pt x="8135" y="8"/>
                  <a:pt x="8135" y="8"/>
                  <a:pt x="8135" y="8"/>
                </a:cubicBezTo>
                <a:cubicBezTo>
                  <a:pt x="8060" y="6"/>
                  <a:pt x="8060" y="6"/>
                  <a:pt x="8060" y="6"/>
                </a:cubicBezTo>
                <a:cubicBezTo>
                  <a:pt x="8058" y="5"/>
                  <a:pt x="8057" y="6"/>
                  <a:pt x="8056" y="7"/>
                </a:cubicBezTo>
                <a:cubicBezTo>
                  <a:pt x="8055" y="8"/>
                  <a:pt x="8054" y="9"/>
                  <a:pt x="8054" y="11"/>
                </a:cubicBezTo>
                <a:cubicBezTo>
                  <a:pt x="8055" y="28"/>
                  <a:pt x="8053" y="40"/>
                  <a:pt x="8051" y="55"/>
                </a:cubicBezTo>
                <a:cubicBezTo>
                  <a:pt x="8041" y="125"/>
                  <a:pt x="8041" y="125"/>
                  <a:pt x="8041" y="125"/>
                </a:cubicBezTo>
                <a:cubicBezTo>
                  <a:pt x="7935" y="125"/>
                  <a:pt x="7935" y="125"/>
                  <a:pt x="7935" y="125"/>
                </a:cubicBezTo>
                <a:cubicBezTo>
                  <a:pt x="7947" y="107"/>
                  <a:pt x="7954" y="95"/>
                  <a:pt x="7960" y="86"/>
                </a:cubicBezTo>
                <a:cubicBezTo>
                  <a:pt x="7963" y="82"/>
                  <a:pt x="7965" y="79"/>
                  <a:pt x="7967" y="76"/>
                </a:cubicBezTo>
                <a:cubicBezTo>
                  <a:pt x="7975" y="67"/>
                  <a:pt x="7979" y="63"/>
                  <a:pt x="7980" y="57"/>
                </a:cubicBezTo>
                <a:cubicBezTo>
                  <a:pt x="7981" y="51"/>
                  <a:pt x="7977" y="46"/>
                  <a:pt x="7973" y="44"/>
                </a:cubicBezTo>
                <a:cubicBezTo>
                  <a:pt x="7894" y="18"/>
                  <a:pt x="7894" y="18"/>
                  <a:pt x="7894" y="18"/>
                </a:cubicBezTo>
                <a:cubicBezTo>
                  <a:pt x="7893" y="17"/>
                  <a:pt x="7891" y="17"/>
                  <a:pt x="7890" y="18"/>
                </a:cubicBezTo>
                <a:cubicBezTo>
                  <a:pt x="7889" y="19"/>
                  <a:pt x="7888" y="20"/>
                  <a:pt x="7888" y="21"/>
                </a:cubicBezTo>
                <a:cubicBezTo>
                  <a:pt x="7886" y="31"/>
                  <a:pt x="7883" y="38"/>
                  <a:pt x="7877" y="58"/>
                </a:cubicBezTo>
                <a:cubicBezTo>
                  <a:pt x="7876" y="60"/>
                  <a:pt x="7876" y="60"/>
                  <a:pt x="7876" y="60"/>
                </a:cubicBezTo>
                <a:cubicBezTo>
                  <a:pt x="7833" y="176"/>
                  <a:pt x="7781" y="234"/>
                  <a:pt x="7762" y="256"/>
                </a:cubicBezTo>
                <a:cubicBezTo>
                  <a:pt x="7761" y="257"/>
                  <a:pt x="7760" y="259"/>
                  <a:pt x="7761" y="260"/>
                </a:cubicBezTo>
                <a:cubicBezTo>
                  <a:pt x="7761" y="262"/>
                  <a:pt x="7762" y="263"/>
                  <a:pt x="7763" y="264"/>
                </a:cubicBezTo>
                <a:cubicBezTo>
                  <a:pt x="7793" y="281"/>
                  <a:pt x="7793" y="281"/>
                  <a:pt x="7793" y="281"/>
                </a:cubicBezTo>
                <a:cubicBezTo>
                  <a:pt x="7795" y="283"/>
                  <a:pt x="7798" y="283"/>
                  <a:pt x="7799" y="281"/>
                </a:cubicBezTo>
                <a:cubicBezTo>
                  <a:pt x="7821" y="263"/>
                  <a:pt x="7856" y="232"/>
                  <a:pt x="7905" y="166"/>
                </a:cubicBezTo>
                <a:cubicBezTo>
                  <a:pt x="8035" y="166"/>
                  <a:pt x="8035" y="166"/>
                  <a:pt x="8035" y="166"/>
                </a:cubicBezTo>
                <a:cubicBezTo>
                  <a:pt x="8011" y="327"/>
                  <a:pt x="8011" y="327"/>
                  <a:pt x="8011" y="327"/>
                </a:cubicBezTo>
                <a:cubicBezTo>
                  <a:pt x="7724" y="327"/>
                  <a:pt x="7724" y="327"/>
                  <a:pt x="7724" y="327"/>
                </a:cubicBezTo>
                <a:cubicBezTo>
                  <a:pt x="7721" y="327"/>
                  <a:pt x="7719" y="329"/>
                  <a:pt x="7719" y="332"/>
                </a:cubicBezTo>
                <a:cubicBezTo>
                  <a:pt x="7714" y="364"/>
                  <a:pt x="7714" y="364"/>
                  <a:pt x="7714" y="364"/>
                </a:cubicBezTo>
                <a:cubicBezTo>
                  <a:pt x="7714" y="365"/>
                  <a:pt x="7714" y="367"/>
                  <a:pt x="7715" y="368"/>
                </a:cubicBezTo>
                <a:cubicBezTo>
                  <a:pt x="7716" y="369"/>
                  <a:pt x="7717" y="370"/>
                  <a:pt x="7719" y="370"/>
                </a:cubicBezTo>
                <a:cubicBezTo>
                  <a:pt x="7906" y="370"/>
                  <a:pt x="7906" y="370"/>
                  <a:pt x="7906" y="370"/>
                </a:cubicBezTo>
                <a:cubicBezTo>
                  <a:pt x="7902" y="402"/>
                  <a:pt x="7888" y="486"/>
                  <a:pt x="7854" y="532"/>
                </a:cubicBezTo>
                <a:cubicBezTo>
                  <a:pt x="7841" y="550"/>
                  <a:pt x="7790" y="610"/>
                  <a:pt x="7673" y="640"/>
                </a:cubicBezTo>
                <a:cubicBezTo>
                  <a:pt x="7672" y="640"/>
                  <a:pt x="7670" y="641"/>
                  <a:pt x="7670" y="643"/>
                </a:cubicBezTo>
                <a:cubicBezTo>
                  <a:pt x="7669" y="644"/>
                  <a:pt x="7669" y="646"/>
                  <a:pt x="7670" y="648"/>
                </a:cubicBezTo>
                <a:cubicBezTo>
                  <a:pt x="7689" y="677"/>
                  <a:pt x="7689" y="677"/>
                  <a:pt x="7689" y="677"/>
                </a:cubicBezTo>
                <a:cubicBezTo>
                  <a:pt x="7690" y="679"/>
                  <a:pt x="7692" y="680"/>
                  <a:pt x="7693" y="680"/>
                </a:cubicBezTo>
                <a:cubicBezTo>
                  <a:pt x="7694" y="680"/>
                  <a:pt x="7694" y="680"/>
                  <a:pt x="7695" y="680"/>
                </a:cubicBezTo>
                <a:cubicBezTo>
                  <a:pt x="7762" y="665"/>
                  <a:pt x="7818" y="641"/>
                  <a:pt x="7866" y="608"/>
                </a:cubicBezTo>
                <a:cubicBezTo>
                  <a:pt x="7950" y="549"/>
                  <a:pt x="7978" y="473"/>
                  <a:pt x="7993" y="370"/>
                </a:cubicBezTo>
                <a:cubicBezTo>
                  <a:pt x="8074" y="370"/>
                  <a:pt x="8074" y="370"/>
                  <a:pt x="8074" y="370"/>
                </a:cubicBezTo>
                <a:cubicBezTo>
                  <a:pt x="8042" y="586"/>
                  <a:pt x="8042" y="586"/>
                  <a:pt x="8042" y="586"/>
                </a:cubicBezTo>
                <a:cubicBezTo>
                  <a:pt x="8038" y="612"/>
                  <a:pt x="8038" y="630"/>
                  <a:pt x="8050" y="644"/>
                </a:cubicBezTo>
                <a:cubicBezTo>
                  <a:pt x="8061" y="657"/>
                  <a:pt x="8084" y="663"/>
                  <a:pt x="8122" y="663"/>
                </a:cubicBezTo>
                <a:cubicBezTo>
                  <a:pt x="8225" y="663"/>
                  <a:pt x="8225" y="663"/>
                  <a:pt x="8225" y="663"/>
                </a:cubicBezTo>
                <a:cubicBezTo>
                  <a:pt x="8259" y="663"/>
                  <a:pt x="8284" y="654"/>
                  <a:pt x="8304" y="634"/>
                </a:cubicBezTo>
                <a:cubicBezTo>
                  <a:pt x="8322" y="616"/>
                  <a:pt x="8341" y="574"/>
                  <a:pt x="8350" y="541"/>
                </a:cubicBezTo>
                <a:cubicBezTo>
                  <a:pt x="8351" y="540"/>
                  <a:pt x="8351" y="538"/>
                  <a:pt x="8350" y="537"/>
                </a:cubicBezTo>
                <a:cubicBezTo>
                  <a:pt x="8349" y="535"/>
                  <a:pt x="8348" y="535"/>
                  <a:pt x="8346" y="534"/>
                </a:cubicBezTo>
                <a:cubicBezTo>
                  <a:pt x="8316" y="530"/>
                  <a:pt x="8287" y="511"/>
                  <a:pt x="8279" y="505"/>
                </a:cubicBezTo>
                <a:cubicBezTo>
                  <a:pt x="8278" y="504"/>
                  <a:pt x="8276" y="503"/>
                  <a:pt x="8274" y="504"/>
                </a:cubicBezTo>
                <a:cubicBezTo>
                  <a:pt x="8273" y="505"/>
                  <a:pt x="8271" y="506"/>
                  <a:pt x="8271" y="508"/>
                </a:cubicBezTo>
                <a:cubicBezTo>
                  <a:pt x="8245" y="621"/>
                  <a:pt x="8216" y="621"/>
                  <a:pt x="8188" y="621"/>
                </a:cubicBezTo>
                <a:cubicBezTo>
                  <a:pt x="8158" y="621"/>
                  <a:pt x="8158" y="621"/>
                  <a:pt x="8158" y="621"/>
                </a:cubicBezTo>
                <a:cubicBezTo>
                  <a:pt x="8143" y="621"/>
                  <a:pt x="8133" y="619"/>
                  <a:pt x="8130" y="615"/>
                </a:cubicBezTo>
                <a:cubicBezTo>
                  <a:pt x="8126" y="611"/>
                  <a:pt x="8127" y="603"/>
                  <a:pt x="8129" y="591"/>
                </a:cubicBezTo>
                <a:cubicBezTo>
                  <a:pt x="8162" y="370"/>
                  <a:pt x="8162" y="370"/>
                  <a:pt x="8162" y="370"/>
                </a:cubicBezTo>
                <a:cubicBezTo>
                  <a:pt x="8377" y="370"/>
                  <a:pt x="8377" y="370"/>
                  <a:pt x="8377" y="370"/>
                </a:cubicBezTo>
                <a:cubicBezTo>
                  <a:pt x="8380" y="370"/>
                  <a:pt x="8382" y="368"/>
                  <a:pt x="8382" y="365"/>
                </a:cubicBezTo>
                <a:cubicBezTo>
                  <a:pt x="8387" y="333"/>
                  <a:pt x="8387" y="333"/>
                  <a:pt x="8387" y="333"/>
                </a:cubicBezTo>
                <a:cubicBezTo>
                  <a:pt x="8387" y="332"/>
                  <a:pt x="8387" y="330"/>
                  <a:pt x="8386" y="329"/>
                </a:cubicBezTo>
                <a:cubicBezTo>
                  <a:pt x="8385" y="328"/>
                  <a:pt x="8383" y="327"/>
                  <a:pt x="8382" y="327"/>
                </a:cubicBezTo>
                <a:close/>
                <a:moveTo>
                  <a:pt x="9154" y="35"/>
                </a:moveTo>
                <a:cubicBezTo>
                  <a:pt x="8836" y="35"/>
                  <a:pt x="8836" y="35"/>
                  <a:pt x="8836" y="35"/>
                </a:cubicBezTo>
                <a:cubicBezTo>
                  <a:pt x="8833" y="35"/>
                  <a:pt x="8831" y="37"/>
                  <a:pt x="8831" y="40"/>
                </a:cubicBezTo>
                <a:cubicBezTo>
                  <a:pt x="8737" y="667"/>
                  <a:pt x="8737" y="667"/>
                  <a:pt x="8737" y="667"/>
                </a:cubicBezTo>
                <a:cubicBezTo>
                  <a:pt x="8737" y="668"/>
                  <a:pt x="8738" y="670"/>
                  <a:pt x="8738" y="671"/>
                </a:cubicBezTo>
                <a:cubicBezTo>
                  <a:pt x="8739" y="672"/>
                  <a:pt x="8741" y="673"/>
                  <a:pt x="8742" y="673"/>
                </a:cubicBezTo>
                <a:cubicBezTo>
                  <a:pt x="8812" y="673"/>
                  <a:pt x="8812" y="673"/>
                  <a:pt x="8812" y="673"/>
                </a:cubicBezTo>
                <a:cubicBezTo>
                  <a:pt x="8815" y="673"/>
                  <a:pt x="8817" y="671"/>
                  <a:pt x="8817" y="668"/>
                </a:cubicBezTo>
                <a:cubicBezTo>
                  <a:pt x="8821" y="643"/>
                  <a:pt x="8821" y="643"/>
                  <a:pt x="8821" y="643"/>
                </a:cubicBezTo>
                <a:cubicBezTo>
                  <a:pt x="9079" y="643"/>
                  <a:pt x="9079" y="643"/>
                  <a:pt x="9079" y="643"/>
                </a:cubicBezTo>
                <a:cubicBezTo>
                  <a:pt x="9081" y="643"/>
                  <a:pt x="9084" y="641"/>
                  <a:pt x="9084" y="638"/>
                </a:cubicBezTo>
                <a:cubicBezTo>
                  <a:pt x="9089" y="606"/>
                  <a:pt x="9089" y="606"/>
                  <a:pt x="9089" y="606"/>
                </a:cubicBezTo>
                <a:cubicBezTo>
                  <a:pt x="9089" y="605"/>
                  <a:pt x="9088" y="603"/>
                  <a:pt x="9088" y="602"/>
                </a:cubicBezTo>
                <a:cubicBezTo>
                  <a:pt x="9087" y="601"/>
                  <a:pt x="9085" y="601"/>
                  <a:pt x="9084" y="601"/>
                </a:cubicBezTo>
                <a:cubicBezTo>
                  <a:pt x="8827" y="601"/>
                  <a:pt x="8827" y="601"/>
                  <a:pt x="8827" y="601"/>
                </a:cubicBezTo>
                <a:cubicBezTo>
                  <a:pt x="8834" y="554"/>
                  <a:pt x="8834" y="554"/>
                  <a:pt x="8834" y="554"/>
                </a:cubicBezTo>
                <a:cubicBezTo>
                  <a:pt x="8859" y="572"/>
                  <a:pt x="8859" y="572"/>
                  <a:pt x="8859" y="572"/>
                </a:cubicBezTo>
                <a:cubicBezTo>
                  <a:pt x="8860" y="572"/>
                  <a:pt x="8861" y="572"/>
                  <a:pt x="8862" y="572"/>
                </a:cubicBezTo>
                <a:cubicBezTo>
                  <a:pt x="8863" y="572"/>
                  <a:pt x="8864" y="572"/>
                  <a:pt x="8865" y="571"/>
                </a:cubicBezTo>
                <a:cubicBezTo>
                  <a:pt x="8890" y="548"/>
                  <a:pt x="8945" y="495"/>
                  <a:pt x="9000" y="406"/>
                </a:cubicBezTo>
                <a:cubicBezTo>
                  <a:pt x="9014" y="463"/>
                  <a:pt x="9017" y="500"/>
                  <a:pt x="9019" y="522"/>
                </a:cubicBezTo>
                <a:cubicBezTo>
                  <a:pt x="9019" y="527"/>
                  <a:pt x="9019" y="527"/>
                  <a:pt x="9019" y="527"/>
                </a:cubicBezTo>
                <a:cubicBezTo>
                  <a:pt x="9019" y="529"/>
                  <a:pt x="9020" y="530"/>
                  <a:pt x="9022" y="532"/>
                </a:cubicBezTo>
                <a:cubicBezTo>
                  <a:pt x="9024" y="532"/>
                  <a:pt x="9026" y="532"/>
                  <a:pt x="9027" y="531"/>
                </a:cubicBezTo>
                <a:cubicBezTo>
                  <a:pt x="9094" y="485"/>
                  <a:pt x="9094" y="485"/>
                  <a:pt x="9094" y="485"/>
                </a:cubicBezTo>
                <a:cubicBezTo>
                  <a:pt x="9096" y="484"/>
                  <a:pt x="9097" y="482"/>
                  <a:pt x="9097" y="480"/>
                </a:cubicBezTo>
                <a:cubicBezTo>
                  <a:pt x="9093" y="462"/>
                  <a:pt x="9082" y="408"/>
                  <a:pt x="9044" y="324"/>
                </a:cubicBezTo>
                <a:cubicBezTo>
                  <a:pt x="9070" y="270"/>
                  <a:pt x="9091" y="209"/>
                  <a:pt x="9110" y="139"/>
                </a:cubicBezTo>
                <a:cubicBezTo>
                  <a:pt x="9113" y="135"/>
                  <a:pt x="9113" y="135"/>
                  <a:pt x="9113" y="135"/>
                </a:cubicBezTo>
                <a:cubicBezTo>
                  <a:pt x="9120" y="127"/>
                  <a:pt x="9122" y="125"/>
                  <a:pt x="9123" y="120"/>
                </a:cubicBezTo>
                <a:cubicBezTo>
                  <a:pt x="9123" y="114"/>
                  <a:pt x="9119" y="111"/>
                  <a:pt x="9110" y="109"/>
                </a:cubicBezTo>
                <a:cubicBezTo>
                  <a:pt x="9036" y="97"/>
                  <a:pt x="9036" y="97"/>
                  <a:pt x="9036" y="97"/>
                </a:cubicBezTo>
                <a:cubicBezTo>
                  <a:pt x="9035" y="97"/>
                  <a:pt x="9034" y="97"/>
                  <a:pt x="9032" y="98"/>
                </a:cubicBezTo>
                <a:cubicBezTo>
                  <a:pt x="9031" y="99"/>
                  <a:pt x="9030" y="100"/>
                  <a:pt x="9030" y="102"/>
                </a:cubicBezTo>
                <a:cubicBezTo>
                  <a:pt x="9029" y="113"/>
                  <a:pt x="9023" y="168"/>
                  <a:pt x="9002" y="239"/>
                </a:cubicBezTo>
                <a:cubicBezTo>
                  <a:pt x="8969" y="182"/>
                  <a:pt x="8947" y="157"/>
                  <a:pt x="8933" y="142"/>
                </a:cubicBezTo>
                <a:cubicBezTo>
                  <a:pt x="8932" y="139"/>
                  <a:pt x="8928" y="139"/>
                  <a:pt x="8926" y="141"/>
                </a:cubicBezTo>
                <a:cubicBezTo>
                  <a:pt x="8899" y="165"/>
                  <a:pt x="8899" y="165"/>
                  <a:pt x="8899" y="165"/>
                </a:cubicBezTo>
                <a:cubicBezTo>
                  <a:pt x="8897" y="166"/>
                  <a:pt x="8896" y="169"/>
                  <a:pt x="8898" y="171"/>
                </a:cubicBezTo>
                <a:cubicBezTo>
                  <a:pt x="8900" y="175"/>
                  <a:pt x="8900" y="175"/>
                  <a:pt x="8900" y="175"/>
                </a:cubicBezTo>
                <a:cubicBezTo>
                  <a:pt x="8914" y="197"/>
                  <a:pt x="8944" y="242"/>
                  <a:pt x="8973" y="320"/>
                </a:cubicBezTo>
                <a:cubicBezTo>
                  <a:pt x="8925" y="437"/>
                  <a:pt x="8866" y="504"/>
                  <a:pt x="8837" y="535"/>
                </a:cubicBezTo>
                <a:cubicBezTo>
                  <a:pt x="8905" y="78"/>
                  <a:pt x="8905" y="78"/>
                  <a:pt x="8905" y="78"/>
                </a:cubicBezTo>
                <a:cubicBezTo>
                  <a:pt x="9149" y="78"/>
                  <a:pt x="9149" y="78"/>
                  <a:pt x="9149" y="78"/>
                </a:cubicBezTo>
                <a:cubicBezTo>
                  <a:pt x="9151" y="78"/>
                  <a:pt x="9153" y="76"/>
                  <a:pt x="9154" y="73"/>
                </a:cubicBezTo>
                <a:cubicBezTo>
                  <a:pt x="9159" y="41"/>
                  <a:pt x="9159" y="41"/>
                  <a:pt x="9159" y="41"/>
                </a:cubicBezTo>
                <a:cubicBezTo>
                  <a:pt x="9159" y="40"/>
                  <a:pt x="9158" y="38"/>
                  <a:pt x="9157" y="37"/>
                </a:cubicBezTo>
                <a:cubicBezTo>
                  <a:pt x="9156" y="36"/>
                  <a:pt x="9155" y="35"/>
                  <a:pt x="9154" y="35"/>
                </a:cubicBezTo>
                <a:close/>
                <a:moveTo>
                  <a:pt x="8577" y="562"/>
                </a:moveTo>
                <a:cubicBezTo>
                  <a:pt x="8578" y="563"/>
                  <a:pt x="8578" y="563"/>
                  <a:pt x="8580" y="563"/>
                </a:cubicBezTo>
                <a:cubicBezTo>
                  <a:pt x="8580" y="563"/>
                  <a:pt x="8581" y="563"/>
                  <a:pt x="8582" y="563"/>
                </a:cubicBezTo>
                <a:cubicBezTo>
                  <a:pt x="8623" y="543"/>
                  <a:pt x="8623" y="543"/>
                  <a:pt x="8623" y="543"/>
                </a:cubicBezTo>
                <a:cubicBezTo>
                  <a:pt x="8625" y="543"/>
                  <a:pt x="8626" y="540"/>
                  <a:pt x="8626" y="538"/>
                </a:cubicBezTo>
                <a:cubicBezTo>
                  <a:pt x="8618" y="493"/>
                  <a:pt x="8614" y="476"/>
                  <a:pt x="8601" y="441"/>
                </a:cubicBezTo>
                <a:cubicBezTo>
                  <a:pt x="8601" y="440"/>
                  <a:pt x="8600" y="439"/>
                  <a:pt x="8599" y="438"/>
                </a:cubicBezTo>
                <a:cubicBezTo>
                  <a:pt x="8598" y="438"/>
                  <a:pt x="8596" y="438"/>
                  <a:pt x="8595" y="438"/>
                </a:cubicBezTo>
                <a:cubicBezTo>
                  <a:pt x="8568" y="449"/>
                  <a:pt x="8568" y="449"/>
                  <a:pt x="8568" y="449"/>
                </a:cubicBezTo>
                <a:cubicBezTo>
                  <a:pt x="8566" y="450"/>
                  <a:pt x="8565" y="452"/>
                  <a:pt x="8565" y="455"/>
                </a:cubicBezTo>
                <a:cubicBezTo>
                  <a:pt x="8575" y="495"/>
                  <a:pt x="8575" y="533"/>
                  <a:pt x="8574" y="558"/>
                </a:cubicBezTo>
                <a:cubicBezTo>
                  <a:pt x="8574" y="560"/>
                  <a:pt x="8575" y="561"/>
                  <a:pt x="8577" y="562"/>
                </a:cubicBezTo>
                <a:close/>
                <a:moveTo>
                  <a:pt x="8755" y="385"/>
                </a:moveTo>
                <a:cubicBezTo>
                  <a:pt x="8750" y="416"/>
                  <a:pt x="8725" y="575"/>
                  <a:pt x="8689" y="627"/>
                </a:cubicBezTo>
                <a:cubicBezTo>
                  <a:pt x="8663" y="665"/>
                  <a:pt x="8633" y="668"/>
                  <a:pt x="8591" y="668"/>
                </a:cubicBezTo>
                <a:cubicBezTo>
                  <a:pt x="8530" y="668"/>
                  <a:pt x="8530" y="668"/>
                  <a:pt x="8530" y="668"/>
                </a:cubicBezTo>
                <a:cubicBezTo>
                  <a:pt x="8528" y="668"/>
                  <a:pt x="8526" y="667"/>
                  <a:pt x="8525" y="664"/>
                </a:cubicBezTo>
                <a:cubicBezTo>
                  <a:pt x="8520" y="624"/>
                  <a:pt x="8520" y="624"/>
                  <a:pt x="8520" y="624"/>
                </a:cubicBezTo>
                <a:cubicBezTo>
                  <a:pt x="8520" y="622"/>
                  <a:pt x="8520" y="621"/>
                  <a:pt x="8522" y="619"/>
                </a:cubicBezTo>
                <a:cubicBezTo>
                  <a:pt x="8523" y="618"/>
                  <a:pt x="8525" y="618"/>
                  <a:pt x="8527" y="618"/>
                </a:cubicBezTo>
                <a:cubicBezTo>
                  <a:pt x="8542" y="624"/>
                  <a:pt x="8562" y="627"/>
                  <a:pt x="8584" y="627"/>
                </a:cubicBezTo>
                <a:cubicBezTo>
                  <a:pt x="8607" y="627"/>
                  <a:pt x="8630" y="627"/>
                  <a:pt x="8652" y="522"/>
                </a:cubicBezTo>
                <a:cubicBezTo>
                  <a:pt x="8636" y="530"/>
                  <a:pt x="8636" y="530"/>
                  <a:pt x="8636" y="530"/>
                </a:cubicBezTo>
                <a:cubicBezTo>
                  <a:pt x="8634" y="532"/>
                  <a:pt x="8632" y="531"/>
                  <a:pt x="8631" y="530"/>
                </a:cubicBezTo>
                <a:cubicBezTo>
                  <a:pt x="8629" y="530"/>
                  <a:pt x="8628" y="528"/>
                  <a:pt x="8628" y="526"/>
                </a:cubicBezTo>
                <a:cubicBezTo>
                  <a:pt x="8627" y="496"/>
                  <a:pt x="8618" y="455"/>
                  <a:pt x="8611" y="438"/>
                </a:cubicBezTo>
                <a:cubicBezTo>
                  <a:pt x="8610" y="435"/>
                  <a:pt x="8611" y="432"/>
                  <a:pt x="8613" y="431"/>
                </a:cubicBezTo>
                <a:cubicBezTo>
                  <a:pt x="8631" y="421"/>
                  <a:pt x="8631" y="421"/>
                  <a:pt x="8631" y="421"/>
                </a:cubicBezTo>
                <a:cubicBezTo>
                  <a:pt x="8482" y="421"/>
                  <a:pt x="8482" y="421"/>
                  <a:pt x="8482" y="421"/>
                </a:cubicBezTo>
                <a:cubicBezTo>
                  <a:pt x="8480" y="421"/>
                  <a:pt x="8479" y="420"/>
                  <a:pt x="8478" y="419"/>
                </a:cubicBezTo>
                <a:cubicBezTo>
                  <a:pt x="8477" y="418"/>
                  <a:pt x="8477" y="417"/>
                  <a:pt x="8477" y="415"/>
                </a:cubicBezTo>
                <a:cubicBezTo>
                  <a:pt x="8533" y="40"/>
                  <a:pt x="8533" y="40"/>
                  <a:pt x="8533" y="40"/>
                </a:cubicBezTo>
                <a:cubicBezTo>
                  <a:pt x="8533" y="37"/>
                  <a:pt x="8535" y="35"/>
                  <a:pt x="8538" y="35"/>
                </a:cubicBezTo>
                <a:cubicBezTo>
                  <a:pt x="8802" y="35"/>
                  <a:pt x="8802" y="35"/>
                  <a:pt x="8802" y="35"/>
                </a:cubicBezTo>
                <a:cubicBezTo>
                  <a:pt x="8804" y="35"/>
                  <a:pt x="8805" y="36"/>
                  <a:pt x="8806" y="37"/>
                </a:cubicBezTo>
                <a:cubicBezTo>
                  <a:pt x="8807" y="38"/>
                  <a:pt x="8808" y="40"/>
                  <a:pt x="8807" y="41"/>
                </a:cubicBezTo>
                <a:cubicBezTo>
                  <a:pt x="8803" y="73"/>
                  <a:pt x="8803" y="73"/>
                  <a:pt x="8803" y="73"/>
                </a:cubicBezTo>
                <a:cubicBezTo>
                  <a:pt x="8802" y="76"/>
                  <a:pt x="8800" y="78"/>
                  <a:pt x="8798" y="78"/>
                </a:cubicBezTo>
                <a:cubicBezTo>
                  <a:pt x="8722" y="78"/>
                  <a:pt x="8722" y="78"/>
                  <a:pt x="8722" y="78"/>
                </a:cubicBezTo>
                <a:cubicBezTo>
                  <a:pt x="8712" y="147"/>
                  <a:pt x="8712" y="147"/>
                  <a:pt x="8712" y="147"/>
                </a:cubicBezTo>
                <a:cubicBezTo>
                  <a:pt x="8771" y="147"/>
                  <a:pt x="8771" y="147"/>
                  <a:pt x="8771" y="147"/>
                </a:cubicBezTo>
                <a:cubicBezTo>
                  <a:pt x="8773" y="147"/>
                  <a:pt x="8774" y="148"/>
                  <a:pt x="8775" y="149"/>
                </a:cubicBezTo>
                <a:cubicBezTo>
                  <a:pt x="8776" y="150"/>
                  <a:pt x="8777" y="151"/>
                  <a:pt x="8777" y="153"/>
                </a:cubicBezTo>
                <a:cubicBezTo>
                  <a:pt x="8772" y="185"/>
                  <a:pt x="8772" y="185"/>
                  <a:pt x="8772" y="185"/>
                </a:cubicBezTo>
                <a:cubicBezTo>
                  <a:pt x="8771" y="187"/>
                  <a:pt x="8769" y="189"/>
                  <a:pt x="8767" y="189"/>
                </a:cubicBezTo>
                <a:cubicBezTo>
                  <a:pt x="8706" y="189"/>
                  <a:pt x="8706" y="189"/>
                  <a:pt x="8706" y="189"/>
                </a:cubicBezTo>
                <a:cubicBezTo>
                  <a:pt x="8695" y="259"/>
                  <a:pt x="8695" y="259"/>
                  <a:pt x="8695" y="259"/>
                </a:cubicBezTo>
                <a:cubicBezTo>
                  <a:pt x="8755" y="259"/>
                  <a:pt x="8755" y="259"/>
                  <a:pt x="8755" y="259"/>
                </a:cubicBezTo>
                <a:cubicBezTo>
                  <a:pt x="8756" y="259"/>
                  <a:pt x="8758" y="260"/>
                  <a:pt x="8759" y="261"/>
                </a:cubicBezTo>
                <a:cubicBezTo>
                  <a:pt x="8760" y="262"/>
                  <a:pt x="8760" y="264"/>
                  <a:pt x="8760" y="265"/>
                </a:cubicBezTo>
                <a:cubicBezTo>
                  <a:pt x="8755" y="297"/>
                  <a:pt x="8755" y="297"/>
                  <a:pt x="8755" y="297"/>
                </a:cubicBezTo>
                <a:cubicBezTo>
                  <a:pt x="8755" y="300"/>
                  <a:pt x="8753" y="302"/>
                  <a:pt x="8750" y="302"/>
                </a:cubicBezTo>
                <a:cubicBezTo>
                  <a:pt x="8689" y="302"/>
                  <a:pt x="8689" y="302"/>
                  <a:pt x="8689" y="302"/>
                </a:cubicBezTo>
                <a:cubicBezTo>
                  <a:pt x="8678" y="379"/>
                  <a:pt x="8678" y="379"/>
                  <a:pt x="8678" y="379"/>
                </a:cubicBezTo>
                <a:cubicBezTo>
                  <a:pt x="8750" y="379"/>
                  <a:pt x="8750" y="379"/>
                  <a:pt x="8750" y="379"/>
                </a:cubicBezTo>
                <a:cubicBezTo>
                  <a:pt x="8751" y="379"/>
                  <a:pt x="8753" y="379"/>
                  <a:pt x="8754" y="381"/>
                </a:cubicBezTo>
                <a:cubicBezTo>
                  <a:pt x="8755" y="382"/>
                  <a:pt x="8755" y="383"/>
                  <a:pt x="8755" y="385"/>
                </a:cubicBezTo>
                <a:close/>
                <a:moveTo>
                  <a:pt x="8642" y="421"/>
                </a:moveTo>
                <a:cubicBezTo>
                  <a:pt x="8650" y="434"/>
                  <a:pt x="8656" y="451"/>
                  <a:pt x="8663" y="468"/>
                </a:cubicBezTo>
                <a:cubicBezTo>
                  <a:pt x="8667" y="448"/>
                  <a:pt x="8669" y="435"/>
                  <a:pt x="8671" y="421"/>
                </a:cubicBezTo>
                <a:cubicBezTo>
                  <a:pt x="8642" y="421"/>
                  <a:pt x="8642" y="421"/>
                  <a:pt x="8642" y="421"/>
                </a:cubicBezTo>
                <a:close/>
                <a:moveTo>
                  <a:pt x="8570" y="302"/>
                </a:moveTo>
                <a:cubicBezTo>
                  <a:pt x="8559" y="379"/>
                  <a:pt x="8559" y="379"/>
                  <a:pt x="8559" y="379"/>
                </a:cubicBezTo>
                <a:cubicBezTo>
                  <a:pt x="8601" y="379"/>
                  <a:pt x="8601" y="379"/>
                  <a:pt x="8601" y="379"/>
                </a:cubicBezTo>
                <a:cubicBezTo>
                  <a:pt x="8612" y="302"/>
                  <a:pt x="8612" y="302"/>
                  <a:pt x="8612" y="302"/>
                </a:cubicBezTo>
                <a:lnTo>
                  <a:pt x="8570" y="302"/>
                </a:lnTo>
                <a:close/>
                <a:moveTo>
                  <a:pt x="8587" y="189"/>
                </a:moveTo>
                <a:cubicBezTo>
                  <a:pt x="8577" y="259"/>
                  <a:pt x="8577" y="259"/>
                  <a:pt x="8577" y="259"/>
                </a:cubicBezTo>
                <a:cubicBezTo>
                  <a:pt x="8619" y="259"/>
                  <a:pt x="8619" y="259"/>
                  <a:pt x="8619" y="259"/>
                </a:cubicBezTo>
                <a:cubicBezTo>
                  <a:pt x="8629" y="189"/>
                  <a:pt x="8629" y="189"/>
                  <a:pt x="8629" y="189"/>
                </a:cubicBezTo>
                <a:lnTo>
                  <a:pt x="8587" y="189"/>
                </a:lnTo>
                <a:close/>
                <a:moveTo>
                  <a:pt x="8604" y="78"/>
                </a:moveTo>
                <a:cubicBezTo>
                  <a:pt x="8593" y="147"/>
                  <a:pt x="8593" y="147"/>
                  <a:pt x="8593" y="147"/>
                </a:cubicBezTo>
                <a:cubicBezTo>
                  <a:pt x="8636" y="147"/>
                  <a:pt x="8636" y="147"/>
                  <a:pt x="8636" y="147"/>
                </a:cubicBezTo>
                <a:cubicBezTo>
                  <a:pt x="8646" y="78"/>
                  <a:pt x="8646" y="78"/>
                  <a:pt x="8646" y="78"/>
                </a:cubicBezTo>
                <a:lnTo>
                  <a:pt x="8604" y="78"/>
                </a:lnTo>
                <a:close/>
                <a:moveTo>
                  <a:pt x="8508" y="462"/>
                </a:moveTo>
                <a:cubicBezTo>
                  <a:pt x="8508" y="461"/>
                  <a:pt x="8508" y="459"/>
                  <a:pt x="8507" y="458"/>
                </a:cubicBezTo>
                <a:cubicBezTo>
                  <a:pt x="8506" y="457"/>
                  <a:pt x="8505" y="456"/>
                  <a:pt x="8503" y="456"/>
                </a:cubicBezTo>
                <a:cubicBezTo>
                  <a:pt x="8471" y="453"/>
                  <a:pt x="8471" y="453"/>
                  <a:pt x="8471" y="453"/>
                </a:cubicBezTo>
                <a:cubicBezTo>
                  <a:pt x="8468" y="453"/>
                  <a:pt x="8466" y="455"/>
                  <a:pt x="8466" y="458"/>
                </a:cubicBezTo>
                <a:cubicBezTo>
                  <a:pt x="8462" y="477"/>
                  <a:pt x="8449" y="546"/>
                  <a:pt x="8416" y="603"/>
                </a:cubicBezTo>
                <a:cubicBezTo>
                  <a:pt x="8415" y="604"/>
                  <a:pt x="8415" y="606"/>
                  <a:pt x="8416" y="608"/>
                </a:cubicBezTo>
                <a:cubicBezTo>
                  <a:pt x="8416" y="609"/>
                  <a:pt x="8418" y="610"/>
                  <a:pt x="8419" y="611"/>
                </a:cubicBezTo>
                <a:cubicBezTo>
                  <a:pt x="8474" y="623"/>
                  <a:pt x="8474" y="623"/>
                  <a:pt x="8474" y="623"/>
                </a:cubicBezTo>
                <a:cubicBezTo>
                  <a:pt x="8474" y="623"/>
                  <a:pt x="8474" y="623"/>
                  <a:pt x="8475" y="623"/>
                </a:cubicBezTo>
                <a:cubicBezTo>
                  <a:pt x="8477" y="623"/>
                  <a:pt x="8479" y="621"/>
                  <a:pt x="8480" y="619"/>
                </a:cubicBezTo>
                <a:cubicBezTo>
                  <a:pt x="8489" y="586"/>
                  <a:pt x="8496" y="550"/>
                  <a:pt x="8503" y="505"/>
                </a:cubicBezTo>
                <a:cubicBezTo>
                  <a:pt x="8505" y="490"/>
                  <a:pt x="8506" y="481"/>
                  <a:pt x="8507" y="470"/>
                </a:cubicBezTo>
                <a:lnTo>
                  <a:pt x="8508" y="462"/>
                </a:lnTo>
                <a:close/>
                <a:moveTo>
                  <a:pt x="8568" y="574"/>
                </a:moveTo>
                <a:cubicBezTo>
                  <a:pt x="8568" y="554"/>
                  <a:pt x="8568" y="500"/>
                  <a:pt x="8560" y="454"/>
                </a:cubicBezTo>
                <a:cubicBezTo>
                  <a:pt x="8560" y="453"/>
                  <a:pt x="8559" y="451"/>
                  <a:pt x="8558" y="451"/>
                </a:cubicBezTo>
                <a:cubicBezTo>
                  <a:pt x="8557" y="450"/>
                  <a:pt x="8555" y="450"/>
                  <a:pt x="8554" y="450"/>
                </a:cubicBezTo>
                <a:cubicBezTo>
                  <a:pt x="8526" y="457"/>
                  <a:pt x="8526" y="457"/>
                  <a:pt x="8526" y="457"/>
                </a:cubicBezTo>
                <a:cubicBezTo>
                  <a:pt x="8523" y="458"/>
                  <a:pt x="8522" y="460"/>
                  <a:pt x="8522" y="462"/>
                </a:cubicBezTo>
                <a:cubicBezTo>
                  <a:pt x="8522" y="463"/>
                  <a:pt x="8522" y="463"/>
                  <a:pt x="8522" y="463"/>
                </a:cubicBezTo>
                <a:cubicBezTo>
                  <a:pt x="8522" y="476"/>
                  <a:pt x="8522" y="496"/>
                  <a:pt x="8516" y="538"/>
                </a:cubicBezTo>
                <a:cubicBezTo>
                  <a:pt x="8512" y="563"/>
                  <a:pt x="8510" y="575"/>
                  <a:pt x="8507" y="587"/>
                </a:cubicBezTo>
                <a:cubicBezTo>
                  <a:pt x="8506" y="588"/>
                  <a:pt x="8507" y="590"/>
                  <a:pt x="8508" y="592"/>
                </a:cubicBezTo>
                <a:cubicBezTo>
                  <a:pt x="8509" y="593"/>
                  <a:pt x="8510" y="593"/>
                  <a:pt x="8512" y="593"/>
                </a:cubicBezTo>
                <a:cubicBezTo>
                  <a:pt x="8512" y="593"/>
                  <a:pt x="8513" y="593"/>
                  <a:pt x="8513" y="593"/>
                </a:cubicBezTo>
                <a:cubicBezTo>
                  <a:pt x="8564" y="580"/>
                  <a:pt x="8564" y="580"/>
                  <a:pt x="8564" y="580"/>
                </a:cubicBezTo>
                <a:cubicBezTo>
                  <a:pt x="8567" y="579"/>
                  <a:pt x="8568" y="577"/>
                  <a:pt x="8568" y="574"/>
                </a:cubicBezTo>
                <a:close/>
                <a:moveTo>
                  <a:pt x="9388" y="65"/>
                </a:moveTo>
                <a:cubicBezTo>
                  <a:pt x="9321" y="53"/>
                  <a:pt x="9321" y="53"/>
                  <a:pt x="9321" y="53"/>
                </a:cubicBezTo>
                <a:cubicBezTo>
                  <a:pt x="9319" y="52"/>
                  <a:pt x="9316" y="53"/>
                  <a:pt x="9315" y="56"/>
                </a:cubicBezTo>
                <a:cubicBezTo>
                  <a:pt x="9290" y="132"/>
                  <a:pt x="9264" y="216"/>
                  <a:pt x="9245" y="340"/>
                </a:cubicBezTo>
                <a:cubicBezTo>
                  <a:pt x="9233" y="425"/>
                  <a:pt x="9227" y="503"/>
                  <a:pt x="9227" y="577"/>
                </a:cubicBezTo>
                <a:cubicBezTo>
                  <a:pt x="9227" y="579"/>
                  <a:pt x="9228" y="580"/>
                  <a:pt x="9229" y="581"/>
                </a:cubicBezTo>
                <a:cubicBezTo>
                  <a:pt x="9230" y="582"/>
                  <a:pt x="9231" y="582"/>
                  <a:pt x="9232" y="582"/>
                </a:cubicBezTo>
                <a:cubicBezTo>
                  <a:pt x="9233" y="582"/>
                  <a:pt x="9233" y="582"/>
                  <a:pt x="9233" y="582"/>
                </a:cubicBezTo>
                <a:cubicBezTo>
                  <a:pt x="9311" y="570"/>
                  <a:pt x="9311" y="570"/>
                  <a:pt x="9311" y="570"/>
                </a:cubicBezTo>
                <a:cubicBezTo>
                  <a:pt x="9313" y="569"/>
                  <a:pt x="9315" y="567"/>
                  <a:pt x="9315" y="564"/>
                </a:cubicBezTo>
                <a:cubicBezTo>
                  <a:pt x="9313" y="522"/>
                  <a:pt x="9310" y="465"/>
                  <a:pt x="9325" y="363"/>
                </a:cubicBezTo>
                <a:cubicBezTo>
                  <a:pt x="9347" y="218"/>
                  <a:pt x="9390" y="109"/>
                  <a:pt x="9396" y="97"/>
                </a:cubicBezTo>
                <a:cubicBezTo>
                  <a:pt x="9398" y="94"/>
                  <a:pt x="9405" y="84"/>
                  <a:pt x="9406" y="79"/>
                </a:cubicBezTo>
                <a:cubicBezTo>
                  <a:pt x="9408" y="69"/>
                  <a:pt x="9395" y="67"/>
                  <a:pt x="9388" y="65"/>
                </a:cubicBezTo>
                <a:close/>
                <a:moveTo>
                  <a:pt x="9855" y="196"/>
                </a:moveTo>
                <a:cubicBezTo>
                  <a:pt x="9862" y="149"/>
                  <a:pt x="9862" y="149"/>
                  <a:pt x="9862" y="149"/>
                </a:cubicBezTo>
                <a:cubicBezTo>
                  <a:pt x="9862" y="148"/>
                  <a:pt x="9862" y="146"/>
                  <a:pt x="9860" y="145"/>
                </a:cubicBezTo>
                <a:cubicBezTo>
                  <a:pt x="9859" y="144"/>
                  <a:pt x="9857" y="143"/>
                  <a:pt x="9855" y="144"/>
                </a:cubicBezTo>
                <a:cubicBezTo>
                  <a:pt x="9817" y="155"/>
                  <a:pt x="9774" y="162"/>
                  <a:pt x="9742" y="167"/>
                </a:cubicBezTo>
                <a:cubicBezTo>
                  <a:pt x="9747" y="124"/>
                  <a:pt x="9754" y="77"/>
                  <a:pt x="9754" y="77"/>
                </a:cubicBezTo>
                <a:cubicBezTo>
                  <a:pt x="9756" y="63"/>
                  <a:pt x="9756" y="63"/>
                  <a:pt x="9760" y="55"/>
                </a:cubicBezTo>
                <a:cubicBezTo>
                  <a:pt x="9763" y="52"/>
                  <a:pt x="9764" y="49"/>
                  <a:pt x="9764" y="46"/>
                </a:cubicBezTo>
                <a:cubicBezTo>
                  <a:pt x="9765" y="44"/>
                  <a:pt x="9765" y="41"/>
                  <a:pt x="9763" y="38"/>
                </a:cubicBezTo>
                <a:cubicBezTo>
                  <a:pt x="9760" y="35"/>
                  <a:pt x="9755" y="34"/>
                  <a:pt x="9744" y="33"/>
                </a:cubicBezTo>
                <a:cubicBezTo>
                  <a:pt x="9672" y="26"/>
                  <a:pt x="9672" y="26"/>
                  <a:pt x="9672" y="26"/>
                </a:cubicBezTo>
                <a:cubicBezTo>
                  <a:pt x="9671" y="26"/>
                  <a:pt x="9669" y="26"/>
                  <a:pt x="9668" y="27"/>
                </a:cubicBezTo>
                <a:cubicBezTo>
                  <a:pt x="9667" y="28"/>
                  <a:pt x="9667" y="30"/>
                  <a:pt x="9667" y="31"/>
                </a:cubicBezTo>
                <a:cubicBezTo>
                  <a:pt x="9666" y="75"/>
                  <a:pt x="9662" y="120"/>
                  <a:pt x="9656" y="174"/>
                </a:cubicBezTo>
                <a:cubicBezTo>
                  <a:pt x="9646" y="175"/>
                  <a:pt x="9646" y="175"/>
                  <a:pt x="9646" y="175"/>
                </a:cubicBezTo>
                <a:cubicBezTo>
                  <a:pt x="9620" y="176"/>
                  <a:pt x="9591" y="178"/>
                  <a:pt x="9564" y="178"/>
                </a:cubicBezTo>
                <a:cubicBezTo>
                  <a:pt x="9547" y="178"/>
                  <a:pt x="9488" y="177"/>
                  <a:pt x="9445" y="173"/>
                </a:cubicBezTo>
                <a:cubicBezTo>
                  <a:pt x="9442" y="172"/>
                  <a:pt x="9440" y="174"/>
                  <a:pt x="9439" y="177"/>
                </a:cubicBezTo>
                <a:cubicBezTo>
                  <a:pt x="9433" y="221"/>
                  <a:pt x="9433" y="221"/>
                  <a:pt x="9433" y="221"/>
                </a:cubicBezTo>
                <a:cubicBezTo>
                  <a:pt x="9433" y="223"/>
                  <a:pt x="9433" y="224"/>
                  <a:pt x="9434" y="225"/>
                </a:cubicBezTo>
                <a:cubicBezTo>
                  <a:pt x="9435" y="226"/>
                  <a:pt x="9436" y="227"/>
                  <a:pt x="9438" y="227"/>
                </a:cubicBezTo>
                <a:cubicBezTo>
                  <a:pt x="9457" y="227"/>
                  <a:pt x="9558" y="226"/>
                  <a:pt x="9650" y="222"/>
                </a:cubicBezTo>
                <a:cubicBezTo>
                  <a:pt x="9649" y="231"/>
                  <a:pt x="9649" y="231"/>
                  <a:pt x="9649" y="231"/>
                </a:cubicBezTo>
                <a:cubicBezTo>
                  <a:pt x="9643" y="277"/>
                  <a:pt x="9636" y="334"/>
                  <a:pt x="9627" y="397"/>
                </a:cubicBezTo>
                <a:cubicBezTo>
                  <a:pt x="9616" y="470"/>
                  <a:pt x="9600" y="580"/>
                  <a:pt x="9428" y="609"/>
                </a:cubicBezTo>
                <a:cubicBezTo>
                  <a:pt x="9425" y="609"/>
                  <a:pt x="9423" y="611"/>
                  <a:pt x="9424" y="614"/>
                </a:cubicBezTo>
                <a:cubicBezTo>
                  <a:pt x="9430" y="653"/>
                  <a:pt x="9430" y="653"/>
                  <a:pt x="9430" y="653"/>
                </a:cubicBezTo>
                <a:cubicBezTo>
                  <a:pt x="9430" y="655"/>
                  <a:pt x="9431" y="656"/>
                  <a:pt x="9432" y="657"/>
                </a:cubicBezTo>
                <a:cubicBezTo>
                  <a:pt x="9433" y="657"/>
                  <a:pt x="9434" y="658"/>
                  <a:pt x="9435" y="658"/>
                </a:cubicBezTo>
                <a:cubicBezTo>
                  <a:pt x="9435" y="658"/>
                  <a:pt x="9436" y="658"/>
                  <a:pt x="9436" y="658"/>
                </a:cubicBezTo>
                <a:cubicBezTo>
                  <a:pt x="9439" y="657"/>
                  <a:pt x="9439" y="657"/>
                  <a:pt x="9439" y="657"/>
                </a:cubicBezTo>
                <a:cubicBezTo>
                  <a:pt x="9473" y="651"/>
                  <a:pt x="9543" y="637"/>
                  <a:pt x="9606" y="596"/>
                </a:cubicBezTo>
                <a:cubicBezTo>
                  <a:pt x="9653" y="566"/>
                  <a:pt x="9698" y="522"/>
                  <a:pt x="9715" y="404"/>
                </a:cubicBezTo>
                <a:cubicBezTo>
                  <a:pt x="9718" y="387"/>
                  <a:pt x="9720" y="368"/>
                  <a:pt x="9722" y="349"/>
                </a:cubicBezTo>
                <a:cubicBezTo>
                  <a:pt x="9723" y="340"/>
                  <a:pt x="9724" y="331"/>
                  <a:pt x="9725" y="322"/>
                </a:cubicBezTo>
                <a:cubicBezTo>
                  <a:pt x="9727" y="307"/>
                  <a:pt x="9729" y="286"/>
                  <a:pt x="9731" y="266"/>
                </a:cubicBezTo>
                <a:cubicBezTo>
                  <a:pt x="9733" y="248"/>
                  <a:pt x="9735" y="230"/>
                  <a:pt x="9737" y="215"/>
                </a:cubicBezTo>
                <a:cubicBezTo>
                  <a:pt x="9743" y="214"/>
                  <a:pt x="9743" y="214"/>
                  <a:pt x="9743" y="214"/>
                </a:cubicBezTo>
                <a:cubicBezTo>
                  <a:pt x="9772" y="211"/>
                  <a:pt x="9817" y="207"/>
                  <a:pt x="9851" y="200"/>
                </a:cubicBezTo>
                <a:cubicBezTo>
                  <a:pt x="9853" y="199"/>
                  <a:pt x="9855" y="198"/>
                  <a:pt x="9855" y="196"/>
                </a:cubicBezTo>
                <a:close/>
                <a:moveTo>
                  <a:pt x="10387" y="314"/>
                </a:moveTo>
                <a:cubicBezTo>
                  <a:pt x="10414" y="345"/>
                  <a:pt x="10425" y="387"/>
                  <a:pt x="10417" y="436"/>
                </a:cubicBezTo>
                <a:cubicBezTo>
                  <a:pt x="10398" y="566"/>
                  <a:pt x="10275" y="653"/>
                  <a:pt x="10112" y="653"/>
                </a:cubicBezTo>
                <a:cubicBezTo>
                  <a:pt x="10034" y="653"/>
                  <a:pt x="9997" y="628"/>
                  <a:pt x="9979" y="608"/>
                </a:cubicBezTo>
                <a:cubicBezTo>
                  <a:pt x="9963" y="590"/>
                  <a:pt x="9957" y="566"/>
                  <a:pt x="9960" y="541"/>
                </a:cubicBezTo>
                <a:cubicBezTo>
                  <a:pt x="9969" y="481"/>
                  <a:pt x="10021" y="443"/>
                  <a:pt x="10094" y="443"/>
                </a:cubicBezTo>
                <a:cubicBezTo>
                  <a:pt x="10136" y="443"/>
                  <a:pt x="10171" y="456"/>
                  <a:pt x="10194" y="479"/>
                </a:cubicBezTo>
                <a:cubicBezTo>
                  <a:pt x="10226" y="509"/>
                  <a:pt x="10231" y="547"/>
                  <a:pt x="10233" y="573"/>
                </a:cubicBezTo>
                <a:cubicBezTo>
                  <a:pt x="10263" y="555"/>
                  <a:pt x="10312" y="521"/>
                  <a:pt x="10324" y="443"/>
                </a:cubicBezTo>
                <a:cubicBezTo>
                  <a:pt x="10328" y="419"/>
                  <a:pt x="10329" y="374"/>
                  <a:pt x="10302" y="342"/>
                </a:cubicBezTo>
                <a:cubicBezTo>
                  <a:pt x="10281" y="318"/>
                  <a:pt x="10249" y="307"/>
                  <a:pt x="10205" y="307"/>
                </a:cubicBezTo>
                <a:cubicBezTo>
                  <a:pt x="10082" y="307"/>
                  <a:pt x="9985" y="393"/>
                  <a:pt x="9903" y="473"/>
                </a:cubicBezTo>
                <a:cubicBezTo>
                  <a:pt x="9902" y="475"/>
                  <a:pt x="9901" y="475"/>
                  <a:pt x="9899" y="475"/>
                </a:cubicBezTo>
                <a:cubicBezTo>
                  <a:pt x="9898" y="475"/>
                  <a:pt x="9896" y="474"/>
                  <a:pt x="9896" y="473"/>
                </a:cubicBezTo>
                <a:cubicBezTo>
                  <a:pt x="9847" y="417"/>
                  <a:pt x="9847" y="417"/>
                  <a:pt x="9847" y="417"/>
                </a:cubicBezTo>
                <a:cubicBezTo>
                  <a:pt x="9846" y="416"/>
                  <a:pt x="9846" y="415"/>
                  <a:pt x="9846" y="413"/>
                </a:cubicBezTo>
                <a:cubicBezTo>
                  <a:pt x="9846" y="412"/>
                  <a:pt x="9847" y="411"/>
                  <a:pt x="9848" y="410"/>
                </a:cubicBezTo>
                <a:cubicBezTo>
                  <a:pt x="9906" y="363"/>
                  <a:pt x="10102" y="205"/>
                  <a:pt x="10233" y="91"/>
                </a:cubicBezTo>
                <a:cubicBezTo>
                  <a:pt x="10147" y="93"/>
                  <a:pt x="10076" y="98"/>
                  <a:pt x="10010" y="107"/>
                </a:cubicBezTo>
                <a:cubicBezTo>
                  <a:pt x="10009" y="108"/>
                  <a:pt x="10007" y="107"/>
                  <a:pt x="10006" y="106"/>
                </a:cubicBezTo>
                <a:cubicBezTo>
                  <a:pt x="10005" y="105"/>
                  <a:pt x="10004" y="103"/>
                  <a:pt x="10004" y="102"/>
                </a:cubicBezTo>
                <a:cubicBezTo>
                  <a:pt x="10011" y="53"/>
                  <a:pt x="10011" y="53"/>
                  <a:pt x="10011" y="53"/>
                </a:cubicBezTo>
                <a:cubicBezTo>
                  <a:pt x="10011" y="50"/>
                  <a:pt x="10014" y="48"/>
                  <a:pt x="10017" y="48"/>
                </a:cubicBezTo>
                <a:cubicBezTo>
                  <a:pt x="10024" y="49"/>
                  <a:pt x="10036" y="49"/>
                  <a:pt x="10051" y="49"/>
                </a:cubicBezTo>
                <a:cubicBezTo>
                  <a:pt x="10123" y="49"/>
                  <a:pt x="10273" y="42"/>
                  <a:pt x="10334" y="31"/>
                </a:cubicBezTo>
                <a:cubicBezTo>
                  <a:pt x="10336" y="31"/>
                  <a:pt x="10338" y="32"/>
                  <a:pt x="10339" y="34"/>
                </a:cubicBezTo>
                <a:cubicBezTo>
                  <a:pt x="10367" y="81"/>
                  <a:pt x="10367" y="81"/>
                  <a:pt x="10367" y="81"/>
                </a:cubicBezTo>
                <a:cubicBezTo>
                  <a:pt x="10369" y="83"/>
                  <a:pt x="10368" y="86"/>
                  <a:pt x="10366" y="87"/>
                </a:cubicBezTo>
                <a:cubicBezTo>
                  <a:pt x="10305" y="135"/>
                  <a:pt x="10220" y="203"/>
                  <a:pt x="10134" y="272"/>
                </a:cubicBezTo>
                <a:cubicBezTo>
                  <a:pt x="10158" y="264"/>
                  <a:pt x="10190" y="258"/>
                  <a:pt x="10234" y="258"/>
                </a:cubicBezTo>
                <a:cubicBezTo>
                  <a:pt x="10303" y="258"/>
                  <a:pt x="10355" y="277"/>
                  <a:pt x="10387" y="314"/>
                </a:cubicBezTo>
                <a:close/>
                <a:moveTo>
                  <a:pt x="10158" y="603"/>
                </a:moveTo>
                <a:cubicBezTo>
                  <a:pt x="10159" y="579"/>
                  <a:pt x="10159" y="550"/>
                  <a:pt x="10145" y="524"/>
                </a:cubicBezTo>
                <a:cubicBezTo>
                  <a:pt x="10133" y="503"/>
                  <a:pt x="10115" y="493"/>
                  <a:pt x="10094" y="493"/>
                </a:cubicBezTo>
                <a:cubicBezTo>
                  <a:pt x="10064" y="493"/>
                  <a:pt x="10037" y="516"/>
                  <a:pt x="10032" y="545"/>
                </a:cubicBezTo>
                <a:cubicBezTo>
                  <a:pt x="10030" y="559"/>
                  <a:pt x="10034" y="572"/>
                  <a:pt x="10043" y="582"/>
                </a:cubicBezTo>
                <a:cubicBezTo>
                  <a:pt x="10056" y="598"/>
                  <a:pt x="10082" y="607"/>
                  <a:pt x="10115" y="607"/>
                </a:cubicBezTo>
                <a:cubicBezTo>
                  <a:pt x="10133" y="607"/>
                  <a:pt x="10147" y="605"/>
                  <a:pt x="10158" y="603"/>
                </a:cubicBezTo>
                <a:close/>
              </a:path>
            </a:pathLst>
          </a:custGeom>
          <a:solidFill>
            <a:srgbClr val="5957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p>
            <a:endParaRPr lang="ja-JP" altLang="en-US" sz="1270"/>
          </a:p>
        </p:txBody>
      </p:sp>
    </p:spTree>
    <p:extLst>
      <p:ext uri="{BB962C8B-B14F-4D97-AF65-F5344CB8AC3E}">
        <p14:creationId xmlns:p14="http://schemas.microsoft.com/office/powerpoint/2010/main" val="3768929947"/>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pic>
        <p:nvPicPr>
          <p:cNvPr id="2050"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333375"/>
            <a:ext cx="9086400" cy="485775"/>
          </a:xfrm>
        </p:spPr>
        <p:txBody>
          <a:bodyPr lIns="0" anchor="ctr">
            <a:normAutofit/>
          </a:bodyPr>
          <a:lstStyle>
            <a:lvl1pPr>
              <a:defRPr sz="2400" b="1"/>
            </a:lvl1pPr>
          </a:lstStyle>
          <a:p>
            <a:r>
              <a:rPr kumimoji="1" lang="ja-JP" altLang="en-US"/>
              <a:t>マスター タイトルの書式設定</a:t>
            </a:r>
          </a:p>
        </p:txBody>
      </p:sp>
      <p:sp>
        <p:nvSpPr>
          <p:cNvPr id="7"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8"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410400" y="982800"/>
            <a:ext cx="9086400" cy="1515800"/>
          </a:xfrm>
        </p:spPr>
        <p:txBody>
          <a:bodyPr/>
          <a:lstStyle>
            <a:lvl3pPr>
              <a:spcBef>
                <a:spcPts val="432"/>
              </a:spcBef>
              <a:defRPr/>
            </a:lvl3pPr>
            <a:lvl4pPr>
              <a:spcBef>
                <a:spcPts val="336"/>
              </a:spcBef>
              <a:defRPr/>
            </a:lvl4pPr>
            <a:lvl5pPr>
              <a:spcBef>
                <a:spcPts val="336"/>
              </a:spcBef>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9411828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cSld name="セクション見出し">
    <p:spTree>
      <p:nvGrpSpPr>
        <p:cNvPr id="1" name=""/>
        <p:cNvGrpSpPr/>
        <p:nvPr/>
      </p:nvGrpSpPr>
      <p:grpSpPr>
        <a:xfrm>
          <a:off x="0" y="0"/>
          <a:ext cx="0" cy="0"/>
          <a:chOff x="0" y="0"/>
          <a:chExt cx="0" cy="0"/>
        </a:xfrm>
      </p:grpSpPr>
      <p:pic>
        <p:nvPicPr>
          <p:cNvPr id="3074"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2782800"/>
            <a:ext cx="9086400" cy="648000"/>
          </a:xfrm>
        </p:spPr>
        <p:txBody>
          <a:bodyPr anchor="ctr">
            <a:normAutofit/>
          </a:bodyPr>
          <a:lstStyle>
            <a:lvl1pPr algn="ctr">
              <a:defRPr sz="2400" b="1" cap="all"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0"/>
            <a:ext cx="6912000" cy="215444"/>
          </a:xfrm>
        </p:spPr>
        <p:txBody>
          <a:bodyPr anchor="t"/>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p:nvSpPr>
        <p:spPr bwMode="gray">
          <a:xfrm>
            <a:off x="410400" y="342900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2551436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4098"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333375"/>
            <a:ext cx="9086400" cy="485775"/>
          </a:xfrm>
        </p:spPr>
        <p:txBody>
          <a:bodyPr lIns="0" anchor="ctr">
            <a:normAutofit/>
          </a:bodyPr>
          <a:lstStyle>
            <a:lvl1pPr>
              <a:defRPr sz="2400" b="1"/>
            </a:lvl1pPr>
          </a:lstStyle>
          <a:p>
            <a:r>
              <a:rPr kumimoji="1" lang="ja-JP" altLang="en-US"/>
              <a:t>マスター タイトルの書式設定</a:t>
            </a:r>
          </a:p>
        </p:txBody>
      </p:sp>
      <p:sp>
        <p:nvSpPr>
          <p:cNvPr id="6"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7"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3802668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122"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4"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2691922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タイトルとテキスト">
    <p:spTree>
      <p:nvGrpSpPr>
        <p:cNvPr id="1" name=""/>
        <p:cNvGrpSpPr/>
        <p:nvPr/>
      </p:nvGrpSpPr>
      <p:grpSpPr>
        <a:xfrm>
          <a:off x="0" y="0"/>
          <a:ext cx="0" cy="0"/>
          <a:chOff x="0" y="0"/>
          <a:chExt cx="0" cy="0"/>
        </a:xfrm>
      </p:grpSpPr>
      <p:pic>
        <p:nvPicPr>
          <p:cNvPr id="6" name="Picture_MRIbar" descr="ヨコカラー中用"/>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406052" y="188913"/>
            <a:ext cx="9080500" cy="195262"/>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06971" y="333375"/>
            <a:ext cx="9072000" cy="485775"/>
          </a:xfrm>
        </p:spPr>
        <p:txBody>
          <a:bodyPr anchor="ctr">
            <a:normAutofit/>
          </a:bodyPr>
          <a:lstStyle>
            <a:lvl1pPr>
              <a:defRPr sz="2400" b="1"/>
            </a:lvl1pPr>
          </a:lstStyle>
          <a:p>
            <a:r>
              <a:rPr kumimoji="1" lang="ja-JP" altLang="en-US"/>
              <a:t>マスター タイトルの書式設定</a:t>
            </a:r>
            <a:endParaRPr kumimoji="1" lang="ja-JP" altLang="en-US" dirty="0"/>
          </a:p>
        </p:txBody>
      </p:sp>
      <p:sp>
        <p:nvSpPr>
          <p:cNvPr id="7" name="title_line"/>
          <p:cNvSpPr>
            <a:spLocks noChangeShapeType="1"/>
          </p:cNvSpPr>
          <p:nvPr/>
        </p:nvSpPr>
        <p:spPr bwMode="gray">
          <a:xfrm>
            <a:off x="406971" y="819150"/>
            <a:ext cx="90720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dirty="0">
              <a:latin typeface="ＭＳ Ｐゴシック" charset="-128"/>
              <a:ea typeface="ＭＳ Ｐゴシック" charset="-128"/>
            </a:endParaRPr>
          </a:p>
        </p:txBody>
      </p:sp>
      <p:sp>
        <p:nvSpPr>
          <p:cNvPr id="8"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dirty="0">
              <a:latin typeface="+mn-lt"/>
              <a:ea typeface="+mn-ea"/>
              <a:sym typeface="Arial"/>
            </a:endParaRPr>
          </a:p>
        </p:txBody>
      </p:sp>
      <p:sp>
        <p:nvSpPr>
          <p:cNvPr id="5" name="テキスト プレースホルダー 4"/>
          <p:cNvSpPr>
            <a:spLocks noGrp="1"/>
          </p:cNvSpPr>
          <p:nvPr>
            <p:ph type="body" sz="quarter" idx="10"/>
          </p:nvPr>
        </p:nvSpPr>
        <p:spPr>
          <a:xfrm>
            <a:off x="560387" y="1123200"/>
            <a:ext cx="8928000" cy="1580400"/>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atin typeface="Meiryo UI" pitchFamily="50" charset="-128"/>
                <a:ea typeface="Meiryo UI" pitchFamily="50" charset="-128"/>
                <a:cs typeface="Meiryo UI" pitchFamily="50" charset="-128"/>
              </a:defRPr>
            </a:lvl1pPr>
            <a:lvl2pPr marL="542925" indent="-285750">
              <a:buClrTx/>
              <a:buFont typeface="+mj-lt"/>
              <a:buAutoNum type="arabicPeriod"/>
              <a:defRPr>
                <a:latin typeface="Meiryo UI" pitchFamily="50" charset="-128"/>
                <a:ea typeface="Meiryo UI" pitchFamily="50" charset="-128"/>
                <a:cs typeface="Meiryo UI" pitchFamily="50" charset="-128"/>
              </a:defRPr>
            </a:lvl2pPr>
            <a:lvl3pPr marL="812800" indent="-342900">
              <a:buClrTx/>
              <a:buFont typeface="+mj-ea"/>
              <a:buAutoNum type="circleNumDbPlain"/>
              <a:defRPr>
                <a:latin typeface="Meiryo UI" pitchFamily="50" charset="-128"/>
                <a:ea typeface="Meiryo UI" pitchFamily="50" charset="-128"/>
                <a:cs typeface="Meiryo UI" pitchFamily="50" charset="-128"/>
              </a:defRPr>
            </a:lvl3pPr>
            <a:lvl4pPr marL="990600" indent="-260350">
              <a:buClr>
                <a:schemeClr val="tx1"/>
              </a:buClr>
              <a:buFont typeface="+mj-lt"/>
              <a:buAutoNum type="alphaUcParenR"/>
              <a:defRPr>
                <a:latin typeface="Meiryo UI" pitchFamily="50" charset="-128"/>
                <a:ea typeface="Meiryo UI" pitchFamily="50" charset="-128"/>
                <a:cs typeface="Meiryo UI" pitchFamily="50" charset="-128"/>
              </a:defRPr>
            </a:lvl4pPr>
            <a:lvl5pPr marL="1257300" indent="-254000">
              <a:buClrTx/>
              <a:buFont typeface="+mj-lt"/>
              <a:buAutoNum type="alphaLcPeriod"/>
              <a:defRPr>
                <a:latin typeface="Meiryo UI" pitchFamily="50" charset="-128"/>
                <a:ea typeface="Meiryo UI" pitchFamily="50" charset="-128"/>
                <a:cs typeface="Meiryo UI"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53766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0"/>
            <a:ext cx="9086400" cy="647700"/>
          </a:xfrm>
          <a:noFill/>
          <a:effectLst/>
        </p:spPr>
        <p:txBody>
          <a:bodyPr anchor="ctr">
            <a:normAutofit/>
          </a:bodyPr>
          <a:lstStyle>
            <a:lvl1pPr>
              <a:defRPr sz="32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0"/>
            <a:ext cx="9086400" cy="307777"/>
          </a:xfrm>
        </p:spPr>
        <p:txBody>
          <a:bodyPr/>
          <a:lstStyle>
            <a:lvl1pPr marL="0" indent="0" algn="l">
              <a:buNone/>
              <a:defRPr sz="2000" b="0">
                <a:solidFill>
                  <a:schemeClr val="tx1"/>
                </a:solidFill>
                <a:latin typeface="Meiryo UI" panose="020B0604030504040204" pitchFamily="50" charset="-128"/>
                <a:ea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pic>
        <p:nvPicPr>
          <p:cNvPr id="3075" name="Picture_MRI" descr="図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400" y="4603750"/>
            <a:ext cx="3328988" cy="338138"/>
          </a:xfrm>
          <a:prstGeom prst="rect">
            <a:avLst/>
          </a:prstGeom>
          <a:noFill/>
          <a:extLst>
            <a:ext uri="{909E8E84-426E-40DD-AFC4-6F175D3DCCD1}">
              <a14:hiddenFill xmlns:a14="http://schemas.microsoft.com/office/drawing/2010/main">
                <a:solidFill>
                  <a:srgbClr val="FFFFFF"/>
                </a:solidFill>
              </a14:hiddenFill>
            </a:ext>
          </a:extLst>
        </p:spPr>
      </p:pic>
      <p:cxnSp>
        <p:nvCxnSpPr>
          <p:cNvPr id="5" name="直線コネクタ 4"/>
          <p:cNvCxnSpPr/>
          <p:nvPr/>
        </p:nvCxnSpPr>
        <p:spPr>
          <a:xfrm>
            <a:off x="410400" y="3445200"/>
            <a:ext cx="9086400" cy="0"/>
          </a:xfrm>
          <a:prstGeom prst="line">
            <a:avLst/>
          </a:prstGeom>
          <a:ln w="38100" cap="flat" cmpd="sng" algn="ctr">
            <a:solidFill>
              <a:srgbClr val="ACACA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26" name="Picture 2" descr="A4j_2"/>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4313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pic>
        <p:nvPicPr>
          <p:cNvPr id="2050"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333375"/>
            <a:ext cx="9086400" cy="485775"/>
          </a:xfrm>
        </p:spPr>
        <p:txBody>
          <a:bodyPr lIns="0" anchor="ctr">
            <a:normAutofit/>
          </a:bodyPr>
          <a:lstStyle>
            <a:lvl1pPr>
              <a:defRPr sz="2400" b="1">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7" name="title_line"/>
          <p:cNvSpPr>
            <a:spLocks noChangeShapeType="1"/>
          </p:cNvSpPr>
          <p:nvPr/>
        </p:nvSpPr>
        <p:spPr bwMode="gray">
          <a:xfrm>
            <a:off x="410400" y="81915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5" name="テキスト プレースホルダー 4"/>
          <p:cNvSpPr>
            <a:spLocks noGrp="1"/>
          </p:cNvSpPr>
          <p:nvPr>
            <p:ph type="body" sz="quarter" idx="10"/>
          </p:nvPr>
        </p:nvSpPr>
        <p:spPr>
          <a:xfrm>
            <a:off x="410400" y="982800"/>
            <a:ext cx="9086400" cy="1515800"/>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spcBef>
                <a:spcPts val="432"/>
              </a:spcBef>
              <a:defRPr>
                <a:latin typeface="Meiryo UI" panose="020B0604030504040204" pitchFamily="50" charset="-128"/>
                <a:ea typeface="Meiryo UI" panose="020B0604030504040204" pitchFamily="50" charset="-128"/>
              </a:defRPr>
            </a:lvl3pPr>
            <a:lvl4pPr>
              <a:spcBef>
                <a:spcPts val="336"/>
              </a:spcBef>
              <a:defRPr>
                <a:latin typeface="Meiryo UI" panose="020B0604030504040204" pitchFamily="50" charset="-128"/>
                <a:ea typeface="Meiryo UI" panose="020B0604030504040204" pitchFamily="50" charset="-128"/>
              </a:defRPr>
            </a:lvl4pPr>
            <a:lvl5pPr>
              <a:spcBef>
                <a:spcPts val="336"/>
              </a:spcBef>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Page_num">
            <a:extLst>
              <a:ext uri="{FF2B5EF4-FFF2-40B4-BE49-F238E27FC236}">
                <a16:creationId xmlns:a16="http://schemas.microsoft.com/office/drawing/2014/main" id="{DA368E07-3852-4352-A52B-733D47F135B4}"/>
              </a:ext>
            </a:extLst>
          </p:cNvPr>
          <p:cNvSpPr txBox="1"/>
          <p:nvPr userDrawn="1"/>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Tree>
    <p:extLst>
      <p:ext uri="{BB962C8B-B14F-4D97-AF65-F5344CB8AC3E}">
        <p14:creationId xmlns:p14="http://schemas.microsoft.com/office/powerpoint/2010/main" val="200206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3074" name="Picture 2" descr="A4j_1"/>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 y="188913"/>
            <a:ext cx="9083675" cy="1905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410400" y="2782800"/>
            <a:ext cx="9086400" cy="648000"/>
          </a:xfrm>
        </p:spPr>
        <p:txBody>
          <a:bodyPr anchor="ctr">
            <a:normAutofit/>
          </a:bodyPr>
          <a:lstStyle>
            <a:lvl1pPr algn="ctr">
              <a:defRPr sz="2400" b="1" cap="all" baseline="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0"/>
            <a:ext cx="6912000" cy="215444"/>
          </a:xfrm>
        </p:spPr>
        <p:txBody>
          <a:bodyPr anchor="t"/>
          <a:lstStyle>
            <a:lvl1pPr marL="0" indent="0">
              <a:buNone/>
              <a:defRPr sz="1400">
                <a:solidFill>
                  <a:schemeClr val="tx1"/>
                </a:solidFill>
                <a:latin typeface="Meiryo UI" panose="020B0604030504040204" pitchFamily="50" charset="-128"/>
                <a:ea typeface="Meiryo UI"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p:nvSpPr>
        <p:spPr bwMode="gray">
          <a:xfrm>
            <a:off x="410400" y="3429000"/>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4" y="6596126"/>
            <a:ext cx="468376" cy="25882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1333351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image" Target="../media/image5.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5.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410400" y="6591300"/>
            <a:ext cx="90864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anchor="ctr"/>
          <a:lstStyle/>
          <a:p>
            <a:pPr lvl="0"/>
            <a:endParaRPr lang="ja-JP" altLang="en-US"/>
          </a:p>
        </p:txBody>
      </p:sp>
      <p:sp>
        <p:nvSpPr>
          <p:cNvPr id="112" name="MRI_copyright"/>
          <p:cNvSpPr txBox="1">
            <a:spLocks noChangeArrowheads="1"/>
          </p:cNvSpPr>
          <p:nvPr/>
        </p:nvSpPr>
        <p:spPr bwMode="gray">
          <a:xfrm>
            <a:off x="410400" y="6649974"/>
            <a:ext cx="457200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defPPr>
              <a:defRPr lang="ja-JP"/>
            </a:defPPr>
            <a:lvl1pPr marL="0" algn="l" defTabSz="914400" rtl="0" eaLnBrk="1" latinLnBrk="0" hangingPunct="1">
              <a:buFontTx/>
              <a:buNone/>
              <a:defRPr kumimoji="1" sz="1000" kern="1200">
                <a:solidFill>
                  <a:srgbClr val="ACACAC"/>
                </a:solidFill>
                <a:latin typeface="Arial"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l"/>
            <a:r>
              <a:rPr lang="en-US" altLang="ja-JP" sz="1000">
                <a:solidFill>
                  <a:srgbClr val="ACACAC"/>
                </a:solidFill>
                <a:latin typeface="Arial"/>
                <a:sym typeface="Arial"/>
              </a:rPr>
              <a:t>Copyright (C) Mitsubishi Research Institute, Inc.</a:t>
            </a:r>
          </a:p>
        </p:txBody>
      </p:sp>
      <p:sp>
        <p:nvSpPr>
          <p:cNvPr id="2" name="タイトル プレースホルダー 1"/>
          <p:cNvSpPr>
            <a:spLocks noGrp="1"/>
          </p:cNvSpPr>
          <p:nvPr>
            <p:ph type="title"/>
          </p:nvPr>
        </p:nvSpPr>
        <p:spPr>
          <a:xfrm>
            <a:off x="410400" y="333375"/>
            <a:ext cx="9086400" cy="485775"/>
          </a:xfrm>
          <a:prstGeom prst="rect">
            <a:avLst/>
          </a:prstGeom>
        </p:spPr>
        <p:txBody>
          <a:bodyPr vert="horz" lIns="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10400" y="982800"/>
            <a:ext cx="9086400"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spcBef>
                <a:spcPts val="432"/>
              </a:spcBef>
            </a:pPr>
            <a:r>
              <a:rPr kumimoji="1" lang="ja-JP" altLang="en-US"/>
              <a:t>第 </a:t>
            </a:r>
            <a:r>
              <a:rPr kumimoji="1" lang="en-US" altLang="ja-JP"/>
              <a:t>3 </a:t>
            </a:r>
            <a:r>
              <a:rPr kumimoji="1" lang="ja-JP" altLang="en-US"/>
              <a:t>レベル</a:t>
            </a:r>
          </a:p>
          <a:p>
            <a:pPr lvl="3">
              <a:spcBef>
                <a:spcPts val="336"/>
              </a:spcBef>
            </a:pPr>
            <a:r>
              <a:rPr kumimoji="1" lang="ja-JP" altLang="en-US"/>
              <a:t>第 </a:t>
            </a:r>
            <a:r>
              <a:rPr kumimoji="1" lang="en-US" altLang="ja-JP"/>
              <a:t>4 </a:t>
            </a:r>
            <a:r>
              <a:rPr kumimoji="1" lang="ja-JP" altLang="en-US"/>
              <a:t>レベル</a:t>
            </a:r>
          </a:p>
          <a:p>
            <a:pPr lvl="4">
              <a:spcBef>
                <a:spcPts val="336"/>
              </a:spcBef>
            </a:pPr>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1302586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96" r:id="rId6"/>
  </p:sldLayoutIdLst>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j-cs"/>
        </a:defRPr>
      </a:lvl1pPr>
    </p:titleStyle>
    <p:bodyStyle>
      <a:lvl1pPr marL="0" indent="0" algn="l" defTabSz="914400" rtl="0" eaLnBrk="1" latinLnBrk="0" hangingPunct="1">
        <a:spcBef>
          <a:spcPts val="480"/>
        </a:spcBef>
        <a:buFont typeface="Arial" pitchFamily="34" charset="0"/>
        <a:buNone/>
        <a:defRPr kumimoji="1" lang="ja-JP" altLang="en-US" sz="2000" kern="1200" baseline="0" dirty="0" smtClean="0">
          <a:solidFill>
            <a:schemeClr val="tx1"/>
          </a:solidFill>
          <a:latin typeface="Meiryo UI" panose="020B0604030504040204" pitchFamily="50" charset="-128"/>
          <a:ea typeface="Meiryo UI" panose="020B0604030504040204" pitchFamily="50" charset="-128"/>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eiryo UI" panose="020B0604030504040204" pitchFamily="50" charset="-128"/>
          <a:ea typeface="Meiryo UI" panose="020B0604030504040204" pitchFamily="50" charset="-128"/>
          <a:cs typeface="+mn-cs"/>
        </a:defRPr>
      </a:lvl2pPr>
      <a:lvl3pPr marL="571500" indent="-254000" algn="l" defTabSz="914400" rtl="0" eaLnBrk="1" latinLnBrk="0" hangingPunct="1">
        <a:spcBef>
          <a:spcPts val="420"/>
        </a:spcBef>
        <a:buClr>
          <a:srgbClr val="808080"/>
        </a:buClr>
        <a:buFont typeface="Wingdings" pitchFamily="2" charset="2"/>
        <a:buChar char="n"/>
        <a:defRPr kumimoji="1" lang="ja-JP" altLang="en-US" sz="1800" kern="1200" baseline="0" dirty="0" smtClean="0">
          <a:solidFill>
            <a:schemeClr val="tx1"/>
          </a:solidFill>
          <a:latin typeface="Meiryo UI" panose="020B0604030504040204" pitchFamily="50" charset="-128"/>
          <a:ea typeface="Meiryo UI" panose="020B0604030504040204" pitchFamily="50" charset="-128"/>
          <a:cs typeface="+mn-cs"/>
        </a:defRPr>
      </a:lvl3pPr>
      <a:lvl4pPr marL="825500" indent="-190500" algn="l" defTabSz="914400" rtl="0" eaLnBrk="1" latinLnBrk="0" hangingPunct="1">
        <a:spcBef>
          <a:spcPts val="360"/>
        </a:spcBef>
        <a:buClr>
          <a:srgbClr val="558C99"/>
        </a:buClr>
        <a:buFont typeface="Wingdings" pitchFamily="2" charset="2"/>
        <a:buChar char="l"/>
        <a:defRPr kumimoji="1" lang="ja-JP" altLang="en-US" sz="1400" kern="1200" baseline="0" dirty="0" smtClean="0">
          <a:solidFill>
            <a:schemeClr val="tx1"/>
          </a:solidFill>
          <a:latin typeface="Meiryo UI" panose="020B0604030504040204" pitchFamily="50" charset="-128"/>
          <a:ea typeface="Meiryo UI" panose="020B0604030504040204" pitchFamily="50" charset="-128"/>
          <a:cs typeface="+mn-cs"/>
        </a:defRPr>
      </a:lvl4pPr>
      <a:lvl5pPr marL="1079500" indent="-190500" algn="l" defTabSz="914400" rtl="0" eaLnBrk="1" latinLnBrk="0" hangingPunct="1">
        <a:spcBef>
          <a:spcPts val="360"/>
        </a:spcBef>
        <a:buClr>
          <a:srgbClr val="C0C0C0"/>
        </a:buClr>
        <a:buFont typeface="Wingdings" pitchFamily="2" charset="2"/>
        <a:buChar char="l"/>
        <a:defRPr kumimoji="1" lang="ja-JP" altLang="en-US" sz="1400" kern="1200" baseline="0" dirty="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410400" y="6591300"/>
            <a:ext cx="90864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anchor="ctr"/>
          <a:lstStyle/>
          <a:p>
            <a:pPr lvl="0"/>
            <a:endParaRPr lang="ja-JP" altLang="en-US"/>
          </a:p>
        </p:txBody>
      </p:sp>
      <p:sp>
        <p:nvSpPr>
          <p:cNvPr id="112" name="MRI_copyright"/>
          <p:cNvSpPr txBox="1">
            <a:spLocks noChangeArrowheads="1"/>
          </p:cNvSpPr>
          <p:nvPr/>
        </p:nvSpPr>
        <p:spPr bwMode="gray">
          <a:xfrm>
            <a:off x="410400" y="6649974"/>
            <a:ext cx="457200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defPPr>
              <a:defRPr lang="ja-JP"/>
            </a:defPPr>
            <a:lvl1pPr marL="0" algn="l" defTabSz="914400" rtl="0" eaLnBrk="1" latinLnBrk="0" hangingPunct="1">
              <a:buFontTx/>
              <a:buNone/>
              <a:defRPr kumimoji="1" sz="1000" kern="1200">
                <a:solidFill>
                  <a:srgbClr val="ACACAC"/>
                </a:solidFill>
                <a:latin typeface="Arial"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l"/>
            <a:r>
              <a:rPr lang="en-US" altLang="ja-JP" sz="1000">
                <a:solidFill>
                  <a:srgbClr val="ACACAC"/>
                </a:solidFill>
                <a:latin typeface="Arial"/>
                <a:sym typeface="Arial"/>
              </a:rPr>
              <a:t>Copyright (C) Mitsubishi Research Institute, Inc.</a:t>
            </a:r>
          </a:p>
        </p:txBody>
      </p:sp>
      <p:sp>
        <p:nvSpPr>
          <p:cNvPr id="2" name="タイトル プレースホルダー 1"/>
          <p:cNvSpPr>
            <a:spLocks noGrp="1"/>
          </p:cNvSpPr>
          <p:nvPr>
            <p:ph type="title"/>
          </p:nvPr>
        </p:nvSpPr>
        <p:spPr>
          <a:xfrm>
            <a:off x="410400" y="333375"/>
            <a:ext cx="9086400" cy="485775"/>
          </a:xfrm>
          <a:prstGeom prst="rect">
            <a:avLst/>
          </a:prstGeom>
        </p:spPr>
        <p:txBody>
          <a:bodyPr vert="horz" lIns="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10400" y="982800"/>
            <a:ext cx="9086400"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spcBef>
                <a:spcPts val="432"/>
              </a:spcBef>
            </a:pPr>
            <a:r>
              <a:rPr kumimoji="1" lang="ja-JP" altLang="en-US"/>
              <a:t>第 </a:t>
            </a:r>
            <a:r>
              <a:rPr kumimoji="1" lang="en-US" altLang="ja-JP"/>
              <a:t>3 </a:t>
            </a:r>
            <a:r>
              <a:rPr kumimoji="1" lang="ja-JP" altLang="en-US"/>
              <a:t>レベル</a:t>
            </a:r>
          </a:p>
          <a:p>
            <a:pPr lvl="3">
              <a:spcBef>
                <a:spcPts val="336"/>
              </a:spcBef>
            </a:pPr>
            <a:r>
              <a:rPr kumimoji="1" lang="ja-JP" altLang="en-US"/>
              <a:t>第 </a:t>
            </a:r>
            <a:r>
              <a:rPr kumimoji="1" lang="en-US" altLang="ja-JP"/>
              <a:t>4 </a:t>
            </a:r>
            <a:r>
              <a:rPr kumimoji="1" lang="ja-JP" altLang="en-US"/>
              <a:t>レベル</a:t>
            </a:r>
          </a:p>
          <a:p>
            <a:pPr lvl="4">
              <a:spcBef>
                <a:spcPts val="336"/>
              </a:spcBef>
            </a:pPr>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8555088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Lst>
  <p:hf sldNum="0"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j-cs"/>
        </a:defRPr>
      </a:lvl1pPr>
    </p:titleStyle>
    <p:bodyStyle>
      <a:lvl1pPr marL="0" indent="0" algn="l" defTabSz="914400" rtl="0" eaLnBrk="1" latinLnBrk="0" hangingPunct="1">
        <a:spcBef>
          <a:spcPts val="480"/>
        </a:spcBef>
        <a:buFont typeface="Arial" pitchFamily="34" charset="0"/>
        <a:buNone/>
        <a:defRPr kumimoji="1" lang="ja-JP" altLang="en-US" sz="2000" kern="1200" baseline="0" dirty="0" smtClean="0">
          <a:solidFill>
            <a:schemeClr val="tx1"/>
          </a:solidFill>
          <a:latin typeface="Meiryo UI" panose="020B0604030504040204" pitchFamily="50" charset="-128"/>
          <a:ea typeface="Meiryo UI" panose="020B0604030504040204" pitchFamily="50" charset="-128"/>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eiryo UI" panose="020B0604030504040204" pitchFamily="50" charset="-128"/>
          <a:ea typeface="Meiryo UI" panose="020B0604030504040204" pitchFamily="50" charset="-128"/>
          <a:cs typeface="+mn-cs"/>
        </a:defRPr>
      </a:lvl2pPr>
      <a:lvl3pPr marL="571500" indent="-254000" algn="l" defTabSz="914400" rtl="0" eaLnBrk="1" latinLnBrk="0" hangingPunct="1">
        <a:spcBef>
          <a:spcPts val="420"/>
        </a:spcBef>
        <a:buClr>
          <a:srgbClr val="808080"/>
        </a:buClr>
        <a:buFont typeface="Wingdings" pitchFamily="2" charset="2"/>
        <a:buChar char="n"/>
        <a:defRPr kumimoji="1" lang="ja-JP" altLang="en-US" sz="1800" kern="1200" baseline="0" dirty="0" smtClean="0">
          <a:solidFill>
            <a:schemeClr val="tx1"/>
          </a:solidFill>
          <a:latin typeface="Meiryo UI" panose="020B0604030504040204" pitchFamily="50" charset="-128"/>
          <a:ea typeface="Meiryo UI" panose="020B0604030504040204" pitchFamily="50" charset="-128"/>
          <a:cs typeface="+mn-cs"/>
        </a:defRPr>
      </a:lvl3pPr>
      <a:lvl4pPr marL="825500" indent="-190500" algn="l" defTabSz="914400" rtl="0" eaLnBrk="1" latinLnBrk="0" hangingPunct="1">
        <a:spcBef>
          <a:spcPts val="360"/>
        </a:spcBef>
        <a:buClr>
          <a:srgbClr val="558C99"/>
        </a:buClr>
        <a:buFont typeface="Wingdings" pitchFamily="2" charset="2"/>
        <a:buChar char="l"/>
        <a:defRPr kumimoji="1" lang="ja-JP" altLang="en-US" sz="1400" kern="1200" baseline="0" dirty="0" smtClean="0">
          <a:solidFill>
            <a:schemeClr val="tx1"/>
          </a:solidFill>
          <a:latin typeface="Meiryo UI" panose="020B0604030504040204" pitchFamily="50" charset="-128"/>
          <a:ea typeface="Meiryo UI" panose="020B0604030504040204" pitchFamily="50" charset="-128"/>
          <a:cs typeface="+mn-cs"/>
        </a:defRPr>
      </a:lvl4pPr>
      <a:lvl5pPr marL="1079500" indent="-190500" algn="l" defTabSz="914400" rtl="0" eaLnBrk="1" latinLnBrk="0" hangingPunct="1">
        <a:spcBef>
          <a:spcPts val="360"/>
        </a:spcBef>
        <a:buClr>
          <a:srgbClr val="C0C0C0"/>
        </a:buClr>
        <a:buFont typeface="Wingdings" pitchFamily="2" charset="2"/>
        <a:buChar char="l"/>
        <a:defRPr kumimoji="1" lang="ja-JP" altLang="en-US" sz="1400" kern="1200" baseline="0" dirty="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410400" y="6591300"/>
            <a:ext cx="90864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anchor="ctr"/>
          <a:lstStyle/>
          <a:p>
            <a:pPr lvl="0"/>
            <a:endParaRPr lang="ja-JP" altLang="en-US"/>
          </a:p>
        </p:txBody>
      </p:sp>
      <p:sp>
        <p:nvSpPr>
          <p:cNvPr id="112" name="MRI_copyright"/>
          <p:cNvSpPr txBox="1">
            <a:spLocks noChangeArrowheads="1"/>
          </p:cNvSpPr>
          <p:nvPr/>
        </p:nvSpPr>
        <p:spPr bwMode="gray">
          <a:xfrm>
            <a:off x="410400" y="6649974"/>
            <a:ext cx="457200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defPPr>
              <a:defRPr lang="ja-JP"/>
            </a:defPPr>
            <a:lvl1pPr marL="0" algn="l" defTabSz="914400" rtl="0" eaLnBrk="1" latinLnBrk="0" hangingPunct="1">
              <a:buFontTx/>
              <a:buNone/>
              <a:defRPr kumimoji="1" sz="1000" kern="1200">
                <a:solidFill>
                  <a:srgbClr val="ACACAC"/>
                </a:solidFill>
                <a:latin typeface="Arial"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l"/>
            <a:r>
              <a:rPr lang="en-US" altLang="ja-JP" sz="1000">
                <a:solidFill>
                  <a:srgbClr val="ACACAC"/>
                </a:solidFill>
                <a:latin typeface="Arial"/>
                <a:sym typeface="Arial"/>
              </a:rPr>
              <a:t>Copyright (C) Mitsubishi Research Institute, Inc.</a:t>
            </a:r>
          </a:p>
        </p:txBody>
      </p:sp>
      <p:sp>
        <p:nvSpPr>
          <p:cNvPr id="2" name="タイトル プレースホルダー 1"/>
          <p:cNvSpPr>
            <a:spLocks noGrp="1"/>
          </p:cNvSpPr>
          <p:nvPr>
            <p:ph type="title"/>
          </p:nvPr>
        </p:nvSpPr>
        <p:spPr>
          <a:xfrm>
            <a:off x="410400" y="333375"/>
            <a:ext cx="9086400" cy="485775"/>
          </a:xfrm>
          <a:prstGeom prst="rect">
            <a:avLst/>
          </a:prstGeom>
        </p:spPr>
        <p:txBody>
          <a:bodyPr vert="horz" lIns="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10400" y="982800"/>
            <a:ext cx="9086400"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spcBef>
                <a:spcPts val="432"/>
              </a:spcBef>
            </a:pPr>
            <a:r>
              <a:rPr kumimoji="1" lang="ja-JP" altLang="en-US"/>
              <a:t>第 </a:t>
            </a:r>
            <a:r>
              <a:rPr kumimoji="1" lang="en-US" altLang="ja-JP"/>
              <a:t>3 </a:t>
            </a:r>
            <a:r>
              <a:rPr kumimoji="1" lang="ja-JP" altLang="en-US"/>
              <a:t>レベル</a:t>
            </a:r>
          </a:p>
          <a:p>
            <a:pPr lvl="3">
              <a:spcBef>
                <a:spcPts val="336"/>
              </a:spcBef>
            </a:pPr>
            <a:r>
              <a:rPr kumimoji="1" lang="ja-JP" altLang="en-US"/>
              <a:t>第 </a:t>
            </a:r>
            <a:r>
              <a:rPr kumimoji="1" lang="en-US" altLang="ja-JP"/>
              <a:t>4 </a:t>
            </a:r>
            <a:r>
              <a:rPr kumimoji="1" lang="ja-JP" altLang="en-US"/>
              <a:t>レベル</a:t>
            </a:r>
          </a:p>
          <a:p>
            <a:pPr lvl="4">
              <a:spcBef>
                <a:spcPts val="336"/>
              </a:spcBef>
            </a:pPr>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7334617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Lst>
  <p:txStyles>
    <p:titleStyle>
      <a:lvl1pPr algn="l" defTabSz="914400" rtl="0" eaLnBrk="1" latinLnBrk="0" hangingPunct="1">
        <a:spcBef>
          <a:spcPct val="0"/>
        </a:spcBef>
        <a:buNone/>
        <a:defRPr kumimoji="1" sz="24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0" indent="0" algn="l" defTabSz="914400" rtl="0" eaLnBrk="1" latinLnBrk="0" hangingPunct="1">
        <a:spcBef>
          <a:spcPts val="480"/>
        </a:spcBef>
        <a:buFont typeface="Arial" pitchFamily="34" charset="0"/>
        <a:buNone/>
        <a:defRPr kumimoji="1" lang="ja-JP" altLang="en-US" sz="20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254000" indent="-254000" algn="l" defTabSz="91440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571500" indent="-254000" algn="l" defTabSz="914400" rtl="0" eaLnBrk="1" latinLnBrk="0" hangingPunct="1">
        <a:spcBef>
          <a:spcPts val="420"/>
        </a:spcBef>
        <a:buClr>
          <a:srgbClr val="808080"/>
        </a:buClr>
        <a:buFont typeface="Wingdings" pitchFamily="2" charset="2"/>
        <a:buChar char="n"/>
        <a:defRPr kumimoji="1" lang="ja-JP" altLang="en-US" sz="18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825500" indent="-190500" algn="l" defTabSz="914400" rtl="0" eaLnBrk="1" latinLnBrk="0" hangingPunct="1">
        <a:spcBef>
          <a:spcPts val="360"/>
        </a:spcBef>
        <a:buClr>
          <a:srgbClr val="558C99"/>
        </a:buClr>
        <a:buFont typeface="Wingdings" pitchFamily="2" charset="2"/>
        <a:buChar char="l"/>
        <a:defRPr kumimoji="1" lang="ja-JP" altLang="en-US" sz="14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1079500" indent="-190500" algn="l" defTabSz="914400" rtl="0" eaLnBrk="1" latinLnBrk="0" hangingPunct="1">
        <a:spcBef>
          <a:spcPts val="360"/>
        </a:spcBef>
        <a:buClr>
          <a:srgbClr val="C0C0C0"/>
        </a:buClr>
        <a:buFont typeface="Wingdings" pitchFamily="2" charset="2"/>
        <a:buChar char="l"/>
        <a:defRPr kumimoji="1" lang="ja-JP" altLang="en-US" sz="1400" kern="12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410400" y="6591300"/>
            <a:ext cx="90864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anchor="ctr"/>
          <a:lstStyle/>
          <a:p>
            <a:pPr lvl="0"/>
            <a:endParaRPr lang="ja-JP" altLang="en-US"/>
          </a:p>
        </p:txBody>
      </p:sp>
      <p:sp>
        <p:nvSpPr>
          <p:cNvPr id="2" name="タイトル プレースホルダー 1"/>
          <p:cNvSpPr>
            <a:spLocks noGrp="1"/>
          </p:cNvSpPr>
          <p:nvPr>
            <p:ph type="title"/>
          </p:nvPr>
        </p:nvSpPr>
        <p:spPr>
          <a:xfrm>
            <a:off x="410400" y="333375"/>
            <a:ext cx="9086400" cy="485775"/>
          </a:xfrm>
          <a:prstGeom prst="rect">
            <a:avLst/>
          </a:prstGeom>
        </p:spPr>
        <p:txBody>
          <a:bodyPr vert="horz" lIns="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10400" y="982800"/>
            <a:ext cx="9086400"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spcBef>
                <a:spcPts val="432"/>
              </a:spcBef>
            </a:pPr>
            <a:r>
              <a:rPr kumimoji="1" lang="ja-JP" altLang="en-US"/>
              <a:t>第 </a:t>
            </a:r>
            <a:r>
              <a:rPr kumimoji="1" lang="en-US" altLang="ja-JP"/>
              <a:t>3 </a:t>
            </a:r>
            <a:r>
              <a:rPr kumimoji="1" lang="ja-JP" altLang="en-US"/>
              <a:t>レベル</a:t>
            </a:r>
          </a:p>
          <a:p>
            <a:pPr lvl="3">
              <a:spcBef>
                <a:spcPts val="336"/>
              </a:spcBef>
            </a:pPr>
            <a:r>
              <a:rPr kumimoji="1" lang="ja-JP" altLang="en-US"/>
              <a:t>第 </a:t>
            </a:r>
            <a:r>
              <a:rPr kumimoji="1" lang="en-US" altLang="ja-JP"/>
              <a:t>4 </a:t>
            </a:r>
            <a:r>
              <a:rPr kumimoji="1" lang="ja-JP" altLang="en-US"/>
              <a:t>レベル</a:t>
            </a:r>
          </a:p>
          <a:p>
            <a:pPr lvl="4">
              <a:spcBef>
                <a:spcPts val="336"/>
              </a:spcBef>
            </a:pPr>
            <a:r>
              <a:rPr kumimoji="1" lang="ja-JP" altLang="en-US"/>
              <a:t>第 </a:t>
            </a:r>
            <a:r>
              <a:rPr kumimoji="1" lang="en-US" altLang="ja-JP"/>
              <a:t>5 </a:t>
            </a:r>
            <a:r>
              <a:rPr kumimoji="1" lang="ja-JP" altLang="en-US"/>
              <a:t>レベル</a:t>
            </a:r>
          </a:p>
        </p:txBody>
      </p:sp>
      <p:pic>
        <p:nvPicPr>
          <p:cNvPr id="6" name="Picture 8" descr="大丸有SDGs ACT5 公式サイト | 大手町・丸の内・有楽町地区を舞台にサステナブルなアクションを">
            <a:extLst>
              <a:ext uri="{FF2B5EF4-FFF2-40B4-BE49-F238E27FC236}">
                <a16:creationId xmlns:a16="http://schemas.microsoft.com/office/drawing/2014/main" id="{65D6763E-9880-4496-9F1D-940B5C2A774A}"/>
              </a:ext>
            </a:extLst>
          </p:cNvPr>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9105058" y="105915"/>
            <a:ext cx="687723" cy="637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463916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Lst>
  <p:txStyles>
    <p:titleStyle>
      <a:lvl1pPr algn="l" defTabSz="914400" rtl="0" eaLnBrk="1" latinLnBrk="0" hangingPunct="1">
        <a:spcBef>
          <a:spcPct val="0"/>
        </a:spcBef>
        <a:buNone/>
        <a:defRPr kumimoji="1" sz="24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0" indent="0" algn="l" defTabSz="914400" rtl="0" eaLnBrk="1" latinLnBrk="0" hangingPunct="1">
        <a:spcBef>
          <a:spcPts val="480"/>
        </a:spcBef>
        <a:buFont typeface="Arial" pitchFamily="34" charset="0"/>
        <a:buNone/>
        <a:defRPr kumimoji="1" lang="ja-JP" altLang="en-US" sz="20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254000" indent="-254000" algn="l" defTabSz="91440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571500" indent="-254000" algn="l" defTabSz="914400" rtl="0" eaLnBrk="1" latinLnBrk="0" hangingPunct="1">
        <a:spcBef>
          <a:spcPts val="420"/>
        </a:spcBef>
        <a:buClr>
          <a:srgbClr val="808080"/>
        </a:buClr>
        <a:buFont typeface="Wingdings" pitchFamily="2" charset="2"/>
        <a:buChar char="n"/>
        <a:defRPr kumimoji="1" lang="ja-JP" altLang="en-US" sz="18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825500" indent="-190500" algn="l" defTabSz="914400" rtl="0" eaLnBrk="1" latinLnBrk="0" hangingPunct="1">
        <a:spcBef>
          <a:spcPts val="360"/>
        </a:spcBef>
        <a:buClr>
          <a:srgbClr val="558C99"/>
        </a:buClr>
        <a:buFont typeface="Wingdings" pitchFamily="2" charset="2"/>
        <a:buChar char="l"/>
        <a:defRPr kumimoji="1" lang="ja-JP" altLang="en-US" sz="1400" kern="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1079500" indent="-190500" algn="l" defTabSz="914400" rtl="0" eaLnBrk="1" latinLnBrk="0" hangingPunct="1">
        <a:spcBef>
          <a:spcPts val="360"/>
        </a:spcBef>
        <a:buClr>
          <a:srgbClr val="C0C0C0"/>
        </a:buClr>
        <a:buFont typeface="Wingdings" pitchFamily="2" charset="2"/>
        <a:buChar char="l"/>
        <a:defRPr kumimoji="1" lang="ja-JP" altLang="en-US" sz="1400" kern="12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Text Placeholder">
            <a:extLst>
              <a:ext uri="{FF2B5EF4-FFF2-40B4-BE49-F238E27FC236}">
                <a16:creationId xmlns:a16="http://schemas.microsoft.com/office/drawing/2014/main" id="{836C2E4D-9FD1-47C8-B488-6370DE046182}"/>
              </a:ext>
            </a:extLst>
          </p:cNvPr>
          <p:cNvSpPr>
            <a:spLocks noGrp="1"/>
          </p:cNvSpPr>
          <p:nvPr>
            <p:ph type="body" idx="1"/>
          </p:nvPr>
        </p:nvSpPr>
        <p:spPr>
          <a:xfrm>
            <a:off x="500225" y="1567610"/>
            <a:ext cx="8905550" cy="1924858"/>
          </a:xfrm>
          <a:prstGeom prst="rect">
            <a:avLst/>
          </a:prstGeom>
        </p:spPr>
        <p:txBody>
          <a:bodyPr vert="horz" lIns="0" tIns="0" rIns="0" bIns="0" rtlCol="0">
            <a:spAutoFit/>
          </a:bodyPr>
          <a:lstStyle/>
          <a:p>
            <a:pPr lvl="0"/>
            <a:r>
              <a:rPr kumimoji="1" lang="ja-JP" altLang="en-US" dirty="0"/>
              <a:t>第１レベル ２４ｐｔ</a:t>
            </a:r>
          </a:p>
          <a:p>
            <a:pPr lvl="1"/>
            <a:r>
              <a:rPr kumimoji="1" lang="ja-JP" altLang="en-US" dirty="0"/>
              <a:t>第</a:t>
            </a:r>
            <a:r>
              <a:rPr kumimoji="1" lang="en-US" altLang="ja-JP" dirty="0"/>
              <a:t>2</a:t>
            </a:r>
            <a:r>
              <a:rPr kumimoji="1" lang="ja-JP" altLang="en-US" dirty="0"/>
              <a:t>レベル ２</a:t>
            </a:r>
            <a:r>
              <a:rPr kumimoji="1" lang="en-US" altLang="ja-JP" dirty="0"/>
              <a:t>0pt</a:t>
            </a:r>
            <a:endParaRPr kumimoji="1" lang="ja-JP" altLang="en-US" dirty="0"/>
          </a:p>
          <a:p>
            <a:pPr lvl="2"/>
            <a:r>
              <a:rPr kumimoji="1" lang="ja-JP" altLang="en-US" dirty="0"/>
              <a:t>第</a:t>
            </a:r>
            <a:r>
              <a:rPr kumimoji="1" lang="en-US" altLang="ja-JP" dirty="0"/>
              <a:t>3</a:t>
            </a:r>
            <a:r>
              <a:rPr kumimoji="1" lang="ja-JP" altLang="en-US" dirty="0"/>
              <a:t>レベル </a:t>
            </a:r>
            <a:r>
              <a:rPr kumimoji="1" lang="en-US" altLang="ja-JP" dirty="0"/>
              <a:t>18pt</a:t>
            </a:r>
            <a:endParaRPr kumimoji="1" lang="ja-JP" altLang="en-US" dirty="0"/>
          </a:p>
          <a:p>
            <a:pPr lvl="3"/>
            <a:r>
              <a:rPr kumimoji="1" lang="ja-JP" altLang="en-US" dirty="0"/>
              <a:t>第</a:t>
            </a:r>
            <a:r>
              <a:rPr kumimoji="1" lang="en-US" altLang="ja-JP" dirty="0"/>
              <a:t>4</a:t>
            </a:r>
            <a:r>
              <a:rPr kumimoji="1" lang="ja-JP" altLang="en-US" dirty="0"/>
              <a:t>レベル </a:t>
            </a:r>
            <a:r>
              <a:rPr kumimoji="1" lang="en-US" altLang="ja-JP" dirty="0"/>
              <a:t>16pt</a:t>
            </a:r>
            <a:endParaRPr kumimoji="1" lang="ja-JP" altLang="en-US" dirty="0"/>
          </a:p>
          <a:p>
            <a:pPr lvl="4"/>
            <a:r>
              <a:rPr kumimoji="1" lang="ja-JP" altLang="en-US" dirty="0"/>
              <a:t>第</a:t>
            </a:r>
            <a:r>
              <a:rPr kumimoji="1" lang="en-US" altLang="ja-JP" dirty="0"/>
              <a:t>5</a:t>
            </a:r>
            <a:r>
              <a:rPr kumimoji="1" lang="ja-JP" altLang="en-US" dirty="0"/>
              <a:t>レベル </a:t>
            </a:r>
            <a:r>
              <a:rPr kumimoji="1" lang="en-US" altLang="ja-JP" dirty="0"/>
              <a:t>14pt</a:t>
            </a:r>
            <a:endParaRPr kumimoji="1" lang="ja-JP" altLang="en-US" dirty="0"/>
          </a:p>
        </p:txBody>
      </p:sp>
      <p:sp>
        <p:nvSpPr>
          <p:cNvPr id="2" name="Title Placeholder"/>
          <p:cNvSpPr>
            <a:spLocks noGrp="1"/>
          </p:cNvSpPr>
          <p:nvPr>
            <p:ph type="title"/>
          </p:nvPr>
        </p:nvSpPr>
        <p:spPr>
          <a:xfrm>
            <a:off x="500225" y="753597"/>
            <a:ext cx="8905550" cy="452319"/>
          </a:xfrm>
          <a:prstGeom prst="rect">
            <a:avLst/>
          </a:prstGeom>
        </p:spPr>
        <p:txBody>
          <a:bodyPr vert="horz" lIns="0" tIns="0" rIns="0" bIns="0" rtlCol="0" anchor="ctr">
            <a:spAutoFit/>
          </a:bodyPr>
          <a:lstStyle/>
          <a:p>
            <a:r>
              <a:rPr lang="ja-JP" altLang="en-US" dirty="0"/>
              <a:t>タイトルの書式設定</a:t>
            </a:r>
            <a:endParaRPr lang="en-US" dirty="0"/>
          </a:p>
        </p:txBody>
      </p:sp>
      <p:sp>
        <p:nvSpPr>
          <p:cNvPr id="6" name="テキスト ボックス 5">
            <a:extLst>
              <a:ext uri="{FF2B5EF4-FFF2-40B4-BE49-F238E27FC236}">
                <a16:creationId xmlns:a16="http://schemas.microsoft.com/office/drawing/2014/main" id="{00CE538D-2D9E-4F52-841F-9D1DBB3E2EF3}"/>
              </a:ext>
            </a:extLst>
          </p:cNvPr>
          <p:cNvSpPr txBox="1"/>
          <p:nvPr userDrawn="1"/>
        </p:nvSpPr>
        <p:spPr>
          <a:xfrm>
            <a:off x="433517" y="6613356"/>
            <a:ext cx="9038966" cy="90794"/>
          </a:xfrm>
          <a:prstGeom prst="rect">
            <a:avLst/>
          </a:prstGeom>
          <a:noFill/>
        </p:spPr>
        <p:txBody>
          <a:bodyPr wrap="square" lIns="0" tIns="0" rIns="0" bIns="0" rtlCol="0">
            <a:spAutoFit/>
          </a:bodyPr>
          <a:lstStyle/>
          <a:p>
            <a:pPr marL="0" marR="0" lvl="0" indent="0" algn="l" defTabSz="914251" rtl="0" eaLnBrk="1" fontAlgn="ctr" latinLnBrk="0" hangingPunct="1">
              <a:lnSpc>
                <a:spcPct val="100000"/>
              </a:lnSpc>
              <a:spcBef>
                <a:spcPts val="0"/>
              </a:spcBef>
              <a:spcAft>
                <a:spcPts val="0"/>
              </a:spcAft>
              <a:buClr>
                <a:srgbClr val="000000"/>
              </a:buClr>
              <a:buSzTx/>
              <a:buFontTx/>
              <a:buNone/>
              <a:tabLst/>
              <a:defRPr/>
            </a:pPr>
            <a:r>
              <a:rPr kumimoji="1" lang="en-US" altLang="ja-JP" sz="590" dirty="0">
                <a:solidFill>
                  <a:srgbClr val="595757"/>
                </a:solidFill>
              </a:rPr>
              <a:t>Copyright © Mitsubishi Research Institute</a:t>
            </a:r>
            <a:endParaRPr kumimoji="1" lang="ja-JP" altLang="en-US" sz="590" dirty="0">
              <a:solidFill>
                <a:srgbClr val="595757"/>
              </a:solidFill>
            </a:endParaRPr>
          </a:p>
        </p:txBody>
      </p:sp>
    </p:spTree>
    <p:extLst>
      <p:ext uri="{BB962C8B-B14F-4D97-AF65-F5344CB8AC3E}">
        <p14:creationId xmlns:p14="http://schemas.microsoft.com/office/powerpoint/2010/main" val="214442215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hdr="0"/>
  <p:txStyles>
    <p:titleStyle>
      <a:lvl1pPr algn="l" defTabSz="914251" rtl="0" eaLnBrk="1" latinLnBrk="0" hangingPunct="1">
        <a:lnSpc>
          <a:spcPct val="90000"/>
        </a:lnSpc>
        <a:spcBef>
          <a:spcPct val="0"/>
        </a:spcBef>
        <a:buNone/>
        <a:defRPr kumimoji="1" sz="3266" b="1" kern="1200" spc="109" baseline="0">
          <a:solidFill>
            <a:srgbClr val="003B83"/>
          </a:solidFill>
          <a:latin typeface="+mj-lt"/>
          <a:ea typeface="+mj-ea"/>
          <a:cs typeface="+mj-cs"/>
        </a:defRPr>
      </a:lvl1pPr>
    </p:titleStyle>
    <p:bodyStyle>
      <a:lvl1pPr marL="261274" marR="0" indent="-261274" algn="l" defTabSz="914251" rtl="0" eaLnBrk="1" fontAlgn="auto" latinLnBrk="0" hangingPunct="1">
        <a:lnSpc>
          <a:spcPct val="120000"/>
        </a:lnSpc>
        <a:spcBef>
          <a:spcPts val="0"/>
        </a:spcBef>
        <a:spcAft>
          <a:spcPts val="1089"/>
        </a:spcAft>
        <a:buClr>
          <a:srgbClr val="013B84"/>
        </a:buClr>
        <a:buSzTx/>
        <a:buFont typeface="Wingdings" panose="05000000000000000000" pitchFamily="2" charset="2"/>
        <a:buChar char="l"/>
        <a:tabLst/>
        <a:defRPr kumimoji="1" sz="2177" b="1" kern="1200" spc="109" baseline="0">
          <a:solidFill>
            <a:srgbClr val="3C82F4"/>
          </a:solidFill>
          <a:latin typeface="+mn-lt"/>
          <a:ea typeface="+mn-ea"/>
          <a:cs typeface="+mn-cs"/>
        </a:defRPr>
      </a:lvl1pPr>
      <a:lvl2pPr marL="293933" marR="0" indent="-244944" algn="l" defTabSz="914251" rtl="0" eaLnBrk="1" fontAlgn="auto" latinLnBrk="0" hangingPunct="1">
        <a:lnSpc>
          <a:spcPct val="120000"/>
        </a:lnSpc>
        <a:spcBef>
          <a:spcPts val="0"/>
        </a:spcBef>
        <a:spcAft>
          <a:spcPts val="1089"/>
        </a:spcAft>
        <a:buClr>
          <a:srgbClr val="3C82EB"/>
        </a:buClr>
        <a:buSzPct val="70000"/>
        <a:buFont typeface="Wingdings" panose="05000000000000000000" pitchFamily="2" charset="2"/>
        <a:buChar char="l"/>
        <a:tabLst/>
        <a:defRPr kumimoji="1" sz="1814" b="0" kern="1200" spc="109" baseline="0">
          <a:solidFill>
            <a:srgbClr val="000000"/>
          </a:solidFill>
          <a:latin typeface="+mj-ea"/>
          <a:ea typeface="+mj-ea"/>
          <a:cs typeface="+mn-cs"/>
        </a:defRPr>
      </a:lvl2pPr>
      <a:lvl3pPr marL="489888" marR="0" indent="-195955" algn="l" defTabSz="914251" rtl="0" eaLnBrk="1" fontAlgn="auto" latinLnBrk="0" hangingPunct="1">
        <a:lnSpc>
          <a:spcPct val="120000"/>
        </a:lnSpc>
        <a:spcBef>
          <a:spcPts val="0"/>
        </a:spcBef>
        <a:spcAft>
          <a:spcPts val="544"/>
        </a:spcAft>
        <a:buClrTx/>
        <a:buSzTx/>
        <a:buFont typeface="BIZ UDPゴシック" panose="020B0400000000000000" pitchFamily="50" charset="-128"/>
        <a:buChar char="‐"/>
        <a:tabLst/>
        <a:defRPr kumimoji="1" sz="1633" b="0" kern="1200" spc="109" baseline="0">
          <a:solidFill>
            <a:srgbClr val="000000"/>
          </a:solidFill>
          <a:latin typeface="+mj-ea"/>
          <a:ea typeface="+mj-ea"/>
          <a:cs typeface="+mn-cs"/>
        </a:defRPr>
      </a:lvl3pPr>
      <a:lvl4pPr marL="685843" marR="0" indent="-163296" algn="l" defTabSz="914251" rtl="0" eaLnBrk="1" fontAlgn="auto" latinLnBrk="0" hangingPunct="1">
        <a:lnSpc>
          <a:spcPct val="120000"/>
        </a:lnSpc>
        <a:spcBef>
          <a:spcPts val="0"/>
        </a:spcBef>
        <a:spcAft>
          <a:spcPts val="544"/>
        </a:spcAft>
        <a:buClrTx/>
        <a:buSzTx/>
        <a:buFont typeface="Arial" panose="020B0604020202020204" pitchFamily="34" charset="0"/>
        <a:buChar char="•"/>
        <a:tabLst/>
        <a:defRPr kumimoji="1" sz="1452" b="0" kern="1200" spc="109" baseline="0">
          <a:solidFill>
            <a:srgbClr val="000000"/>
          </a:solidFill>
          <a:latin typeface="+mn-ea"/>
          <a:ea typeface="+mn-ea"/>
          <a:cs typeface="+mn-cs"/>
        </a:defRPr>
      </a:lvl4pPr>
      <a:lvl5pPr marL="914458" marR="0" indent="-195955" algn="l" defTabSz="914251" rtl="0" eaLnBrk="1" fontAlgn="auto" latinLnBrk="0" hangingPunct="1">
        <a:lnSpc>
          <a:spcPct val="120000"/>
        </a:lnSpc>
        <a:spcBef>
          <a:spcPts val="0"/>
        </a:spcBef>
        <a:spcAft>
          <a:spcPts val="544"/>
        </a:spcAft>
        <a:buClrTx/>
        <a:buSzTx/>
        <a:buFont typeface="BIZ UDPゴシック" panose="020B0400000000000000" pitchFamily="50" charset="-128"/>
        <a:buChar char="‐"/>
        <a:tabLst/>
        <a:defRPr kumimoji="1" sz="1270" b="0" kern="1200" spc="109" baseline="0">
          <a:solidFill>
            <a:srgbClr val="000000"/>
          </a:solidFill>
          <a:latin typeface="+mn-ea"/>
          <a:ea typeface="+mn-ea"/>
          <a:cs typeface="+mn-cs"/>
        </a:defRPr>
      </a:lvl5pPr>
      <a:lvl6pPr marL="2514190" indent="-228563" algn="l" defTabSz="91425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316" indent="-228563" algn="l" defTabSz="91425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440" indent="-228563" algn="l" defTabSz="91425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5567" indent="-228563" algn="l" defTabSz="91425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251" rtl="0" eaLnBrk="1" latinLnBrk="0" hangingPunct="1">
        <a:defRPr kumimoji="1" sz="1800" kern="1200">
          <a:solidFill>
            <a:schemeClr val="tx1"/>
          </a:solidFill>
          <a:latin typeface="+mn-lt"/>
          <a:ea typeface="+mn-ea"/>
          <a:cs typeface="+mn-cs"/>
        </a:defRPr>
      </a:lvl1pPr>
      <a:lvl2pPr marL="457126" algn="l" defTabSz="914251" rtl="0" eaLnBrk="1" latinLnBrk="0" hangingPunct="1">
        <a:defRPr kumimoji="1" sz="1800" kern="1200">
          <a:solidFill>
            <a:schemeClr val="tx1"/>
          </a:solidFill>
          <a:latin typeface="+mn-lt"/>
          <a:ea typeface="+mn-ea"/>
          <a:cs typeface="+mn-cs"/>
        </a:defRPr>
      </a:lvl2pPr>
      <a:lvl3pPr marL="914251" algn="l" defTabSz="914251" rtl="0" eaLnBrk="1" latinLnBrk="0" hangingPunct="1">
        <a:defRPr kumimoji="1" sz="1800" kern="1200">
          <a:solidFill>
            <a:schemeClr val="tx1"/>
          </a:solidFill>
          <a:latin typeface="+mn-lt"/>
          <a:ea typeface="+mn-ea"/>
          <a:cs typeface="+mn-cs"/>
        </a:defRPr>
      </a:lvl3pPr>
      <a:lvl4pPr marL="1371376" algn="l" defTabSz="914251" rtl="0" eaLnBrk="1" latinLnBrk="0" hangingPunct="1">
        <a:defRPr kumimoji="1" sz="1800" kern="1200">
          <a:solidFill>
            <a:schemeClr val="tx1"/>
          </a:solidFill>
          <a:latin typeface="+mn-lt"/>
          <a:ea typeface="+mn-ea"/>
          <a:cs typeface="+mn-cs"/>
        </a:defRPr>
      </a:lvl4pPr>
      <a:lvl5pPr marL="1828502" algn="l" defTabSz="914251" rtl="0" eaLnBrk="1" latinLnBrk="0" hangingPunct="1">
        <a:defRPr kumimoji="1" sz="1800" kern="1200">
          <a:solidFill>
            <a:schemeClr val="tx1"/>
          </a:solidFill>
          <a:latin typeface="+mn-lt"/>
          <a:ea typeface="+mn-ea"/>
          <a:cs typeface="+mn-cs"/>
        </a:defRPr>
      </a:lvl5pPr>
      <a:lvl6pPr marL="2285629" algn="l" defTabSz="914251" rtl="0" eaLnBrk="1" latinLnBrk="0" hangingPunct="1">
        <a:defRPr kumimoji="1" sz="1800" kern="1200">
          <a:solidFill>
            <a:schemeClr val="tx1"/>
          </a:solidFill>
          <a:latin typeface="+mn-lt"/>
          <a:ea typeface="+mn-ea"/>
          <a:cs typeface="+mn-cs"/>
        </a:defRPr>
      </a:lvl6pPr>
      <a:lvl7pPr marL="2742752" algn="l" defTabSz="914251" rtl="0" eaLnBrk="1" latinLnBrk="0" hangingPunct="1">
        <a:defRPr kumimoji="1" sz="1800" kern="1200">
          <a:solidFill>
            <a:schemeClr val="tx1"/>
          </a:solidFill>
          <a:latin typeface="+mn-lt"/>
          <a:ea typeface="+mn-ea"/>
          <a:cs typeface="+mn-cs"/>
        </a:defRPr>
      </a:lvl7pPr>
      <a:lvl8pPr marL="3199879" algn="l" defTabSz="914251" rtl="0" eaLnBrk="1" latinLnBrk="0" hangingPunct="1">
        <a:defRPr kumimoji="1" sz="1800" kern="1200">
          <a:solidFill>
            <a:schemeClr val="tx1"/>
          </a:solidFill>
          <a:latin typeface="+mn-lt"/>
          <a:ea typeface="+mn-ea"/>
          <a:cs typeface="+mn-cs"/>
        </a:defRPr>
      </a:lvl8pPr>
      <a:lvl9pPr marL="3657003" algn="l" defTabSz="914251"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39">
          <p15:clr>
            <a:srgbClr val="F26B43"/>
          </p15:clr>
        </p15:guide>
        <p15:guide id="3" pos="6395">
          <p15:clr>
            <a:srgbClr val="F26B43"/>
          </p15:clr>
        </p15:guide>
        <p15:guide id="4" orient="horz" pos="226">
          <p15:clr>
            <a:srgbClr val="F26B43"/>
          </p15:clr>
        </p15:guide>
        <p15:guide id="5" orient="horz" pos="4468">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jpg"/><Relationship Id="rId1" Type="http://schemas.openxmlformats.org/officeDocument/2006/relationships/slideLayout" Target="../slideLayouts/slideLayout26.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字幕 10">
            <a:extLst>
              <a:ext uri="{FF2B5EF4-FFF2-40B4-BE49-F238E27FC236}">
                <a16:creationId xmlns:a16="http://schemas.microsoft.com/office/drawing/2014/main" id="{C23C6F0C-C26C-442C-8916-00317811B240}"/>
              </a:ext>
            </a:extLst>
          </p:cNvPr>
          <p:cNvSpPr>
            <a:spLocks noGrp="1"/>
          </p:cNvSpPr>
          <p:nvPr>
            <p:ph type="subTitle" idx="10"/>
          </p:nvPr>
        </p:nvSpPr>
        <p:spPr/>
        <p:txBody>
          <a:bodyPr/>
          <a:lstStyle/>
          <a:p>
            <a:r>
              <a:rPr lang="ja-JP" altLang="ja-JP" dirty="0"/>
              <a:t>「</a:t>
            </a:r>
            <a:r>
              <a:rPr lang="en-US" altLang="ja-JP" dirty="0"/>
              <a:t>ACT5</a:t>
            </a:r>
            <a:r>
              <a:rPr lang="ja-JP" altLang="ja-JP" dirty="0"/>
              <a:t>メンバーポイント」実証</a:t>
            </a:r>
            <a:r>
              <a:rPr lang="ja-JP" altLang="en-US" dirty="0"/>
              <a:t>概要</a:t>
            </a:r>
            <a:endParaRPr kumimoji="1" lang="ja-JP" altLang="en-US" dirty="0"/>
          </a:p>
        </p:txBody>
      </p:sp>
      <p:sp>
        <p:nvSpPr>
          <p:cNvPr id="10" name="タイトル 9">
            <a:extLst>
              <a:ext uri="{FF2B5EF4-FFF2-40B4-BE49-F238E27FC236}">
                <a16:creationId xmlns:a16="http://schemas.microsoft.com/office/drawing/2014/main" id="{6F79C9AB-2BB2-4833-AB79-732E279798A4}"/>
              </a:ext>
            </a:extLst>
          </p:cNvPr>
          <p:cNvSpPr>
            <a:spLocks noGrp="1"/>
          </p:cNvSpPr>
          <p:nvPr>
            <p:ph type="title"/>
          </p:nvPr>
        </p:nvSpPr>
        <p:spPr/>
        <p:txBody>
          <a:bodyPr/>
          <a:lstStyle/>
          <a:p>
            <a:r>
              <a:rPr kumimoji="1" lang="ja-JP" altLang="en-US" dirty="0"/>
              <a:t>別紙</a:t>
            </a:r>
          </a:p>
        </p:txBody>
      </p:sp>
      <p:sp>
        <p:nvSpPr>
          <p:cNvPr id="14" name="四角形: 角を丸くする 13">
            <a:extLst>
              <a:ext uri="{FF2B5EF4-FFF2-40B4-BE49-F238E27FC236}">
                <a16:creationId xmlns:a16="http://schemas.microsoft.com/office/drawing/2014/main" id="{B6EBE3BA-D22E-468C-B37A-11ADBF53DAD5}"/>
              </a:ext>
            </a:extLst>
          </p:cNvPr>
          <p:cNvSpPr/>
          <p:nvPr/>
        </p:nvSpPr>
        <p:spPr>
          <a:xfrm>
            <a:off x="4309765" y="1854464"/>
            <a:ext cx="1742400" cy="2614731"/>
          </a:xfrm>
          <a:prstGeom prst="roundRect">
            <a:avLst>
              <a:gd name="adj" fmla="val 9687"/>
            </a:avLst>
          </a:prstGeom>
          <a:solidFill>
            <a:srgbClr val="B2D6AC"/>
          </a:solidFill>
          <a:ln w="9525" cap="flat" cmpd="sng" algn="ctr">
            <a:noFill/>
            <a:prstDash val="solid"/>
          </a:ln>
          <a:effectLst/>
        </p:spPr>
        <p:txBody>
          <a:bodyPr rot="0" spcFirstLastPara="0" vertOverflow="overflow" horzOverflow="overflow" vert="horz" wrap="square" lIns="0" tIns="72000" rIns="0" bIns="0" numCol="1" spcCol="0" rtlCol="0" fromWordArt="0" anchor="t" anchorCtr="0" forceAA="0" compatLnSpc="1">
            <a:prstTxWarp prst="textNoShape">
              <a:avLst/>
            </a:prstTxWarp>
            <a:noAutofit/>
          </a:bodyPr>
          <a:lstStyle/>
          <a:p>
            <a:pPr algn="ctr">
              <a:defRPr/>
            </a:pPr>
            <a:endParaRPr kumimoji="0" lang="en-US" altLang="ja-JP" sz="1200" b="1" kern="0" dirty="0">
              <a:solidFill>
                <a:srgbClr val="000000"/>
              </a:solidFill>
              <a:latin typeface="Meiryo UI" panose="020B0604030504040204" pitchFamily="50" charset="-128"/>
              <a:ea typeface="Meiryo UI" panose="020B0604030504040204" pitchFamily="50" charset="-128"/>
            </a:endParaRPr>
          </a:p>
        </p:txBody>
      </p:sp>
      <p:cxnSp>
        <p:nvCxnSpPr>
          <p:cNvPr id="17" name="直線矢印コネクタ 16">
            <a:extLst>
              <a:ext uri="{FF2B5EF4-FFF2-40B4-BE49-F238E27FC236}">
                <a16:creationId xmlns:a16="http://schemas.microsoft.com/office/drawing/2014/main" id="{5E8F1721-B28A-4D95-843F-B147D2578D31}"/>
              </a:ext>
            </a:extLst>
          </p:cNvPr>
          <p:cNvCxnSpPr/>
          <p:nvPr/>
        </p:nvCxnSpPr>
        <p:spPr>
          <a:xfrm>
            <a:off x="6061002" y="3008130"/>
            <a:ext cx="815633" cy="0"/>
          </a:xfrm>
          <a:prstGeom prst="straightConnector1">
            <a:avLst/>
          </a:prstGeom>
          <a:noFill/>
          <a:ln w="19050" cap="flat" cmpd="sng" algn="ctr">
            <a:solidFill>
              <a:srgbClr val="E4BB46"/>
            </a:solidFill>
            <a:prstDash val="solid"/>
            <a:round/>
            <a:headEnd type="none" w="med" len="med"/>
            <a:tailEnd type="triangle" w="lg" len="lg"/>
          </a:ln>
          <a:effectLst/>
        </p:spPr>
      </p:cxnSp>
      <p:cxnSp>
        <p:nvCxnSpPr>
          <p:cNvPr id="19" name="直線矢印コネクタ 18">
            <a:extLst>
              <a:ext uri="{FF2B5EF4-FFF2-40B4-BE49-F238E27FC236}">
                <a16:creationId xmlns:a16="http://schemas.microsoft.com/office/drawing/2014/main" id="{1F41E02B-411E-4659-A2BB-E266CEFE8B25}"/>
              </a:ext>
            </a:extLst>
          </p:cNvPr>
          <p:cNvCxnSpPr>
            <a:cxnSpLocks/>
          </p:cNvCxnSpPr>
          <p:nvPr/>
        </p:nvCxnSpPr>
        <p:spPr>
          <a:xfrm>
            <a:off x="6031232" y="1990033"/>
            <a:ext cx="870098" cy="1"/>
          </a:xfrm>
          <a:prstGeom prst="straightConnector1">
            <a:avLst/>
          </a:prstGeom>
          <a:noFill/>
          <a:ln w="19050" cap="flat" cmpd="sng" algn="ctr">
            <a:solidFill>
              <a:srgbClr val="E4BB46"/>
            </a:solidFill>
            <a:prstDash val="solid"/>
            <a:round/>
            <a:headEnd type="none" w="med" len="med"/>
            <a:tailEnd type="triangle" w="lg" len="lg"/>
          </a:ln>
          <a:effectLst/>
        </p:spPr>
      </p:cxnSp>
      <p:sp>
        <p:nvSpPr>
          <p:cNvPr id="20" name="テキスト ボックス 19">
            <a:extLst>
              <a:ext uri="{FF2B5EF4-FFF2-40B4-BE49-F238E27FC236}">
                <a16:creationId xmlns:a16="http://schemas.microsoft.com/office/drawing/2014/main" id="{9DE8BB13-6F74-4978-8AE8-E51F44DDAC95}"/>
              </a:ext>
            </a:extLst>
          </p:cNvPr>
          <p:cNvSpPr txBox="1"/>
          <p:nvPr/>
        </p:nvSpPr>
        <p:spPr>
          <a:xfrm>
            <a:off x="529303" y="1616095"/>
            <a:ext cx="4225469" cy="241980"/>
          </a:xfrm>
          <a:prstGeom prst="rect">
            <a:avLst/>
          </a:prstGeom>
          <a:noFill/>
          <a:ln w="9525" cap="flat" cmpd="sng" algn="ctr">
            <a:noFill/>
            <a:prstDash val="solid"/>
          </a:ln>
          <a:effectLst/>
          <a:extLst>
            <a:ext uri="{909E8E84-426E-40DD-AFC4-6F175D3DCCD1}">
              <a14:hiddenFill xmlns:a14="http://schemas.microsoft.com/office/drawing/2010/main">
                <a:gradFill flip="none" rotWithShape="1">
                  <a:gsLst>
                    <a:gs pos="0">
                      <a:schemeClr val="accent5">
                        <a:tint val="50000"/>
                        <a:satMod val="300000"/>
                        <a:alpha val="0"/>
                      </a:schemeClr>
                    </a:gs>
                    <a:gs pos="35000">
                      <a:schemeClr val="accent5">
                        <a:tint val="37000"/>
                        <a:satMod val="300000"/>
                        <a:alpha val="0"/>
                      </a:schemeClr>
                    </a:gs>
                    <a:gs pos="100000">
                      <a:schemeClr val="accent5">
                        <a:tint val="15000"/>
                        <a:satMod val="350000"/>
                        <a:alpha val="0"/>
                      </a:schemeClr>
                    </a:gs>
                  </a:gsLst>
                  <a:lin ang="16200000" scaled="1"/>
                  <a:tileRect/>
                </a:gradFill>
              </a14:hiddenFill>
            </a:ext>
          </a:extLst>
        </p:spPr>
        <p:txBody>
          <a:bodyPr wrap="square" lIns="36000" tIns="36000" rIns="36000" bIns="36000" rtlCol="0">
            <a:spAutoFit/>
          </a:bodyPr>
          <a:lstStyle/>
          <a:p>
            <a:pPr>
              <a:defRPr/>
            </a:pPr>
            <a:r>
              <a:rPr kumimoji="0" sz="1100" b="1" kern="0" dirty="0">
                <a:solidFill>
                  <a:srgbClr val="3E5E84"/>
                </a:solidFill>
                <a:latin typeface="Meiryo UI" panose="020B0604030504040204" pitchFamily="50" charset="-128"/>
                <a:ea typeface="Meiryo UI" panose="020B0604030504040204" pitchFamily="50" charset="-128"/>
              </a:rPr>
              <a:t>来街者・就業者の</a:t>
            </a:r>
            <a:r>
              <a:rPr kumimoji="0" lang="en-US" altLang="ja-JP" sz="1100" b="1" kern="0" dirty="0">
                <a:solidFill>
                  <a:srgbClr val="3E5E84"/>
                </a:solidFill>
                <a:latin typeface="Meiryo UI" panose="020B0604030504040204" pitchFamily="50" charset="-128"/>
                <a:ea typeface="Meiryo UI" panose="020B0604030504040204" pitchFamily="50" charset="-128"/>
              </a:rPr>
              <a:t>SDGs</a:t>
            </a:r>
            <a:r>
              <a:rPr kumimoji="0" sz="1100" b="1" kern="0" dirty="0">
                <a:solidFill>
                  <a:srgbClr val="3E5E84"/>
                </a:solidFill>
                <a:latin typeface="Meiryo UI" panose="020B0604030504040204" pitchFamily="50" charset="-128"/>
                <a:ea typeface="Meiryo UI" panose="020B0604030504040204" pitchFamily="50" charset="-128"/>
              </a:rPr>
              <a:t>活動に対し、貢献の対価としてポイントを付与</a:t>
            </a:r>
            <a:endParaRPr kumimoji="0" lang="en-US" altLang="ja-JP" sz="1100" b="1" kern="0" dirty="0">
              <a:solidFill>
                <a:srgbClr val="3E5E84"/>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EC7EF1F1-D4C3-4171-B3CA-66F344C5D015}"/>
              </a:ext>
            </a:extLst>
          </p:cNvPr>
          <p:cNvSpPr txBox="1"/>
          <p:nvPr/>
        </p:nvSpPr>
        <p:spPr>
          <a:xfrm>
            <a:off x="5936056" y="2249549"/>
            <a:ext cx="1060450" cy="507831"/>
          </a:xfrm>
          <a:prstGeom prst="rect">
            <a:avLst/>
          </a:prstGeom>
          <a:noFill/>
          <a:ln>
            <a:noFill/>
          </a:ln>
          <a:effectLst/>
        </p:spPr>
        <p:txBody>
          <a:bodyPr wrap="square" lIns="0" tIns="0" rIns="0" bIns="0" rtlCol="0">
            <a:spAutoFit/>
          </a:bodyPr>
          <a:lstStyle/>
          <a:p>
            <a:pPr algn="ctr">
              <a:defRPr/>
            </a:pPr>
            <a:r>
              <a:rPr kumimoji="0" lang="en-US" altLang="ja-JP" sz="1100" b="1" kern="0" dirty="0">
                <a:solidFill>
                  <a:srgbClr val="AA8622"/>
                </a:solidFill>
                <a:latin typeface="Meiryo UI" panose="020B0604030504040204" pitchFamily="50" charset="-128"/>
                <a:ea typeface="Meiryo UI" panose="020B0604030504040204" pitchFamily="50" charset="-128"/>
              </a:rPr>
              <a:t>QR</a:t>
            </a:r>
            <a:r>
              <a:rPr kumimoji="0" lang="ja-JP" altLang="en-US" sz="1100" b="1" kern="0" dirty="0">
                <a:solidFill>
                  <a:srgbClr val="AA8622"/>
                </a:solidFill>
                <a:latin typeface="Meiryo UI" panose="020B0604030504040204" pitchFamily="50" charset="-128"/>
                <a:ea typeface="Meiryo UI" panose="020B0604030504040204" pitchFamily="50" charset="-128"/>
              </a:rPr>
              <a:t>コード</a:t>
            </a:r>
            <a:endParaRPr kumimoji="0" lang="en-US" altLang="ja-JP" sz="1100" b="1" kern="0" dirty="0">
              <a:solidFill>
                <a:srgbClr val="AA8622"/>
              </a:solidFill>
              <a:latin typeface="Meiryo UI" panose="020B0604030504040204" pitchFamily="50" charset="-128"/>
              <a:ea typeface="Meiryo UI" panose="020B0604030504040204" pitchFamily="50" charset="-128"/>
            </a:endParaRPr>
          </a:p>
          <a:p>
            <a:pPr algn="ctr">
              <a:defRPr/>
            </a:pPr>
            <a:r>
              <a:rPr kumimoji="0" sz="1100" b="1" kern="0" dirty="0">
                <a:solidFill>
                  <a:srgbClr val="AA8622"/>
                </a:solidFill>
                <a:latin typeface="Meiryo UI" panose="020B0604030504040204" pitchFamily="50" charset="-128"/>
                <a:ea typeface="Meiryo UI" panose="020B0604030504040204" pitchFamily="50" charset="-128"/>
              </a:rPr>
              <a:t>決済による</a:t>
            </a:r>
            <a:br>
              <a:rPr kumimoji="0" lang="en-US" altLang="ja-JP" sz="1100" b="1" kern="0" dirty="0">
                <a:solidFill>
                  <a:srgbClr val="AA8622"/>
                </a:solidFill>
                <a:latin typeface="Meiryo UI" panose="020B0604030504040204" pitchFamily="50" charset="-128"/>
                <a:ea typeface="Meiryo UI" panose="020B0604030504040204" pitchFamily="50" charset="-128"/>
              </a:rPr>
            </a:br>
            <a:r>
              <a:rPr kumimoji="0" sz="1100" b="1" kern="0" dirty="0">
                <a:solidFill>
                  <a:srgbClr val="AA8622"/>
                </a:solidFill>
                <a:latin typeface="Meiryo UI" panose="020B0604030504040204" pitchFamily="50" charset="-128"/>
                <a:ea typeface="Meiryo UI" panose="020B0604030504040204" pitchFamily="50" charset="-128"/>
              </a:rPr>
              <a:t>ポイント消費</a:t>
            </a:r>
            <a:endParaRPr kumimoji="0" lang="en-US" sz="1100" b="1" kern="0" dirty="0">
              <a:solidFill>
                <a:srgbClr val="AA8622"/>
              </a:solidFill>
              <a:latin typeface="Meiryo UI" panose="020B0604030504040204" pitchFamily="50" charset="-128"/>
              <a:ea typeface="Meiryo UI" panose="020B0604030504040204" pitchFamily="50" charset="-128"/>
            </a:endParaRPr>
          </a:p>
        </p:txBody>
      </p:sp>
      <p:sp>
        <p:nvSpPr>
          <p:cNvPr id="22" name="四角形: 角を丸くする 21">
            <a:extLst>
              <a:ext uri="{FF2B5EF4-FFF2-40B4-BE49-F238E27FC236}">
                <a16:creationId xmlns:a16="http://schemas.microsoft.com/office/drawing/2014/main" id="{1C409CDF-3169-4409-9A12-89C3A6E8079A}"/>
              </a:ext>
            </a:extLst>
          </p:cNvPr>
          <p:cNvSpPr/>
          <p:nvPr/>
        </p:nvSpPr>
        <p:spPr>
          <a:xfrm>
            <a:off x="193294" y="1885385"/>
            <a:ext cx="2863144" cy="3168000"/>
          </a:xfrm>
          <a:prstGeom prst="roundRect">
            <a:avLst>
              <a:gd name="adj" fmla="val 3258"/>
            </a:avLst>
          </a:prstGeom>
          <a:solidFill>
            <a:srgbClr val="FFFFFF"/>
          </a:solidFill>
          <a:ln w="15875" cap="flat" cmpd="sng" algn="ctr">
            <a:solidFill>
              <a:srgbClr val="96A8C0"/>
            </a:solidFill>
            <a:prstDash val="solid"/>
            <a:round/>
            <a:headEnd type="none" w="med" len="med"/>
            <a:tailEnd type="none" w="med" len="med"/>
          </a:ln>
          <a:effectLst/>
        </p:spPr>
        <p:txBody>
          <a:bodyPr wrap="square" lIns="108000" tIns="288000" rIns="0" bIns="36000">
            <a:spAutoFit/>
          </a:bodyPr>
          <a:lstStyle/>
          <a:p>
            <a:pPr marL="144463" indent="-144463">
              <a:defRPr/>
            </a:pPr>
            <a:endParaRPr kumimoji="0" lang="ja-JP" altLang="en-US" sz="1050" kern="0" dirty="0">
              <a:solidFill>
                <a:srgbClr val="000000"/>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BA24C01C-FDF4-4B7B-9C78-DC85598671F6}"/>
              </a:ext>
            </a:extLst>
          </p:cNvPr>
          <p:cNvSpPr txBox="1"/>
          <p:nvPr/>
        </p:nvSpPr>
        <p:spPr>
          <a:xfrm>
            <a:off x="193294" y="1885385"/>
            <a:ext cx="2863144" cy="252000"/>
          </a:xfrm>
          <a:prstGeom prst="round2SameRect">
            <a:avLst>
              <a:gd name="adj1" fmla="val 35889"/>
              <a:gd name="adj2" fmla="val 0"/>
            </a:avLst>
          </a:prstGeom>
          <a:solidFill>
            <a:srgbClr val="96A8C0"/>
          </a:solidFill>
          <a:ln w="15875" cap="flat" cmpd="sng" algn="ctr">
            <a:solidFill>
              <a:srgbClr val="96A8C0"/>
            </a:solidFill>
            <a:prstDash val="solid"/>
            <a:round/>
            <a:headEnd type="none" w="med" len="med"/>
            <a:tailEnd type="none" w="med" len="med"/>
          </a:ln>
          <a:effectLst/>
        </p:spPr>
        <p:txBody>
          <a:bodyPr wrap="none" lIns="72000" tIns="0" rIns="72000" bIns="0" rtlCol="0" anchor="ctr" anchorCtr="0">
            <a:noAutofit/>
          </a:bodyPr>
          <a:lstStyle/>
          <a:p>
            <a:pPr>
              <a:defRPr/>
            </a:pPr>
            <a:r>
              <a:rPr kumimoji="0" sz="1200" b="1" kern="0" dirty="0">
                <a:solidFill>
                  <a:srgbClr val="000000"/>
                </a:solidFill>
                <a:latin typeface="Meiryo UI" panose="020B0604030504040204" pitchFamily="50" charset="-128"/>
                <a:ea typeface="Meiryo UI" panose="020B0604030504040204" pitchFamily="50" charset="-128"/>
              </a:rPr>
              <a:t>エリアにおける</a:t>
            </a:r>
            <a:r>
              <a:rPr kumimoji="0" lang="en-US" altLang="ja-JP" sz="1200" b="1" kern="0" dirty="0">
                <a:solidFill>
                  <a:srgbClr val="000000"/>
                </a:solidFill>
                <a:latin typeface="Meiryo UI" panose="020B0604030504040204" pitchFamily="50" charset="-128"/>
                <a:ea typeface="Meiryo UI" panose="020B0604030504040204" pitchFamily="50" charset="-128"/>
              </a:rPr>
              <a:t>SDGs</a:t>
            </a:r>
            <a:r>
              <a:rPr kumimoji="0" sz="1200" b="1" kern="0" dirty="0">
                <a:solidFill>
                  <a:srgbClr val="000000"/>
                </a:solidFill>
                <a:latin typeface="Meiryo UI" panose="020B0604030504040204" pitchFamily="50" charset="-128"/>
                <a:ea typeface="Meiryo UI" panose="020B0604030504040204" pitchFamily="50" charset="-128"/>
              </a:rPr>
              <a:t>推進</a:t>
            </a:r>
            <a:r>
              <a:rPr kumimoji="0" lang="ja-JP" altLang="en-US" sz="1200" b="1" kern="0" dirty="0">
                <a:solidFill>
                  <a:srgbClr val="000000"/>
                </a:solidFill>
                <a:latin typeface="Meiryo UI" panose="020B0604030504040204" pitchFamily="50" charset="-128"/>
                <a:ea typeface="Meiryo UI" panose="020B0604030504040204" pitchFamily="50" charset="-128"/>
              </a:rPr>
              <a:t>（</a:t>
            </a:r>
            <a:r>
              <a:rPr kumimoji="0" lang="en-US" altLang="ja-JP" sz="1200" b="1" kern="0" dirty="0">
                <a:solidFill>
                  <a:srgbClr val="000000"/>
                </a:solidFill>
                <a:latin typeface="Meiryo UI" panose="020B0604030504040204" pitchFamily="50" charset="-128"/>
                <a:ea typeface="Meiryo UI" panose="020B0604030504040204" pitchFamily="50" charset="-128"/>
              </a:rPr>
              <a:t>5</a:t>
            </a:r>
            <a:r>
              <a:rPr kumimoji="0" lang="ja-JP" altLang="en-US" sz="1200" b="1" kern="0" dirty="0">
                <a:solidFill>
                  <a:srgbClr val="000000"/>
                </a:solidFill>
                <a:latin typeface="Meiryo UI" panose="020B0604030504040204" pitchFamily="50" charset="-128"/>
                <a:ea typeface="Meiryo UI" panose="020B0604030504040204" pitchFamily="50" charset="-128"/>
              </a:rPr>
              <a:t>テーマ）</a:t>
            </a:r>
            <a:endParaRPr kumimoji="0" lang="en-US" altLang="ja-JP" sz="1200" b="1" kern="0" dirty="0">
              <a:solidFill>
                <a:srgbClr val="000000"/>
              </a:solidFill>
              <a:latin typeface="Meiryo UI" panose="020B0604030504040204" pitchFamily="50" charset="-128"/>
              <a:ea typeface="Meiryo UI" panose="020B0604030504040204" pitchFamily="50" charset="-128"/>
            </a:endParaRPr>
          </a:p>
        </p:txBody>
      </p:sp>
      <p:grpSp>
        <p:nvGrpSpPr>
          <p:cNvPr id="24" name="グループ化 23">
            <a:extLst>
              <a:ext uri="{FF2B5EF4-FFF2-40B4-BE49-F238E27FC236}">
                <a16:creationId xmlns:a16="http://schemas.microsoft.com/office/drawing/2014/main" id="{387115E5-0D75-47FB-B8D6-FD8AA10FADC7}"/>
              </a:ext>
            </a:extLst>
          </p:cNvPr>
          <p:cNvGrpSpPr/>
          <p:nvPr/>
        </p:nvGrpSpPr>
        <p:grpSpPr>
          <a:xfrm>
            <a:off x="6956145" y="1809756"/>
            <a:ext cx="2628089" cy="720000"/>
            <a:chOff x="6613790" y="3320395"/>
            <a:chExt cx="2700000" cy="730049"/>
          </a:xfrm>
        </p:grpSpPr>
        <p:sp>
          <p:nvSpPr>
            <p:cNvPr id="25" name="四角形: 角を丸くする 24">
              <a:extLst>
                <a:ext uri="{FF2B5EF4-FFF2-40B4-BE49-F238E27FC236}">
                  <a16:creationId xmlns:a16="http://schemas.microsoft.com/office/drawing/2014/main" id="{0607F137-DE2C-4A10-8930-AEA2F022EE27}"/>
                </a:ext>
              </a:extLst>
            </p:cNvPr>
            <p:cNvSpPr/>
            <p:nvPr/>
          </p:nvSpPr>
          <p:spPr>
            <a:xfrm>
              <a:off x="6613790" y="3320395"/>
              <a:ext cx="2700000" cy="730049"/>
            </a:xfrm>
            <a:prstGeom prst="roundRect">
              <a:avLst>
                <a:gd name="adj" fmla="val 9017"/>
              </a:avLst>
            </a:prstGeom>
            <a:solidFill>
              <a:srgbClr val="FFFFFF"/>
            </a:solidFill>
            <a:ln w="15875" cap="flat" cmpd="sng" algn="ctr">
              <a:solidFill>
                <a:srgbClr val="E4BB46"/>
              </a:solidFill>
              <a:prstDash val="solid"/>
              <a:round/>
              <a:headEnd type="none" w="med" len="med"/>
              <a:tailEnd type="none" w="med" len="med"/>
            </a:ln>
            <a:effectLst/>
          </p:spPr>
          <p:txBody>
            <a:bodyPr wrap="square" lIns="108000" tIns="486000" rIns="0" bIns="36000">
              <a:spAutoFit/>
            </a:bodyPr>
            <a:lstStyle/>
            <a:p>
              <a:pPr algn="ctr">
                <a:spcBef>
                  <a:spcPts val="200"/>
                </a:spcBef>
                <a:defRPr/>
              </a:pPr>
              <a:endParaRPr kumimoji="0" sz="1100" b="1" kern="0" dirty="0">
                <a:solidFill>
                  <a:srgbClr val="000000"/>
                </a:solidFill>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A442147-4584-4A67-BDEE-320C487995EA}"/>
                </a:ext>
              </a:extLst>
            </p:cNvPr>
            <p:cNvSpPr txBox="1"/>
            <p:nvPr/>
          </p:nvSpPr>
          <p:spPr>
            <a:xfrm>
              <a:off x="6613790" y="3320397"/>
              <a:ext cx="2700000" cy="255517"/>
            </a:xfrm>
            <a:prstGeom prst="round2SameRect">
              <a:avLst>
                <a:gd name="adj1" fmla="val 25109"/>
                <a:gd name="adj2" fmla="val 0"/>
              </a:avLst>
            </a:prstGeom>
            <a:solidFill>
              <a:srgbClr val="E4BB46"/>
            </a:solidFill>
            <a:ln w="15875" cap="flat" cmpd="sng" algn="ctr">
              <a:solidFill>
                <a:srgbClr val="E4BB46"/>
              </a:solidFill>
              <a:prstDash val="solid"/>
              <a:round/>
              <a:headEnd type="none" w="med" len="med"/>
              <a:tailEnd type="none" w="med" len="med"/>
            </a:ln>
            <a:effectLst/>
          </p:spPr>
          <p:txBody>
            <a:bodyPr wrap="none" lIns="72000" tIns="0" rIns="72000" bIns="0" rtlCol="0" anchor="ctr" anchorCtr="0">
              <a:noAutofit/>
            </a:bodyPr>
            <a:lstStyle/>
            <a:p>
              <a:pPr algn="ctr">
                <a:spcBef>
                  <a:spcPts val="200"/>
                </a:spcBef>
                <a:defRPr/>
              </a:pPr>
              <a:r>
                <a:rPr kumimoji="0" lang="en-US" altLang="ja-JP" sz="1200" b="1" kern="0" dirty="0">
                  <a:solidFill>
                    <a:srgbClr val="000000"/>
                  </a:solidFill>
                  <a:latin typeface="Meiryo UI" panose="020B0604030504040204" pitchFamily="50" charset="-128"/>
                  <a:ea typeface="Meiryo UI" panose="020B0604030504040204" pitchFamily="50" charset="-128"/>
                </a:rPr>
                <a:t>SDGs</a:t>
              </a:r>
              <a:r>
                <a:rPr kumimoji="0" lang="ja-JP" altLang="en-US" sz="1200" b="1" kern="0" dirty="0">
                  <a:solidFill>
                    <a:srgbClr val="000000"/>
                  </a:solidFill>
                  <a:latin typeface="Meiryo UI" panose="020B0604030504040204" pitchFamily="50" charset="-128"/>
                  <a:ea typeface="Meiryo UI" panose="020B0604030504040204" pitchFamily="50" charset="-128"/>
                </a:rPr>
                <a:t>特典への交換</a:t>
              </a:r>
            </a:p>
          </p:txBody>
        </p:sp>
      </p:grpSp>
      <p:grpSp>
        <p:nvGrpSpPr>
          <p:cNvPr id="27" name="グループ化 26">
            <a:extLst>
              <a:ext uri="{FF2B5EF4-FFF2-40B4-BE49-F238E27FC236}">
                <a16:creationId xmlns:a16="http://schemas.microsoft.com/office/drawing/2014/main" id="{07CBC456-230A-40C6-9F69-15A6DA9E2D0F}"/>
              </a:ext>
            </a:extLst>
          </p:cNvPr>
          <p:cNvGrpSpPr/>
          <p:nvPr/>
        </p:nvGrpSpPr>
        <p:grpSpPr>
          <a:xfrm>
            <a:off x="6972211" y="2872864"/>
            <a:ext cx="2620490" cy="720000"/>
            <a:chOff x="6701766" y="4437996"/>
            <a:chExt cx="2620490" cy="881277"/>
          </a:xfrm>
        </p:grpSpPr>
        <p:sp>
          <p:nvSpPr>
            <p:cNvPr id="28" name="四角形: 角を丸くする 27">
              <a:extLst>
                <a:ext uri="{FF2B5EF4-FFF2-40B4-BE49-F238E27FC236}">
                  <a16:creationId xmlns:a16="http://schemas.microsoft.com/office/drawing/2014/main" id="{7903B72F-10B6-4D6D-A7B7-E3F1CA71D16E}"/>
                </a:ext>
              </a:extLst>
            </p:cNvPr>
            <p:cNvSpPr/>
            <p:nvPr/>
          </p:nvSpPr>
          <p:spPr>
            <a:xfrm>
              <a:off x="6701766" y="4437996"/>
              <a:ext cx="2620489" cy="881277"/>
            </a:xfrm>
            <a:prstGeom prst="roundRect">
              <a:avLst>
                <a:gd name="adj" fmla="val 6887"/>
              </a:avLst>
            </a:prstGeom>
            <a:solidFill>
              <a:srgbClr val="FFFFFF"/>
            </a:solidFill>
            <a:ln w="15875" cap="flat" cmpd="sng" algn="ctr">
              <a:solidFill>
                <a:srgbClr val="E4BB46"/>
              </a:solidFill>
              <a:prstDash val="solid"/>
              <a:round/>
              <a:headEnd type="none" w="med" len="med"/>
              <a:tailEnd type="none" w="med" len="med"/>
            </a:ln>
            <a:effectLst/>
          </p:spPr>
          <p:txBody>
            <a:bodyPr wrap="square" lIns="108000" tIns="324000" rIns="0" bIns="36000">
              <a:spAutoFit/>
            </a:bodyPr>
            <a:lstStyle/>
            <a:p>
              <a:pPr marL="0" marR="0" lvl="0" indent="0" algn="ctr" defTabSz="914400" eaLnBrk="1" fontAlgn="auto" latinLnBrk="0" hangingPunct="1">
                <a:lnSpc>
                  <a:spcPct val="100000"/>
                </a:lnSpc>
                <a:spcBef>
                  <a:spcPts val="200"/>
                </a:spcBef>
                <a:spcAft>
                  <a:spcPts val="0"/>
                </a:spcAft>
                <a:buClrTx/>
                <a:buSzTx/>
                <a:buFontTx/>
                <a:buNone/>
                <a:tabLst/>
                <a:defRPr/>
              </a:pPr>
              <a:endParaRPr kumimoji="0" 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F7EA2484-1334-4DAC-83B6-73C581285EA3}"/>
                </a:ext>
              </a:extLst>
            </p:cNvPr>
            <p:cNvSpPr txBox="1"/>
            <p:nvPr/>
          </p:nvSpPr>
          <p:spPr>
            <a:xfrm>
              <a:off x="6701766" y="4437997"/>
              <a:ext cx="2620490" cy="308447"/>
            </a:xfrm>
            <a:prstGeom prst="round2SameRect">
              <a:avLst>
                <a:gd name="adj1" fmla="val 35889"/>
                <a:gd name="adj2" fmla="val 0"/>
              </a:avLst>
            </a:prstGeom>
            <a:solidFill>
              <a:srgbClr val="E4BB46"/>
            </a:solidFill>
            <a:ln w="15875" cap="flat" cmpd="sng" algn="ctr">
              <a:solidFill>
                <a:srgbClr val="E4BB46"/>
              </a:solidFill>
              <a:prstDash val="solid"/>
              <a:round/>
              <a:headEnd type="none" w="med" len="med"/>
              <a:tailEnd type="none" w="med" len="med"/>
            </a:ln>
            <a:effectLst/>
          </p:spPr>
          <p:txBody>
            <a:bodyPr wrap="none" lIns="72000" tIns="0" rIns="72000" bIns="0" rtlCol="0" anchor="ctr" anchorCtr="0">
              <a:noAutofit/>
            </a:bodyPr>
            <a:lstStyle>
              <a:defPPr>
                <a:defRPr lang="ja-JP"/>
              </a:defPPr>
              <a:lvl1pPr lvl="0">
                <a:lnSpc>
                  <a:spcPct val="90000"/>
                </a:lnSpc>
                <a:defRPr sz="1200" b="1">
                  <a:latin typeface="Meiryo UI" panose="020B0604030504040204" pitchFamily="50" charset="-128"/>
                  <a:ea typeface="Meiryo UI" panose="020B0604030504040204" pitchFamily="50" charset="-128"/>
                </a:defRPr>
              </a:lvl1p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他のポイントに交換</a:t>
              </a:r>
            </a:p>
          </p:txBody>
        </p:sp>
      </p:grpSp>
      <p:sp>
        <p:nvSpPr>
          <p:cNvPr id="30" name="四角形: 角を丸くする 29">
            <a:extLst>
              <a:ext uri="{FF2B5EF4-FFF2-40B4-BE49-F238E27FC236}">
                <a16:creationId xmlns:a16="http://schemas.microsoft.com/office/drawing/2014/main" id="{503F4D1F-95F3-4A43-8107-BE5A19DD7493}"/>
              </a:ext>
            </a:extLst>
          </p:cNvPr>
          <p:cNvSpPr/>
          <p:nvPr/>
        </p:nvSpPr>
        <p:spPr>
          <a:xfrm>
            <a:off x="6964611" y="3980671"/>
            <a:ext cx="2628089" cy="729229"/>
          </a:xfrm>
          <a:prstGeom prst="roundRect">
            <a:avLst>
              <a:gd name="adj" fmla="val 6887"/>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wrap="square" lIns="108000" tIns="324000" rIns="0" bIns="36000">
            <a:spAutoFit/>
          </a:bodyPr>
          <a:lstStyle/>
          <a:p>
            <a:pPr>
              <a:spcBef>
                <a:spcPts val="200"/>
              </a:spcBef>
              <a:defRPr/>
            </a:pPr>
            <a:r>
              <a:rPr kumimoji="0" lang="ja-JP" altLang="en-US" sz="1100" b="1" kern="0" dirty="0">
                <a:solidFill>
                  <a:srgbClr val="000000"/>
                </a:solidFill>
                <a:latin typeface="Meiryo UI" panose="020B0604030504040204" pitchFamily="50" charset="-128"/>
                <a:ea typeface="Meiryo UI" panose="020B0604030504040204" pitchFamily="50" charset="-128"/>
              </a:rPr>
              <a:t>エリア内の取組テーマに沿った</a:t>
            </a:r>
            <a:r>
              <a:rPr kumimoji="0" lang="en-US" altLang="ja-JP" sz="1100" b="1" kern="0" dirty="0">
                <a:solidFill>
                  <a:srgbClr val="000000"/>
                </a:solidFill>
                <a:latin typeface="Meiryo UI" panose="020B0604030504040204" pitchFamily="50" charset="-128"/>
                <a:ea typeface="Meiryo UI" panose="020B0604030504040204" pitchFamily="50" charset="-128"/>
              </a:rPr>
              <a:t>SDGs</a:t>
            </a:r>
            <a:r>
              <a:rPr kumimoji="0" lang="ja-JP" altLang="en-US" sz="1100" b="1" kern="0" dirty="0">
                <a:solidFill>
                  <a:srgbClr val="000000"/>
                </a:solidFill>
                <a:latin typeface="Meiryo UI" panose="020B0604030504040204" pitchFamily="50" charset="-128"/>
                <a:ea typeface="Meiryo UI" panose="020B0604030504040204" pitchFamily="50" charset="-128"/>
              </a:rPr>
              <a:t>活動を推進する団体への寄付</a:t>
            </a:r>
            <a:endParaRPr kumimoji="0" lang="en-US" altLang="ja-JP" sz="1100" b="1" kern="0" dirty="0">
              <a:solidFill>
                <a:srgbClr val="000000"/>
              </a:solidFill>
              <a:latin typeface="Meiryo UI" panose="020B0604030504040204" pitchFamily="50" charset="-128"/>
              <a:ea typeface="Meiryo UI" panose="020B0604030504040204" pitchFamily="50" charset="-128"/>
            </a:endParaRPr>
          </a:p>
        </p:txBody>
      </p:sp>
      <p:sp>
        <p:nvSpPr>
          <p:cNvPr id="33" name="二等辺三角形 32">
            <a:extLst>
              <a:ext uri="{FF2B5EF4-FFF2-40B4-BE49-F238E27FC236}">
                <a16:creationId xmlns:a16="http://schemas.microsoft.com/office/drawing/2014/main" id="{396505F2-4876-4E1A-89B1-5F77CA675538}"/>
              </a:ext>
            </a:extLst>
          </p:cNvPr>
          <p:cNvSpPr>
            <a:spLocks/>
          </p:cNvSpPr>
          <p:nvPr/>
        </p:nvSpPr>
        <p:spPr>
          <a:xfrm rot="5400000">
            <a:off x="5075580" y="1418158"/>
            <a:ext cx="288000" cy="180000"/>
          </a:xfrm>
          <a:prstGeom prst="triangle">
            <a:avLst/>
          </a:prstGeom>
          <a:solidFill>
            <a:srgbClr val="ACACAC"/>
          </a:solidFill>
          <a:ln w="9525" cap="flat" cmpd="sng" algn="ctr">
            <a:solidFill>
              <a:srgbClr val="ACACAC"/>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endParaRPr>
          </a:p>
        </p:txBody>
      </p:sp>
      <p:sp>
        <p:nvSpPr>
          <p:cNvPr id="34" name="正方形/長方形 33">
            <a:extLst>
              <a:ext uri="{FF2B5EF4-FFF2-40B4-BE49-F238E27FC236}">
                <a16:creationId xmlns:a16="http://schemas.microsoft.com/office/drawing/2014/main" id="{9521E38D-C2E7-4B48-BD8E-B441B5FD9133}"/>
              </a:ext>
            </a:extLst>
          </p:cNvPr>
          <p:cNvSpPr/>
          <p:nvPr/>
        </p:nvSpPr>
        <p:spPr>
          <a:xfrm>
            <a:off x="327846" y="1356039"/>
            <a:ext cx="4666214" cy="268238"/>
          </a:xfrm>
          <a:prstGeom prst="rect">
            <a:avLst/>
          </a:prstGeom>
          <a:solidFill>
            <a:srgbClr val="3E5E84"/>
          </a:solidFill>
          <a:ln w="15875" cap="flat" cmpd="sng" algn="ctr">
            <a:solidFill>
              <a:srgbClr val="3E5E84"/>
            </a:solidFill>
            <a:prstDash val="solid"/>
            <a:round/>
            <a:headEnd type="none" w="med" len="med"/>
            <a:tailEnd type="none" w="med" len="med"/>
          </a:ln>
          <a:effectLst/>
        </p:spPr>
        <p:txBody>
          <a:bodyPr rot="0" spcFirstLastPara="0" vertOverflow="overflow" horzOverflow="overflow" vert="horz" wrap="square" lIns="108000" tIns="36000" rIns="0" bIns="0" numCol="1" spcCol="0" rtlCol="0" fromWordArt="0" anchor="t" anchorCtr="0" forceAA="0" compatLnSpc="1">
            <a:prstTxWarp prst="textNoShape">
              <a:avLst/>
            </a:prstTxWarp>
            <a:noAutofit/>
          </a:bodyPr>
          <a:lstStyle/>
          <a:p>
            <a:pPr marL="1701800" indent="-1701800" fontAlgn="ctr">
              <a:lnSpc>
                <a:spcPct val="90000"/>
              </a:lnSpc>
              <a:defRPr/>
            </a:pPr>
            <a:r>
              <a:rPr kumimoji="0" lang="en-US" altLang="ja-JP" b="1" kern="0" dirty="0">
                <a:solidFill>
                  <a:srgbClr val="FFFFFF"/>
                </a:solidFill>
                <a:latin typeface="Meiryo UI" panose="020B0604030504040204" pitchFamily="50" charset="-128"/>
                <a:ea typeface="Meiryo UI" panose="020B0604030504040204" pitchFamily="50" charset="-128"/>
              </a:rPr>
              <a:t>SDGs</a:t>
            </a:r>
            <a:r>
              <a:rPr kumimoji="0" b="1" kern="0" dirty="0">
                <a:solidFill>
                  <a:srgbClr val="FFFFFF"/>
                </a:solidFill>
                <a:latin typeface="Meiryo UI" panose="020B0604030504040204" pitchFamily="50" charset="-128"/>
                <a:ea typeface="Meiryo UI" panose="020B0604030504040204" pitchFamily="50" charset="-128"/>
              </a:rPr>
              <a:t>活動の誘発</a:t>
            </a:r>
            <a:r>
              <a:rPr kumimoji="0" lang="en-US" altLang="ja-JP" b="1" kern="0" dirty="0">
                <a:solidFill>
                  <a:srgbClr val="FFFFFF"/>
                </a:solidFill>
                <a:latin typeface="Meiryo UI" panose="020B0604030504040204" pitchFamily="50" charset="-128"/>
                <a:ea typeface="Meiryo UI" panose="020B0604030504040204" pitchFamily="50" charset="-128"/>
              </a:rPr>
              <a:t>	</a:t>
            </a:r>
            <a:r>
              <a:rPr kumimoji="0" lang="en-US" sz="1100" b="1" kern="0" dirty="0">
                <a:solidFill>
                  <a:srgbClr val="FFFFFF"/>
                </a:solidFill>
                <a:latin typeface="Meiryo UI" panose="020B0604030504040204" pitchFamily="50" charset="-128"/>
                <a:ea typeface="Meiryo UI" panose="020B0604030504040204" pitchFamily="50" charset="-128"/>
              </a:rPr>
              <a:t>ACT5</a:t>
            </a:r>
            <a:r>
              <a:rPr kumimoji="0" lang="ja-JP" altLang="en-US" sz="1100" b="1" kern="0" dirty="0">
                <a:solidFill>
                  <a:srgbClr val="FFFFFF"/>
                </a:solidFill>
                <a:latin typeface="Meiryo UI" panose="020B0604030504040204" pitchFamily="50" charset="-128"/>
                <a:ea typeface="Meiryo UI" panose="020B0604030504040204" pitchFamily="50" charset="-128"/>
              </a:rPr>
              <a:t>メンバーポイントの付与機会</a:t>
            </a:r>
            <a:endParaRPr kumimoji="0" b="1" kern="0" dirty="0">
              <a:solidFill>
                <a:srgbClr val="FFFFFF"/>
              </a:solidFill>
              <a:latin typeface="Meiryo UI" panose="020B0604030504040204" pitchFamily="50" charset="-128"/>
              <a:ea typeface="Meiryo UI" panose="020B0604030504040204" pitchFamily="50" charset="-128"/>
            </a:endParaRPr>
          </a:p>
        </p:txBody>
      </p:sp>
      <p:cxnSp>
        <p:nvCxnSpPr>
          <p:cNvPr id="35" name="直線コネクタ 34">
            <a:extLst>
              <a:ext uri="{FF2B5EF4-FFF2-40B4-BE49-F238E27FC236}">
                <a16:creationId xmlns:a16="http://schemas.microsoft.com/office/drawing/2014/main" id="{5E40DDD0-0F37-49A9-A9F2-EC78EF72863D}"/>
              </a:ext>
            </a:extLst>
          </p:cNvPr>
          <p:cNvCxnSpPr/>
          <p:nvPr/>
        </p:nvCxnSpPr>
        <p:spPr>
          <a:xfrm>
            <a:off x="1997882" y="1367997"/>
            <a:ext cx="0" cy="221295"/>
          </a:xfrm>
          <a:prstGeom prst="line">
            <a:avLst/>
          </a:prstGeom>
          <a:noFill/>
          <a:ln w="9525" cap="flat" cmpd="sng" algn="ctr">
            <a:solidFill>
              <a:srgbClr val="FFFFFF"/>
            </a:solidFill>
            <a:prstDash val="solid"/>
          </a:ln>
          <a:effectLst/>
        </p:spPr>
      </p:cxnSp>
      <p:sp>
        <p:nvSpPr>
          <p:cNvPr id="36" name="正方形/長方形 35">
            <a:extLst>
              <a:ext uri="{FF2B5EF4-FFF2-40B4-BE49-F238E27FC236}">
                <a16:creationId xmlns:a16="http://schemas.microsoft.com/office/drawing/2014/main" id="{B4813620-E23A-43FE-821D-25FAF8A2664B}"/>
              </a:ext>
            </a:extLst>
          </p:cNvPr>
          <p:cNvSpPr/>
          <p:nvPr/>
        </p:nvSpPr>
        <p:spPr>
          <a:xfrm>
            <a:off x="5408156" y="1356039"/>
            <a:ext cx="4176000" cy="268238"/>
          </a:xfrm>
          <a:prstGeom prst="rect">
            <a:avLst/>
          </a:prstGeom>
          <a:solidFill>
            <a:srgbClr val="AA8622"/>
          </a:solidFill>
          <a:ln w="15875" cap="flat" cmpd="sng" algn="ctr">
            <a:solidFill>
              <a:srgbClr val="AA8622"/>
            </a:solidFill>
            <a:prstDash val="solid"/>
            <a:round/>
            <a:headEnd type="none" w="med" len="med"/>
            <a:tailEnd type="none" w="med" len="med"/>
          </a:ln>
          <a:effectLst/>
        </p:spPr>
        <p:txBody>
          <a:bodyPr rot="0" spcFirstLastPara="0" vertOverflow="overflow" horzOverflow="overflow" vert="horz" wrap="square" lIns="108000" tIns="36000" rIns="0" bIns="0" numCol="1" spcCol="0" rtlCol="0" fromWordArt="0" anchor="t" anchorCtr="0" forceAA="0" compatLnSpc="1">
            <a:prstTxWarp prst="textNoShape">
              <a:avLst/>
            </a:prstTxWarp>
            <a:noAutofit/>
          </a:bodyPr>
          <a:lstStyle/>
          <a:p>
            <a:pPr marL="1701800" indent="-1701800" fontAlgn="ctr">
              <a:lnSpc>
                <a:spcPct val="90000"/>
              </a:lnSpc>
              <a:defRPr/>
            </a:pPr>
            <a:r>
              <a:rPr kumimoji="0" lang="en-US" altLang="ja-JP" b="1" kern="0" dirty="0">
                <a:solidFill>
                  <a:srgbClr val="FFFFFF"/>
                </a:solidFill>
                <a:latin typeface="Meiryo UI" panose="020B0604030504040204" pitchFamily="50" charset="-128"/>
                <a:ea typeface="Meiryo UI" panose="020B0604030504040204" pitchFamily="50" charset="-128"/>
              </a:rPr>
              <a:t>SDGs</a:t>
            </a:r>
            <a:r>
              <a:rPr kumimoji="0" b="1" kern="0" dirty="0">
                <a:solidFill>
                  <a:srgbClr val="FFFFFF"/>
                </a:solidFill>
                <a:latin typeface="Meiryo UI" panose="020B0604030504040204" pitchFamily="50" charset="-128"/>
                <a:ea typeface="Meiryo UI" panose="020B0604030504040204" pitchFamily="50" charset="-128"/>
              </a:rPr>
              <a:t>消費の推進</a:t>
            </a:r>
            <a:r>
              <a:rPr kumimoji="0" lang="en-US" altLang="ja-JP" b="1" kern="0" dirty="0">
                <a:solidFill>
                  <a:srgbClr val="FFFFFF"/>
                </a:solidFill>
                <a:latin typeface="Meiryo UI" panose="020B0604030504040204" pitchFamily="50" charset="-128"/>
                <a:ea typeface="Meiryo UI" panose="020B0604030504040204" pitchFamily="50" charset="-128"/>
              </a:rPr>
              <a:t>	</a:t>
            </a:r>
            <a:r>
              <a:rPr kumimoji="0" lang="en-US" altLang="ja-JP" sz="1100" b="1" kern="0" dirty="0">
                <a:solidFill>
                  <a:srgbClr val="FFFFFF"/>
                </a:solidFill>
                <a:latin typeface="Meiryo UI" panose="020B0604030504040204" pitchFamily="50" charset="-128"/>
                <a:ea typeface="Meiryo UI" panose="020B0604030504040204" pitchFamily="50" charset="-128"/>
              </a:rPr>
              <a:t> ACT5</a:t>
            </a:r>
            <a:r>
              <a:rPr kumimoji="0" lang="ja-JP" altLang="en-US" sz="1100" b="1" kern="0" dirty="0">
                <a:solidFill>
                  <a:srgbClr val="FFFFFF"/>
                </a:solidFill>
                <a:latin typeface="Meiryo UI" panose="020B0604030504040204" pitchFamily="50" charset="-128"/>
                <a:ea typeface="Meiryo UI" panose="020B0604030504040204" pitchFamily="50" charset="-128"/>
              </a:rPr>
              <a:t>メンバーポイントの利用用途</a:t>
            </a:r>
            <a:endParaRPr kumimoji="0" b="1" kern="0" dirty="0">
              <a:solidFill>
                <a:srgbClr val="FFFFFF"/>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2263A939-2147-488F-8BFF-32CD7BEE3020}"/>
              </a:ext>
            </a:extLst>
          </p:cNvPr>
          <p:cNvCxnSpPr/>
          <p:nvPr/>
        </p:nvCxnSpPr>
        <p:spPr>
          <a:xfrm>
            <a:off x="7090980" y="1367997"/>
            <a:ext cx="0" cy="221295"/>
          </a:xfrm>
          <a:prstGeom prst="line">
            <a:avLst/>
          </a:prstGeom>
          <a:noFill/>
          <a:ln w="9525" cap="flat" cmpd="sng" algn="ctr">
            <a:solidFill>
              <a:srgbClr val="FFFFFF"/>
            </a:solidFill>
            <a:prstDash val="solid"/>
          </a:ln>
          <a:effectLst/>
        </p:spPr>
      </p:cxnSp>
      <p:cxnSp>
        <p:nvCxnSpPr>
          <p:cNvPr id="41" name="直線矢印コネクタ 40">
            <a:extLst>
              <a:ext uri="{FF2B5EF4-FFF2-40B4-BE49-F238E27FC236}">
                <a16:creationId xmlns:a16="http://schemas.microsoft.com/office/drawing/2014/main" id="{E59B8BFE-2436-443A-92FA-F3B28460035C}"/>
              </a:ext>
            </a:extLst>
          </p:cNvPr>
          <p:cNvCxnSpPr>
            <a:cxnSpLocks/>
          </p:cNvCxnSpPr>
          <p:nvPr/>
        </p:nvCxnSpPr>
        <p:spPr>
          <a:xfrm>
            <a:off x="3047622" y="1990033"/>
            <a:ext cx="1267417" cy="0"/>
          </a:xfrm>
          <a:prstGeom prst="straightConnector1">
            <a:avLst/>
          </a:prstGeom>
          <a:noFill/>
          <a:ln w="19050" cap="flat" cmpd="sng" algn="ctr">
            <a:solidFill>
              <a:srgbClr val="96A8C0"/>
            </a:solidFill>
            <a:prstDash val="solid"/>
            <a:round/>
            <a:headEnd type="none" w="med" len="med"/>
            <a:tailEnd type="triangle" w="lg" len="lg"/>
          </a:ln>
          <a:effectLst/>
        </p:spPr>
      </p:cxnSp>
      <p:grpSp>
        <p:nvGrpSpPr>
          <p:cNvPr id="42" name="グループ化 41">
            <a:extLst>
              <a:ext uri="{FF2B5EF4-FFF2-40B4-BE49-F238E27FC236}">
                <a16:creationId xmlns:a16="http://schemas.microsoft.com/office/drawing/2014/main" id="{56903354-00D8-4594-AC2B-46996C2A62B3}"/>
              </a:ext>
            </a:extLst>
          </p:cNvPr>
          <p:cNvGrpSpPr/>
          <p:nvPr/>
        </p:nvGrpSpPr>
        <p:grpSpPr>
          <a:xfrm>
            <a:off x="4489172" y="1910203"/>
            <a:ext cx="1440000" cy="800614"/>
            <a:chOff x="4233000" y="3263353"/>
            <a:chExt cx="1440000" cy="800614"/>
          </a:xfrm>
        </p:grpSpPr>
        <p:grpSp>
          <p:nvGrpSpPr>
            <p:cNvPr id="43" name="グループ化 42">
              <a:extLst>
                <a:ext uri="{FF2B5EF4-FFF2-40B4-BE49-F238E27FC236}">
                  <a16:creationId xmlns:a16="http://schemas.microsoft.com/office/drawing/2014/main" id="{4733483D-44B8-4991-8364-5D4B40B94DCD}"/>
                </a:ext>
              </a:extLst>
            </p:cNvPr>
            <p:cNvGrpSpPr/>
            <p:nvPr/>
          </p:nvGrpSpPr>
          <p:grpSpPr>
            <a:xfrm>
              <a:off x="4233000" y="3541185"/>
              <a:ext cx="1440000" cy="522782"/>
              <a:chOff x="4135423" y="3598335"/>
              <a:chExt cx="1440000" cy="522782"/>
            </a:xfrm>
          </p:grpSpPr>
          <p:sp>
            <p:nvSpPr>
              <p:cNvPr id="1010" name="楕円 1009">
                <a:extLst>
                  <a:ext uri="{FF2B5EF4-FFF2-40B4-BE49-F238E27FC236}">
                    <a16:creationId xmlns:a16="http://schemas.microsoft.com/office/drawing/2014/main" id="{DA27790A-86F5-49BF-9962-85A3EC2BBC05}"/>
                  </a:ext>
                </a:extLst>
              </p:cNvPr>
              <p:cNvSpPr/>
              <p:nvPr/>
            </p:nvSpPr>
            <p:spPr>
              <a:xfrm>
                <a:off x="4135423" y="3598335"/>
                <a:ext cx="1440000" cy="511733"/>
              </a:xfrm>
              <a:prstGeom prst="ellipse">
                <a:avLst/>
              </a:prstGeom>
              <a:solidFill>
                <a:srgbClr val="CCE6C6">
                  <a:alpha val="70000"/>
                </a:srgbClr>
              </a:solidFill>
              <a:ln w="9525" cap="flat" cmpd="sng" algn="ctr">
                <a:no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algn="ctr" defTabSz="914400" eaLnBrk="1" fontAlgn="auto" latinLnBrk="0" hangingPunct="1">
                  <a:lnSpc>
                    <a:spcPct val="90000"/>
                  </a:lnSpc>
                  <a:spcBef>
                    <a:spcPts val="0"/>
                  </a:spcBef>
                  <a:spcAft>
                    <a:spcPts val="0"/>
                  </a:spcAft>
                  <a:buClrTx/>
                  <a:buSzTx/>
                  <a:buFontTx/>
                  <a:buNone/>
                  <a:tabLst/>
                  <a:defRPr/>
                </a:pPr>
                <a:endParaRPr kumimoji="0" lang="en-US" altLang="ja-JP" sz="1000" b="1"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011" name="正方形/長方形 1010">
                <a:extLst>
                  <a:ext uri="{FF2B5EF4-FFF2-40B4-BE49-F238E27FC236}">
                    <a16:creationId xmlns:a16="http://schemas.microsoft.com/office/drawing/2014/main" id="{1D6E1D91-B204-4F2B-901D-997B8CF69DCA}"/>
                  </a:ext>
                </a:extLst>
              </p:cNvPr>
              <p:cNvSpPr/>
              <p:nvPr/>
            </p:nvSpPr>
            <p:spPr>
              <a:xfrm>
                <a:off x="4309323" y="3779485"/>
                <a:ext cx="1092200" cy="341632"/>
              </a:xfrm>
              <a:prstGeom prst="rect">
                <a:avLst/>
              </a:prstGeom>
            </p:spPr>
            <p:txBody>
              <a:bodyPr wrap="square">
                <a:spAutoFit/>
              </a:body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sz="9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大手町・丸の内・</a:t>
                </a:r>
                <a:endParaRPr kumimoji="0" lang="en-US" altLang="ja-JP" sz="9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90000"/>
                  </a:lnSpc>
                  <a:spcBef>
                    <a:spcPts val="0"/>
                  </a:spcBef>
                  <a:spcAft>
                    <a:spcPts val="0"/>
                  </a:spcAft>
                  <a:buClrTx/>
                  <a:buSzTx/>
                  <a:buFontTx/>
                  <a:buNone/>
                  <a:tabLst/>
                  <a:defRPr/>
                </a:pPr>
                <a:r>
                  <a:rPr kumimoji="0" sz="9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有楽町エリア</a:t>
                </a:r>
              </a:p>
            </p:txBody>
          </p:sp>
        </p:grpSp>
        <p:grpSp>
          <p:nvGrpSpPr>
            <p:cNvPr id="44" name="グループ化 43">
              <a:extLst>
                <a:ext uri="{FF2B5EF4-FFF2-40B4-BE49-F238E27FC236}">
                  <a16:creationId xmlns:a16="http://schemas.microsoft.com/office/drawing/2014/main" id="{D309573D-F0FB-47FD-BD9B-7143206C886E}"/>
                </a:ext>
              </a:extLst>
            </p:cNvPr>
            <p:cNvGrpSpPr/>
            <p:nvPr/>
          </p:nvGrpSpPr>
          <p:grpSpPr>
            <a:xfrm>
              <a:off x="4447326" y="3263353"/>
              <a:ext cx="670773" cy="454571"/>
              <a:chOff x="4413250" y="3358918"/>
              <a:chExt cx="684364" cy="463781"/>
            </a:xfrm>
          </p:grpSpPr>
          <p:grpSp>
            <p:nvGrpSpPr>
              <p:cNvPr id="58" name="Group 730">
                <a:extLst>
                  <a:ext uri="{FF2B5EF4-FFF2-40B4-BE49-F238E27FC236}">
                    <a16:creationId xmlns:a16="http://schemas.microsoft.com/office/drawing/2014/main" id="{FFEB47C1-4653-4AB6-9954-BBD7C611B279}"/>
                  </a:ext>
                </a:extLst>
              </p:cNvPr>
              <p:cNvGrpSpPr>
                <a:grpSpLocks/>
              </p:cNvGrpSpPr>
              <p:nvPr/>
            </p:nvGrpSpPr>
            <p:grpSpPr bwMode="auto">
              <a:xfrm>
                <a:off x="4413250" y="3358918"/>
                <a:ext cx="684364" cy="463781"/>
                <a:chOff x="580" y="618"/>
                <a:chExt cx="1517" cy="1370"/>
              </a:xfrm>
              <a:solidFill>
                <a:srgbClr val="FFFFFF"/>
              </a:solidFill>
              <a:effectLst/>
            </p:grpSpPr>
            <p:grpSp>
              <p:nvGrpSpPr>
                <p:cNvPr id="535" name="Group 731">
                  <a:extLst>
                    <a:ext uri="{FF2B5EF4-FFF2-40B4-BE49-F238E27FC236}">
                      <a16:creationId xmlns:a16="http://schemas.microsoft.com/office/drawing/2014/main" id="{BE96E1C6-97B2-4789-9516-A3C5025F61D3}"/>
                    </a:ext>
                  </a:extLst>
                </p:cNvPr>
                <p:cNvGrpSpPr>
                  <a:grpSpLocks/>
                </p:cNvGrpSpPr>
                <p:nvPr/>
              </p:nvGrpSpPr>
              <p:grpSpPr bwMode="auto">
                <a:xfrm>
                  <a:off x="580" y="1473"/>
                  <a:ext cx="279" cy="515"/>
                  <a:chOff x="580" y="1473"/>
                  <a:chExt cx="279" cy="515"/>
                </a:xfrm>
                <a:grpFill/>
              </p:grpSpPr>
              <p:grpSp>
                <p:nvGrpSpPr>
                  <p:cNvPr id="971" name="Group 732">
                    <a:extLst>
                      <a:ext uri="{FF2B5EF4-FFF2-40B4-BE49-F238E27FC236}">
                        <a16:creationId xmlns:a16="http://schemas.microsoft.com/office/drawing/2014/main" id="{B52B7075-3B5E-4F80-890B-F3D472BEA343}"/>
                      </a:ext>
                    </a:extLst>
                  </p:cNvPr>
                  <p:cNvGrpSpPr>
                    <a:grpSpLocks noChangeAspect="1"/>
                  </p:cNvGrpSpPr>
                  <p:nvPr/>
                </p:nvGrpSpPr>
                <p:grpSpPr bwMode="auto">
                  <a:xfrm>
                    <a:off x="580" y="1473"/>
                    <a:ext cx="279" cy="515"/>
                    <a:chOff x="1353" y="2978"/>
                    <a:chExt cx="279" cy="515"/>
                  </a:xfrm>
                  <a:grpFill/>
                </p:grpSpPr>
                <p:sp>
                  <p:nvSpPr>
                    <p:cNvPr id="996" name="Rectangle 733">
                      <a:extLst>
                        <a:ext uri="{FF2B5EF4-FFF2-40B4-BE49-F238E27FC236}">
                          <a16:creationId xmlns:a16="http://schemas.microsoft.com/office/drawing/2014/main" id="{A9FE7698-0D1D-46FF-AA30-7AA60109B621}"/>
                        </a:ext>
                      </a:extLst>
                    </p:cNvPr>
                    <p:cNvSpPr>
                      <a:spLocks noChangeAspect="1" noChangeArrowheads="1"/>
                    </p:cNvSpPr>
                    <p:nvPr/>
                  </p:nvSpPr>
                  <p:spPr bwMode="gray">
                    <a:xfrm>
                      <a:off x="1353" y="2978"/>
                      <a:ext cx="279" cy="515"/>
                    </a:xfrm>
                    <a:prstGeom prst="rect">
                      <a:avLst/>
                    </a:pr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7" name="Freeform 734">
                      <a:extLst>
                        <a:ext uri="{FF2B5EF4-FFF2-40B4-BE49-F238E27FC236}">
                          <a16:creationId xmlns:a16="http://schemas.microsoft.com/office/drawing/2014/main" id="{F338BCA8-DD86-4262-B579-11BDC0E86787}"/>
                        </a:ext>
                      </a:extLst>
                    </p:cNvPr>
                    <p:cNvSpPr>
                      <a:spLocks noChangeAspect="1"/>
                    </p:cNvSpPr>
                    <p:nvPr/>
                  </p:nvSpPr>
                  <p:spPr bwMode="gray">
                    <a:xfrm>
                      <a:off x="1363" y="2988"/>
                      <a:ext cx="259" cy="496"/>
                    </a:xfrm>
                    <a:custGeom>
                      <a:avLst/>
                      <a:gdLst>
                        <a:gd name="T0" fmla="*/ 110 w 110"/>
                        <a:gd name="T1" fmla="*/ 0 h 210"/>
                        <a:gd name="T2" fmla="*/ 0 w 110"/>
                        <a:gd name="T3" fmla="*/ 0 h 210"/>
                        <a:gd name="T4" fmla="*/ 0 w 110"/>
                        <a:gd name="T5" fmla="*/ 210 h 210"/>
                        <a:gd name="T6" fmla="*/ 110 w 110"/>
                        <a:gd name="T7" fmla="*/ 210 h 210"/>
                        <a:gd name="T8" fmla="*/ 110 w 110"/>
                        <a:gd name="T9" fmla="*/ 0 h 210"/>
                      </a:gdLst>
                      <a:ahLst/>
                      <a:cxnLst>
                        <a:cxn ang="0">
                          <a:pos x="T0" y="T1"/>
                        </a:cxn>
                        <a:cxn ang="0">
                          <a:pos x="T2" y="T3"/>
                        </a:cxn>
                        <a:cxn ang="0">
                          <a:pos x="T4" y="T5"/>
                        </a:cxn>
                        <a:cxn ang="0">
                          <a:pos x="T6" y="T7"/>
                        </a:cxn>
                        <a:cxn ang="0">
                          <a:pos x="T8" y="T9"/>
                        </a:cxn>
                      </a:cxnLst>
                      <a:rect l="0" t="0" r="r" b="b"/>
                      <a:pathLst>
                        <a:path w="110" h="210">
                          <a:moveTo>
                            <a:pt x="110" y="0"/>
                          </a:moveTo>
                          <a:cubicBezTo>
                            <a:pt x="106" y="0"/>
                            <a:pt x="4" y="0"/>
                            <a:pt x="0" y="0"/>
                          </a:cubicBezTo>
                          <a:cubicBezTo>
                            <a:pt x="0" y="4"/>
                            <a:pt x="0" y="207"/>
                            <a:pt x="0" y="210"/>
                          </a:cubicBezTo>
                          <a:cubicBezTo>
                            <a:pt x="4" y="210"/>
                            <a:pt x="106" y="210"/>
                            <a:pt x="110" y="210"/>
                          </a:cubicBezTo>
                          <a:cubicBezTo>
                            <a:pt x="110" y="207"/>
                            <a:pt x="110" y="4"/>
                            <a:pt x="110"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nvGrpSpPr>
                    <p:cNvPr id="998" name="Group 735">
                      <a:extLst>
                        <a:ext uri="{FF2B5EF4-FFF2-40B4-BE49-F238E27FC236}">
                          <a16:creationId xmlns:a16="http://schemas.microsoft.com/office/drawing/2014/main" id="{6B312185-3953-4D22-9D44-6EDEE353BFF3}"/>
                        </a:ext>
                      </a:extLst>
                    </p:cNvPr>
                    <p:cNvGrpSpPr>
                      <a:grpSpLocks noChangeAspect="1"/>
                    </p:cNvGrpSpPr>
                    <p:nvPr/>
                  </p:nvGrpSpPr>
                  <p:grpSpPr bwMode="auto">
                    <a:xfrm>
                      <a:off x="1363" y="3049"/>
                      <a:ext cx="259" cy="397"/>
                      <a:chOff x="1363" y="3049"/>
                      <a:chExt cx="259" cy="397"/>
                    </a:xfrm>
                    <a:grpFill/>
                  </p:grpSpPr>
                  <p:sp>
                    <p:nvSpPr>
                      <p:cNvPr id="999" name="Rectangle 736">
                        <a:extLst>
                          <a:ext uri="{FF2B5EF4-FFF2-40B4-BE49-F238E27FC236}">
                            <a16:creationId xmlns:a16="http://schemas.microsoft.com/office/drawing/2014/main" id="{FD0E84B8-B9A8-46FD-B788-B1F0EB20921A}"/>
                          </a:ext>
                        </a:extLst>
                      </p:cNvPr>
                      <p:cNvSpPr>
                        <a:spLocks noChangeAspect="1" noChangeArrowheads="1"/>
                      </p:cNvSpPr>
                      <p:nvPr/>
                    </p:nvSpPr>
                    <p:spPr bwMode="gray">
                      <a:xfrm>
                        <a:off x="1363" y="3049"/>
                        <a:ext cx="259" cy="17"/>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0" name="Rectangle 737">
                        <a:extLst>
                          <a:ext uri="{FF2B5EF4-FFF2-40B4-BE49-F238E27FC236}">
                            <a16:creationId xmlns:a16="http://schemas.microsoft.com/office/drawing/2014/main" id="{B3177478-33CB-463A-905C-20A22352729F}"/>
                          </a:ext>
                        </a:extLst>
                      </p:cNvPr>
                      <p:cNvSpPr>
                        <a:spLocks noChangeAspect="1" noChangeArrowheads="1"/>
                      </p:cNvSpPr>
                      <p:nvPr/>
                    </p:nvSpPr>
                    <p:spPr bwMode="gray">
                      <a:xfrm>
                        <a:off x="1363" y="3087"/>
                        <a:ext cx="259" cy="1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1" name="Rectangle 738">
                        <a:extLst>
                          <a:ext uri="{FF2B5EF4-FFF2-40B4-BE49-F238E27FC236}">
                            <a16:creationId xmlns:a16="http://schemas.microsoft.com/office/drawing/2014/main" id="{5983D8FE-DB59-49D7-BBBD-731C6F6843AB}"/>
                          </a:ext>
                        </a:extLst>
                      </p:cNvPr>
                      <p:cNvSpPr>
                        <a:spLocks noChangeAspect="1" noChangeArrowheads="1"/>
                      </p:cNvSpPr>
                      <p:nvPr/>
                    </p:nvSpPr>
                    <p:spPr bwMode="gray">
                      <a:xfrm>
                        <a:off x="1363" y="3125"/>
                        <a:ext cx="259" cy="1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2" name="Rectangle 739">
                        <a:extLst>
                          <a:ext uri="{FF2B5EF4-FFF2-40B4-BE49-F238E27FC236}">
                            <a16:creationId xmlns:a16="http://schemas.microsoft.com/office/drawing/2014/main" id="{599054E9-81F8-4EB2-80C9-EBCC435206B7}"/>
                          </a:ext>
                        </a:extLst>
                      </p:cNvPr>
                      <p:cNvSpPr>
                        <a:spLocks noChangeAspect="1" noChangeArrowheads="1"/>
                      </p:cNvSpPr>
                      <p:nvPr/>
                    </p:nvSpPr>
                    <p:spPr bwMode="gray">
                      <a:xfrm>
                        <a:off x="1363" y="3162"/>
                        <a:ext cx="259" cy="17"/>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3" name="Rectangle 740">
                        <a:extLst>
                          <a:ext uri="{FF2B5EF4-FFF2-40B4-BE49-F238E27FC236}">
                            <a16:creationId xmlns:a16="http://schemas.microsoft.com/office/drawing/2014/main" id="{2267E2D3-2DB0-44F3-B18A-A9E97D75657E}"/>
                          </a:ext>
                        </a:extLst>
                      </p:cNvPr>
                      <p:cNvSpPr>
                        <a:spLocks noChangeAspect="1" noChangeArrowheads="1"/>
                      </p:cNvSpPr>
                      <p:nvPr/>
                    </p:nvSpPr>
                    <p:spPr bwMode="gray">
                      <a:xfrm>
                        <a:off x="1363" y="3200"/>
                        <a:ext cx="259" cy="17"/>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4" name="Rectangle 741">
                        <a:extLst>
                          <a:ext uri="{FF2B5EF4-FFF2-40B4-BE49-F238E27FC236}">
                            <a16:creationId xmlns:a16="http://schemas.microsoft.com/office/drawing/2014/main" id="{1B82D5CE-78DA-4623-ACF8-1E93DF142743}"/>
                          </a:ext>
                        </a:extLst>
                      </p:cNvPr>
                      <p:cNvSpPr>
                        <a:spLocks noChangeAspect="1" noChangeArrowheads="1"/>
                      </p:cNvSpPr>
                      <p:nvPr/>
                    </p:nvSpPr>
                    <p:spPr bwMode="gray">
                      <a:xfrm>
                        <a:off x="1363" y="3238"/>
                        <a:ext cx="259" cy="17"/>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5" name="Rectangle 742">
                        <a:extLst>
                          <a:ext uri="{FF2B5EF4-FFF2-40B4-BE49-F238E27FC236}">
                            <a16:creationId xmlns:a16="http://schemas.microsoft.com/office/drawing/2014/main" id="{62C65C57-D557-40FA-82B8-E3154E2804F1}"/>
                          </a:ext>
                        </a:extLst>
                      </p:cNvPr>
                      <p:cNvSpPr>
                        <a:spLocks noChangeAspect="1" noChangeArrowheads="1"/>
                      </p:cNvSpPr>
                      <p:nvPr/>
                    </p:nvSpPr>
                    <p:spPr bwMode="gray">
                      <a:xfrm>
                        <a:off x="1363" y="3278"/>
                        <a:ext cx="259"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6" name="Rectangle 743">
                        <a:extLst>
                          <a:ext uri="{FF2B5EF4-FFF2-40B4-BE49-F238E27FC236}">
                            <a16:creationId xmlns:a16="http://schemas.microsoft.com/office/drawing/2014/main" id="{48C66CAA-5531-4E9D-B2B3-783AE2E91D10}"/>
                          </a:ext>
                        </a:extLst>
                      </p:cNvPr>
                      <p:cNvSpPr>
                        <a:spLocks noChangeAspect="1" noChangeArrowheads="1"/>
                      </p:cNvSpPr>
                      <p:nvPr/>
                    </p:nvSpPr>
                    <p:spPr bwMode="gray">
                      <a:xfrm>
                        <a:off x="1363" y="3316"/>
                        <a:ext cx="259" cy="1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7" name="Rectangle 744">
                        <a:extLst>
                          <a:ext uri="{FF2B5EF4-FFF2-40B4-BE49-F238E27FC236}">
                            <a16:creationId xmlns:a16="http://schemas.microsoft.com/office/drawing/2014/main" id="{F42AF542-F009-4F87-8572-95A63DCD817A}"/>
                          </a:ext>
                        </a:extLst>
                      </p:cNvPr>
                      <p:cNvSpPr>
                        <a:spLocks noChangeAspect="1" noChangeArrowheads="1"/>
                      </p:cNvSpPr>
                      <p:nvPr/>
                    </p:nvSpPr>
                    <p:spPr bwMode="gray">
                      <a:xfrm>
                        <a:off x="1363" y="3354"/>
                        <a:ext cx="259" cy="1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8" name="Rectangle 745">
                        <a:extLst>
                          <a:ext uri="{FF2B5EF4-FFF2-40B4-BE49-F238E27FC236}">
                            <a16:creationId xmlns:a16="http://schemas.microsoft.com/office/drawing/2014/main" id="{A2AB0D6D-E7B9-4949-90E9-8F1F18941283}"/>
                          </a:ext>
                        </a:extLst>
                      </p:cNvPr>
                      <p:cNvSpPr>
                        <a:spLocks noChangeAspect="1" noChangeArrowheads="1"/>
                      </p:cNvSpPr>
                      <p:nvPr/>
                    </p:nvSpPr>
                    <p:spPr bwMode="gray">
                      <a:xfrm>
                        <a:off x="1363" y="3391"/>
                        <a:ext cx="259" cy="17"/>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9" name="Rectangle 746">
                        <a:extLst>
                          <a:ext uri="{FF2B5EF4-FFF2-40B4-BE49-F238E27FC236}">
                            <a16:creationId xmlns:a16="http://schemas.microsoft.com/office/drawing/2014/main" id="{C28156C8-DA32-4D15-B1F1-5448DF9D0198}"/>
                          </a:ext>
                        </a:extLst>
                      </p:cNvPr>
                      <p:cNvSpPr>
                        <a:spLocks noChangeAspect="1" noChangeArrowheads="1"/>
                      </p:cNvSpPr>
                      <p:nvPr/>
                    </p:nvSpPr>
                    <p:spPr bwMode="gray">
                      <a:xfrm>
                        <a:off x="1363" y="3429"/>
                        <a:ext cx="259" cy="17"/>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972" name="Group 747">
                    <a:extLst>
                      <a:ext uri="{FF2B5EF4-FFF2-40B4-BE49-F238E27FC236}">
                        <a16:creationId xmlns:a16="http://schemas.microsoft.com/office/drawing/2014/main" id="{9AD5FDA5-E39A-4772-9645-E35932103C41}"/>
                      </a:ext>
                    </a:extLst>
                  </p:cNvPr>
                  <p:cNvGrpSpPr>
                    <a:grpSpLocks noChangeAspect="1"/>
                  </p:cNvGrpSpPr>
                  <p:nvPr/>
                </p:nvGrpSpPr>
                <p:grpSpPr bwMode="auto">
                  <a:xfrm>
                    <a:off x="590" y="1544"/>
                    <a:ext cx="259" cy="397"/>
                    <a:chOff x="1363" y="3049"/>
                    <a:chExt cx="259" cy="397"/>
                  </a:xfrm>
                  <a:grpFill/>
                </p:grpSpPr>
                <p:sp>
                  <p:nvSpPr>
                    <p:cNvPr id="973" name="Freeform 748">
                      <a:extLst>
                        <a:ext uri="{FF2B5EF4-FFF2-40B4-BE49-F238E27FC236}">
                          <a16:creationId xmlns:a16="http://schemas.microsoft.com/office/drawing/2014/main" id="{6E375DDB-4564-4A63-8C9D-7C5DB09410D8}"/>
                        </a:ext>
                      </a:extLst>
                    </p:cNvPr>
                    <p:cNvSpPr>
                      <a:spLocks noChangeAspect="1"/>
                    </p:cNvSpPr>
                    <p:nvPr/>
                  </p:nvSpPr>
                  <p:spPr bwMode="gray">
                    <a:xfrm>
                      <a:off x="1511" y="3049"/>
                      <a:ext cx="40" cy="17"/>
                    </a:xfrm>
                    <a:custGeom>
                      <a:avLst/>
                      <a:gdLst>
                        <a:gd name="T0" fmla="*/ 40 w 40"/>
                        <a:gd name="T1" fmla="*/ 0 h 17"/>
                        <a:gd name="T2" fmla="*/ 17 w 40"/>
                        <a:gd name="T3" fmla="*/ 0 h 17"/>
                        <a:gd name="T4" fmla="*/ 0 w 40"/>
                        <a:gd name="T5" fmla="*/ 17 h 17"/>
                        <a:gd name="T6" fmla="*/ 26 w 40"/>
                        <a:gd name="T7" fmla="*/ 17 h 17"/>
                        <a:gd name="T8" fmla="*/ 40 w 40"/>
                        <a:gd name="T9" fmla="*/ 0 h 17"/>
                      </a:gdLst>
                      <a:ahLst/>
                      <a:cxnLst>
                        <a:cxn ang="0">
                          <a:pos x="T0" y="T1"/>
                        </a:cxn>
                        <a:cxn ang="0">
                          <a:pos x="T2" y="T3"/>
                        </a:cxn>
                        <a:cxn ang="0">
                          <a:pos x="T4" y="T5"/>
                        </a:cxn>
                        <a:cxn ang="0">
                          <a:pos x="T6" y="T7"/>
                        </a:cxn>
                        <a:cxn ang="0">
                          <a:pos x="T8" y="T9"/>
                        </a:cxn>
                      </a:cxnLst>
                      <a:rect l="0" t="0" r="r" b="b"/>
                      <a:pathLst>
                        <a:path w="40" h="17">
                          <a:moveTo>
                            <a:pt x="40" y="0"/>
                          </a:moveTo>
                          <a:lnTo>
                            <a:pt x="17" y="0"/>
                          </a:lnTo>
                          <a:lnTo>
                            <a:pt x="0" y="17"/>
                          </a:lnTo>
                          <a:lnTo>
                            <a:pt x="26" y="17"/>
                          </a:lnTo>
                          <a:lnTo>
                            <a:pt x="4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4" name="Freeform 749">
                      <a:extLst>
                        <a:ext uri="{FF2B5EF4-FFF2-40B4-BE49-F238E27FC236}">
                          <a16:creationId xmlns:a16="http://schemas.microsoft.com/office/drawing/2014/main" id="{8CC5C6C8-772E-49A4-82AC-B87320B8FF7B}"/>
                        </a:ext>
                      </a:extLst>
                    </p:cNvPr>
                    <p:cNvSpPr>
                      <a:spLocks noChangeAspect="1"/>
                    </p:cNvSpPr>
                    <p:nvPr/>
                  </p:nvSpPr>
                  <p:spPr bwMode="gray">
                    <a:xfrm>
                      <a:off x="1478" y="3087"/>
                      <a:ext cx="40" cy="16"/>
                    </a:xfrm>
                    <a:custGeom>
                      <a:avLst/>
                      <a:gdLst>
                        <a:gd name="T0" fmla="*/ 40 w 40"/>
                        <a:gd name="T1" fmla="*/ 0 h 16"/>
                        <a:gd name="T2" fmla="*/ 15 w 40"/>
                        <a:gd name="T3" fmla="*/ 0 h 16"/>
                        <a:gd name="T4" fmla="*/ 0 w 40"/>
                        <a:gd name="T5" fmla="*/ 16 h 16"/>
                        <a:gd name="T6" fmla="*/ 26 w 40"/>
                        <a:gd name="T7" fmla="*/ 16 h 16"/>
                        <a:gd name="T8" fmla="*/ 40 w 40"/>
                        <a:gd name="T9" fmla="*/ 0 h 16"/>
                      </a:gdLst>
                      <a:ahLst/>
                      <a:cxnLst>
                        <a:cxn ang="0">
                          <a:pos x="T0" y="T1"/>
                        </a:cxn>
                        <a:cxn ang="0">
                          <a:pos x="T2" y="T3"/>
                        </a:cxn>
                        <a:cxn ang="0">
                          <a:pos x="T4" y="T5"/>
                        </a:cxn>
                        <a:cxn ang="0">
                          <a:pos x="T6" y="T7"/>
                        </a:cxn>
                        <a:cxn ang="0">
                          <a:pos x="T8" y="T9"/>
                        </a:cxn>
                      </a:cxnLst>
                      <a:rect l="0" t="0" r="r" b="b"/>
                      <a:pathLst>
                        <a:path w="40" h="16">
                          <a:moveTo>
                            <a:pt x="40" y="0"/>
                          </a:moveTo>
                          <a:lnTo>
                            <a:pt x="15" y="0"/>
                          </a:lnTo>
                          <a:lnTo>
                            <a:pt x="0" y="16"/>
                          </a:lnTo>
                          <a:lnTo>
                            <a:pt x="26" y="16"/>
                          </a:lnTo>
                          <a:lnTo>
                            <a:pt x="4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5" name="Freeform 750">
                      <a:extLst>
                        <a:ext uri="{FF2B5EF4-FFF2-40B4-BE49-F238E27FC236}">
                          <a16:creationId xmlns:a16="http://schemas.microsoft.com/office/drawing/2014/main" id="{F2CCEB07-F5A9-4801-8613-9D0549BE2148}"/>
                        </a:ext>
                      </a:extLst>
                    </p:cNvPr>
                    <p:cNvSpPr>
                      <a:spLocks noChangeAspect="1"/>
                    </p:cNvSpPr>
                    <p:nvPr/>
                  </p:nvSpPr>
                  <p:spPr bwMode="gray">
                    <a:xfrm>
                      <a:off x="1443" y="3125"/>
                      <a:ext cx="40" cy="16"/>
                    </a:xfrm>
                    <a:custGeom>
                      <a:avLst/>
                      <a:gdLst>
                        <a:gd name="T0" fmla="*/ 40 w 40"/>
                        <a:gd name="T1" fmla="*/ 0 h 16"/>
                        <a:gd name="T2" fmla="*/ 16 w 40"/>
                        <a:gd name="T3" fmla="*/ 0 h 16"/>
                        <a:gd name="T4" fmla="*/ 0 w 40"/>
                        <a:gd name="T5" fmla="*/ 16 h 16"/>
                        <a:gd name="T6" fmla="*/ 26 w 40"/>
                        <a:gd name="T7" fmla="*/ 16 h 16"/>
                        <a:gd name="T8" fmla="*/ 40 w 40"/>
                        <a:gd name="T9" fmla="*/ 0 h 16"/>
                      </a:gdLst>
                      <a:ahLst/>
                      <a:cxnLst>
                        <a:cxn ang="0">
                          <a:pos x="T0" y="T1"/>
                        </a:cxn>
                        <a:cxn ang="0">
                          <a:pos x="T2" y="T3"/>
                        </a:cxn>
                        <a:cxn ang="0">
                          <a:pos x="T4" y="T5"/>
                        </a:cxn>
                        <a:cxn ang="0">
                          <a:pos x="T6" y="T7"/>
                        </a:cxn>
                        <a:cxn ang="0">
                          <a:pos x="T8" y="T9"/>
                        </a:cxn>
                      </a:cxnLst>
                      <a:rect l="0" t="0" r="r" b="b"/>
                      <a:pathLst>
                        <a:path w="40" h="16">
                          <a:moveTo>
                            <a:pt x="40" y="0"/>
                          </a:moveTo>
                          <a:lnTo>
                            <a:pt x="16" y="0"/>
                          </a:lnTo>
                          <a:lnTo>
                            <a:pt x="0" y="16"/>
                          </a:lnTo>
                          <a:lnTo>
                            <a:pt x="26" y="16"/>
                          </a:lnTo>
                          <a:lnTo>
                            <a:pt x="4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6" name="Freeform 751">
                      <a:extLst>
                        <a:ext uri="{FF2B5EF4-FFF2-40B4-BE49-F238E27FC236}">
                          <a16:creationId xmlns:a16="http://schemas.microsoft.com/office/drawing/2014/main" id="{DC75C2E1-B471-4D45-9820-DA06C5126CC8}"/>
                        </a:ext>
                      </a:extLst>
                    </p:cNvPr>
                    <p:cNvSpPr>
                      <a:spLocks noChangeAspect="1"/>
                    </p:cNvSpPr>
                    <p:nvPr/>
                  </p:nvSpPr>
                  <p:spPr bwMode="gray">
                    <a:xfrm>
                      <a:off x="1410" y="3162"/>
                      <a:ext cx="40" cy="17"/>
                    </a:xfrm>
                    <a:custGeom>
                      <a:avLst/>
                      <a:gdLst>
                        <a:gd name="T0" fmla="*/ 40 w 40"/>
                        <a:gd name="T1" fmla="*/ 0 h 17"/>
                        <a:gd name="T2" fmla="*/ 14 w 40"/>
                        <a:gd name="T3" fmla="*/ 0 h 17"/>
                        <a:gd name="T4" fmla="*/ 0 w 40"/>
                        <a:gd name="T5" fmla="*/ 17 h 17"/>
                        <a:gd name="T6" fmla="*/ 26 w 40"/>
                        <a:gd name="T7" fmla="*/ 17 h 17"/>
                        <a:gd name="T8" fmla="*/ 40 w 40"/>
                        <a:gd name="T9" fmla="*/ 0 h 17"/>
                      </a:gdLst>
                      <a:ahLst/>
                      <a:cxnLst>
                        <a:cxn ang="0">
                          <a:pos x="T0" y="T1"/>
                        </a:cxn>
                        <a:cxn ang="0">
                          <a:pos x="T2" y="T3"/>
                        </a:cxn>
                        <a:cxn ang="0">
                          <a:pos x="T4" y="T5"/>
                        </a:cxn>
                        <a:cxn ang="0">
                          <a:pos x="T6" y="T7"/>
                        </a:cxn>
                        <a:cxn ang="0">
                          <a:pos x="T8" y="T9"/>
                        </a:cxn>
                      </a:cxnLst>
                      <a:rect l="0" t="0" r="r" b="b"/>
                      <a:pathLst>
                        <a:path w="40" h="17">
                          <a:moveTo>
                            <a:pt x="40" y="0"/>
                          </a:moveTo>
                          <a:lnTo>
                            <a:pt x="14" y="0"/>
                          </a:lnTo>
                          <a:lnTo>
                            <a:pt x="0" y="17"/>
                          </a:lnTo>
                          <a:lnTo>
                            <a:pt x="26" y="17"/>
                          </a:lnTo>
                          <a:lnTo>
                            <a:pt x="4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7" name="Freeform 752">
                      <a:extLst>
                        <a:ext uri="{FF2B5EF4-FFF2-40B4-BE49-F238E27FC236}">
                          <a16:creationId xmlns:a16="http://schemas.microsoft.com/office/drawing/2014/main" id="{A4E7F26E-38BC-4661-B5B0-DDF0FF745E15}"/>
                        </a:ext>
                      </a:extLst>
                    </p:cNvPr>
                    <p:cNvSpPr>
                      <a:spLocks noChangeAspect="1"/>
                    </p:cNvSpPr>
                    <p:nvPr/>
                  </p:nvSpPr>
                  <p:spPr bwMode="gray">
                    <a:xfrm>
                      <a:off x="1375" y="3200"/>
                      <a:ext cx="40" cy="17"/>
                    </a:xfrm>
                    <a:custGeom>
                      <a:avLst/>
                      <a:gdLst>
                        <a:gd name="T0" fmla="*/ 40 w 40"/>
                        <a:gd name="T1" fmla="*/ 0 h 17"/>
                        <a:gd name="T2" fmla="*/ 14 w 40"/>
                        <a:gd name="T3" fmla="*/ 0 h 17"/>
                        <a:gd name="T4" fmla="*/ 0 w 40"/>
                        <a:gd name="T5" fmla="*/ 17 h 17"/>
                        <a:gd name="T6" fmla="*/ 26 w 40"/>
                        <a:gd name="T7" fmla="*/ 17 h 17"/>
                        <a:gd name="T8" fmla="*/ 40 w 40"/>
                        <a:gd name="T9" fmla="*/ 0 h 17"/>
                      </a:gdLst>
                      <a:ahLst/>
                      <a:cxnLst>
                        <a:cxn ang="0">
                          <a:pos x="T0" y="T1"/>
                        </a:cxn>
                        <a:cxn ang="0">
                          <a:pos x="T2" y="T3"/>
                        </a:cxn>
                        <a:cxn ang="0">
                          <a:pos x="T4" y="T5"/>
                        </a:cxn>
                        <a:cxn ang="0">
                          <a:pos x="T6" y="T7"/>
                        </a:cxn>
                        <a:cxn ang="0">
                          <a:pos x="T8" y="T9"/>
                        </a:cxn>
                      </a:cxnLst>
                      <a:rect l="0" t="0" r="r" b="b"/>
                      <a:pathLst>
                        <a:path w="40" h="17">
                          <a:moveTo>
                            <a:pt x="40" y="0"/>
                          </a:moveTo>
                          <a:lnTo>
                            <a:pt x="14" y="0"/>
                          </a:lnTo>
                          <a:lnTo>
                            <a:pt x="0" y="17"/>
                          </a:lnTo>
                          <a:lnTo>
                            <a:pt x="26" y="17"/>
                          </a:lnTo>
                          <a:lnTo>
                            <a:pt x="4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8" name="Freeform 753">
                      <a:extLst>
                        <a:ext uri="{FF2B5EF4-FFF2-40B4-BE49-F238E27FC236}">
                          <a16:creationId xmlns:a16="http://schemas.microsoft.com/office/drawing/2014/main" id="{34A431C1-4F59-4186-B139-6F6201815F40}"/>
                        </a:ext>
                      </a:extLst>
                    </p:cNvPr>
                    <p:cNvSpPr>
                      <a:spLocks noChangeAspect="1"/>
                    </p:cNvSpPr>
                    <p:nvPr/>
                  </p:nvSpPr>
                  <p:spPr bwMode="gray">
                    <a:xfrm>
                      <a:off x="1363" y="3238"/>
                      <a:ext cx="19" cy="17"/>
                    </a:xfrm>
                    <a:custGeom>
                      <a:avLst/>
                      <a:gdLst>
                        <a:gd name="T0" fmla="*/ 0 w 19"/>
                        <a:gd name="T1" fmla="*/ 0 h 17"/>
                        <a:gd name="T2" fmla="*/ 0 w 19"/>
                        <a:gd name="T3" fmla="*/ 17 h 17"/>
                        <a:gd name="T4" fmla="*/ 2 w 19"/>
                        <a:gd name="T5" fmla="*/ 17 h 17"/>
                        <a:gd name="T6" fmla="*/ 19 w 19"/>
                        <a:gd name="T7" fmla="*/ 0 h 17"/>
                        <a:gd name="T8" fmla="*/ 0 w 19"/>
                        <a:gd name="T9" fmla="*/ 0 h 17"/>
                      </a:gdLst>
                      <a:ahLst/>
                      <a:cxnLst>
                        <a:cxn ang="0">
                          <a:pos x="T0" y="T1"/>
                        </a:cxn>
                        <a:cxn ang="0">
                          <a:pos x="T2" y="T3"/>
                        </a:cxn>
                        <a:cxn ang="0">
                          <a:pos x="T4" y="T5"/>
                        </a:cxn>
                        <a:cxn ang="0">
                          <a:pos x="T6" y="T7"/>
                        </a:cxn>
                        <a:cxn ang="0">
                          <a:pos x="T8" y="T9"/>
                        </a:cxn>
                      </a:cxnLst>
                      <a:rect l="0" t="0" r="r" b="b"/>
                      <a:pathLst>
                        <a:path w="19" h="17">
                          <a:moveTo>
                            <a:pt x="0" y="0"/>
                          </a:moveTo>
                          <a:lnTo>
                            <a:pt x="0" y="17"/>
                          </a:lnTo>
                          <a:lnTo>
                            <a:pt x="2" y="17"/>
                          </a:lnTo>
                          <a:lnTo>
                            <a:pt x="19"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9" name="Freeform 754">
                      <a:extLst>
                        <a:ext uri="{FF2B5EF4-FFF2-40B4-BE49-F238E27FC236}">
                          <a16:creationId xmlns:a16="http://schemas.microsoft.com/office/drawing/2014/main" id="{829E0666-2E60-42DD-8F87-294A8BBC3FCF}"/>
                        </a:ext>
                      </a:extLst>
                    </p:cNvPr>
                    <p:cNvSpPr>
                      <a:spLocks noChangeAspect="1"/>
                    </p:cNvSpPr>
                    <p:nvPr/>
                  </p:nvSpPr>
                  <p:spPr bwMode="gray">
                    <a:xfrm>
                      <a:off x="1575" y="3049"/>
                      <a:ext cx="47" cy="17"/>
                    </a:xfrm>
                    <a:custGeom>
                      <a:avLst/>
                      <a:gdLst>
                        <a:gd name="T0" fmla="*/ 47 w 47"/>
                        <a:gd name="T1" fmla="*/ 17 h 17"/>
                        <a:gd name="T2" fmla="*/ 47 w 47"/>
                        <a:gd name="T3" fmla="*/ 0 h 17"/>
                        <a:gd name="T4" fmla="*/ 14 w 47"/>
                        <a:gd name="T5" fmla="*/ 0 h 17"/>
                        <a:gd name="T6" fmla="*/ 0 w 47"/>
                        <a:gd name="T7" fmla="*/ 17 h 17"/>
                        <a:gd name="T8" fmla="*/ 47 w 47"/>
                        <a:gd name="T9" fmla="*/ 17 h 17"/>
                      </a:gdLst>
                      <a:ahLst/>
                      <a:cxnLst>
                        <a:cxn ang="0">
                          <a:pos x="T0" y="T1"/>
                        </a:cxn>
                        <a:cxn ang="0">
                          <a:pos x="T2" y="T3"/>
                        </a:cxn>
                        <a:cxn ang="0">
                          <a:pos x="T4" y="T5"/>
                        </a:cxn>
                        <a:cxn ang="0">
                          <a:pos x="T6" y="T7"/>
                        </a:cxn>
                        <a:cxn ang="0">
                          <a:pos x="T8" y="T9"/>
                        </a:cxn>
                      </a:cxnLst>
                      <a:rect l="0" t="0" r="r" b="b"/>
                      <a:pathLst>
                        <a:path w="47" h="17">
                          <a:moveTo>
                            <a:pt x="47" y="17"/>
                          </a:moveTo>
                          <a:lnTo>
                            <a:pt x="47" y="0"/>
                          </a:lnTo>
                          <a:lnTo>
                            <a:pt x="14" y="0"/>
                          </a:lnTo>
                          <a:lnTo>
                            <a:pt x="0" y="17"/>
                          </a:lnTo>
                          <a:lnTo>
                            <a:pt x="47"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0" name="Freeform 755">
                      <a:extLst>
                        <a:ext uri="{FF2B5EF4-FFF2-40B4-BE49-F238E27FC236}">
                          <a16:creationId xmlns:a16="http://schemas.microsoft.com/office/drawing/2014/main" id="{8CA55A17-D3F9-4A3E-8E60-1E8EC62A0EC7}"/>
                        </a:ext>
                      </a:extLst>
                    </p:cNvPr>
                    <p:cNvSpPr>
                      <a:spLocks noChangeAspect="1"/>
                    </p:cNvSpPr>
                    <p:nvPr/>
                  </p:nvSpPr>
                  <p:spPr bwMode="gray">
                    <a:xfrm>
                      <a:off x="1540" y="3087"/>
                      <a:ext cx="78" cy="16"/>
                    </a:xfrm>
                    <a:custGeom>
                      <a:avLst/>
                      <a:gdLst>
                        <a:gd name="T0" fmla="*/ 0 w 78"/>
                        <a:gd name="T1" fmla="*/ 16 h 16"/>
                        <a:gd name="T2" fmla="*/ 63 w 78"/>
                        <a:gd name="T3" fmla="*/ 16 h 16"/>
                        <a:gd name="T4" fmla="*/ 78 w 78"/>
                        <a:gd name="T5" fmla="*/ 0 h 16"/>
                        <a:gd name="T6" fmla="*/ 14 w 78"/>
                        <a:gd name="T7" fmla="*/ 0 h 16"/>
                        <a:gd name="T8" fmla="*/ 0 w 78"/>
                        <a:gd name="T9" fmla="*/ 16 h 16"/>
                      </a:gdLst>
                      <a:ahLst/>
                      <a:cxnLst>
                        <a:cxn ang="0">
                          <a:pos x="T0" y="T1"/>
                        </a:cxn>
                        <a:cxn ang="0">
                          <a:pos x="T2" y="T3"/>
                        </a:cxn>
                        <a:cxn ang="0">
                          <a:pos x="T4" y="T5"/>
                        </a:cxn>
                        <a:cxn ang="0">
                          <a:pos x="T6" y="T7"/>
                        </a:cxn>
                        <a:cxn ang="0">
                          <a:pos x="T8" y="T9"/>
                        </a:cxn>
                      </a:cxnLst>
                      <a:rect l="0" t="0" r="r" b="b"/>
                      <a:pathLst>
                        <a:path w="78" h="16">
                          <a:moveTo>
                            <a:pt x="0" y="16"/>
                          </a:moveTo>
                          <a:lnTo>
                            <a:pt x="63" y="16"/>
                          </a:lnTo>
                          <a:lnTo>
                            <a:pt x="78" y="0"/>
                          </a:lnTo>
                          <a:lnTo>
                            <a:pt x="14" y="0"/>
                          </a:lnTo>
                          <a:lnTo>
                            <a:pt x="0" y="16"/>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1" name="Freeform 756">
                      <a:extLst>
                        <a:ext uri="{FF2B5EF4-FFF2-40B4-BE49-F238E27FC236}">
                          <a16:creationId xmlns:a16="http://schemas.microsoft.com/office/drawing/2014/main" id="{3DCB856B-50AE-4617-94C5-72F53E2E5820}"/>
                        </a:ext>
                      </a:extLst>
                    </p:cNvPr>
                    <p:cNvSpPr>
                      <a:spLocks noChangeAspect="1"/>
                    </p:cNvSpPr>
                    <p:nvPr/>
                  </p:nvSpPr>
                  <p:spPr bwMode="gray">
                    <a:xfrm>
                      <a:off x="1507" y="3125"/>
                      <a:ext cx="77" cy="16"/>
                    </a:xfrm>
                    <a:custGeom>
                      <a:avLst/>
                      <a:gdLst>
                        <a:gd name="T0" fmla="*/ 0 w 77"/>
                        <a:gd name="T1" fmla="*/ 16 h 16"/>
                        <a:gd name="T2" fmla="*/ 63 w 77"/>
                        <a:gd name="T3" fmla="*/ 16 h 16"/>
                        <a:gd name="T4" fmla="*/ 77 w 77"/>
                        <a:gd name="T5" fmla="*/ 0 h 16"/>
                        <a:gd name="T6" fmla="*/ 14 w 77"/>
                        <a:gd name="T7" fmla="*/ 0 h 16"/>
                        <a:gd name="T8" fmla="*/ 0 w 77"/>
                        <a:gd name="T9" fmla="*/ 16 h 16"/>
                      </a:gdLst>
                      <a:ahLst/>
                      <a:cxnLst>
                        <a:cxn ang="0">
                          <a:pos x="T0" y="T1"/>
                        </a:cxn>
                        <a:cxn ang="0">
                          <a:pos x="T2" y="T3"/>
                        </a:cxn>
                        <a:cxn ang="0">
                          <a:pos x="T4" y="T5"/>
                        </a:cxn>
                        <a:cxn ang="0">
                          <a:pos x="T6" y="T7"/>
                        </a:cxn>
                        <a:cxn ang="0">
                          <a:pos x="T8" y="T9"/>
                        </a:cxn>
                      </a:cxnLst>
                      <a:rect l="0" t="0" r="r" b="b"/>
                      <a:pathLst>
                        <a:path w="77" h="16">
                          <a:moveTo>
                            <a:pt x="0" y="16"/>
                          </a:moveTo>
                          <a:lnTo>
                            <a:pt x="63" y="16"/>
                          </a:lnTo>
                          <a:lnTo>
                            <a:pt x="77" y="0"/>
                          </a:lnTo>
                          <a:lnTo>
                            <a:pt x="14" y="0"/>
                          </a:lnTo>
                          <a:lnTo>
                            <a:pt x="0" y="16"/>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2" name="Freeform 757">
                      <a:extLst>
                        <a:ext uri="{FF2B5EF4-FFF2-40B4-BE49-F238E27FC236}">
                          <a16:creationId xmlns:a16="http://schemas.microsoft.com/office/drawing/2014/main" id="{0D13FE39-0CF5-49AA-9F3D-B426B5886B45}"/>
                        </a:ext>
                      </a:extLst>
                    </p:cNvPr>
                    <p:cNvSpPr>
                      <a:spLocks noChangeAspect="1"/>
                    </p:cNvSpPr>
                    <p:nvPr/>
                  </p:nvSpPr>
                  <p:spPr bwMode="gray">
                    <a:xfrm>
                      <a:off x="1471" y="3162"/>
                      <a:ext cx="78" cy="17"/>
                    </a:xfrm>
                    <a:custGeom>
                      <a:avLst/>
                      <a:gdLst>
                        <a:gd name="T0" fmla="*/ 0 w 78"/>
                        <a:gd name="T1" fmla="*/ 17 h 17"/>
                        <a:gd name="T2" fmla="*/ 64 w 78"/>
                        <a:gd name="T3" fmla="*/ 17 h 17"/>
                        <a:gd name="T4" fmla="*/ 78 w 78"/>
                        <a:gd name="T5" fmla="*/ 0 h 17"/>
                        <a:gd name="T6" fmla="*/ 14 w 78"/>
                        <a:gd name="T7" fmla="*/ 0 h 17"/>
                        <a:gd name="T8" fmla="*/ 0 w 78"/>
                        <a:gd name="T9" fmla="*/ 17 h 17"/>
                      </a:gdLst>
                      <a:ahLst/>
                      <a:cxnLst>
                        <a:cxn ang="0">
                          <a:pos x="T0" y="T1"/>
                        </a:cxn>
                        <a:cxn ang="0">
                          <a:pos x="T2" y="T3"/>
                        </a:cxn>
                        <a:cxn ang="0">
                          <a:pos x="T4" y="T5"/>
                        </a:cxn>
                        <a:cxn ang="0">
                          <a:pos x="T6" y="T7"/>
                        </a:cxn>
                        <a:cxn ang="0">
                          <a:pos x="T8" y="T9"/>
                        </a:cxn>
                      </a:cxnLst>
                      <a:rect l="0" t="0" r="r" b="b"/>
                      <a:pathLst>
                        <a:path w="78" h="17">
                          <a:moveTo>
                            <a:pt x="0" y="17"/>
                          </a:moveTo>
                          <a:lnTo>
                            <a:pt x="64" y="17"/>
                          </a:lnTo>
                          <a:lnTo>
                            <a:pt x="78" y="0"/>
                          </a:lnTo>
                          <a:lnTo>
                            <a:pt x="14" y="0"/>
                          </a:lnTo>
                          <a:lnTo>
                            <a:pt x="0"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3" name="Freeform 758">
                      <a:extLst>
                        <a:ext uri="{FF2B5EF4-FFF2-40B4-BE49-F238E27FC236}">
                          <a16:creationId xmlns:a16="http://schemas.microsoft.com/office/drawing/2014/main" id="{F89117C4-7014-4BB3-AE4F-258EFD8CCF62}"/>
                        </a:ext>
                      </a:extLst>
                    </p:cNvPr>
                    <p:cNvSpPr>
                      <a:spLocks noChangeAspect="1"/>
                    </p:cNvSpPr>
                    <p:nvPr/>
                  </p:nvSpPr>
                  <p:spPr bwMode="gray">
                    <a:xfrm>
                      <a:off x="1436" y="3200"/>
                      <a:ext cx="80" cy="17"/>
                    </a:xfrm>
                    <a:custGeom>
                      <a:avLst/>
                      <a:gdLst>
                        <a:gd name="T0" fmla="*/ 0 w 80"/>
                        <a:gd name="T1" fmla="*/ 17 h 17"/>
                        <a:gd name="T2" fmla="*/ 64 w 80"/>
                        <a:gd name="T3" fmla="*/ 17 h 17"/>
                        <a:gd name="T4" fmla="*/ 80 w 80"/>
                        <a:gd name="T5" fmla="*/ 0 h 17"/>
                        <a:gd name="T6" fmla="*/ 16 w 80"/>
                        <a:gd name="T7" fmla="*/ 0 h 17"/>
                        <a:gd name="T8" fmla="*/ 0 w 80"/>
                        <a:gd name="T9" fmla="*/ 17 h 17"/>
                      </a:gdLst>
                      <a:ahLst/>
                      <a:cxnLst>
                        <a:cxn ang="0">
                          <a:pos x="T0" y="T1"/>
                        </a:cxn>
                        <a:cxn ang="0">
                          <a:pos x="T2" y="T3"/>
                        </a:cxn>
                        <a:cxn ang="0">
                          <a:pos x="T4" y="T5"/>
                        </a:cxn>
                        <a:cxn ang="0">
                          <a:pos x="T6" y="T7"/>
                        </a:cxn>
                        <a:cxn ang="0">
                          <a:pos x="T8" y="T9"/>
                        </a:cxn>
                      </a:cxnLst>
                      <a:rect l="0" t="0" r="r" b="b"/>
                      <a:pathLst>
                        <a:path w="80" h="17">
                          <a:moveTo>
                            <a:pt x="0" y="17"/>
                          </a:moveTo>
                          <a:lnTo>
                            <a:pt x="64" y="17"/>
                          </a:lnTo>
                          <a:lnTo>
                            <a:pt x="80" y="0"/>
                          </a:lnTo>
                          <a:lnTo>
                            <a:pt x="16" y="0"/>
                          </a:lnTo>
                          <a:lnTo>
                            <a:pt x="0"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4" name="Freeform 759">
                      <a:extLst>
                        <a:ext uri="{FF2B5EF4-FFF2-40B4-BE49-F238E27FC236}">
                          <a16:creationId xmlns:a16="http://schemas.microsoft.com/office/drawing/2014/main" id="{A05B5B94-64CC-4F6B-BEDD-4371AE6EA705}"/>
                        </a:ext>
                      </a:extLst>
                    </p:cNvPr>
                    <p:cNvSpPr>
                      <a:spLocks noChangeAspect="1"/>
                    </p:cNvSpPr>
                    <p:nvPr/>
                  </p:nvSpPr>
                  <p:spPr bwMode="gray">
                    <a:xfrm>
                      <a:off x="1403" y="3238"/>
                      <a:ext cx="78" cy="17"/>
                    </a:xfrm>
                    <a:custGeom>
                      <a:avLst/>
                      <a:gdLst>
                        <a:gd name="T0" fmla="*/ 78 w 78"/>
                        <a:gd name="T1" fmla="*/ 0 h 17"/>
                        <a:gd name="T2" fmla="*/ 14 w 78"/>
                        <a:gd name="T3" fmla="*/ 0 h 17"/>
                        <a:gd name="T4" fmla="*/ 0 w 78"/>
                        <a:gd name="T5" fmla="*/ 17 h 17"/>
                        <a:gd name="T6" fmla="*/ 64 w 78"/>
                        <a:gd name="T7" fmla="*/ 17 h 17"/>
                        <a:gd name="T8" fmla="*/ 78 w 78"/>
                        <a:gd name="T9" fmla="*/ 0 h 17"/>
                      </a:gdLst>
                      <a:ahLst/>
                      <a:cxnLst>
                        <a:cxn ang="0">
                          <a:pos x="T0" y="T1"/>
                        </a:cxn>
                        <a:cxn ang="0">
                          <a:pos x="T2" y="T3"/>
                        </a:cxn>
                        <a:cxn ang="0">
                          <a:pos x="T4" y="T5"/>
                        </a:cxn>
                        <a:cxn ang="0">
                          <a:pos x="T6" y="T7"/>
                        </a:cxn>
                        <a:cxn ang="0">
                          <a:pos x="T8" y="T9"/>
                        </a:cxn>
                      </a:cxnLst>
                      <a:rect l="0" t="0" r="r" b="b"/>
                      <a:pathLst>
                        <a:path w="78" h="17">
                          <a:moveTo>
                            <a:pt x="78" y="0"/>
                          </a:moveTo>
                          <a:lnTo>
                            <a:pt x="14" y="0"/>
                          </a:lnTo>
                          <a:lnTo>
                            <a:pt x="0" y="17"/>
                          </a:lnTo>
                          <a:lnTo>
                            <a:pt x="64" y="17"/>
                          </a:lnTo>
                          <a:lnTo>
                            <a:pt x="78"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5" name="Freeform 760">
                      <a:extLst>
                        <a:ext uri="{FF2B5EF4-FFF2-40B4-BE49-F238E27FC236}">
                          <a16:creationId xmlns:a16="http://schemas.microsoft.com/office/drawing/2014/main" id="{5183BECE-6DED-4FF6-A00D-94E45155FD59}"/>
                        </a:ext>
                      </a:extLst>
                    </p:cNvPr>
                    <p:cNvSpPr>
                      <a:spLocks noChangeAspect="1"/>
                    </p:cNvSpPr>
                    <p:nvPr/>
                  </p:nvSpPr>
                  <p:spPr bwMode="gray">
                    <a:xfrm>
                      <a:off x="1368" y="3278"/>
                      <a:ext cx="80" cy="14"/>
                    </a:xfrm>
                    <a:custGeom>
                      <a:avLst/>
                      <a:gdLst>
                        <a:gd name="T0" fmla="*/ 80 w 80"/>
                        <a:gd name="T1" fmla="*/ 0 h 14"/>
                        <a:gd name="T2" fmla="*/ 16 w 80"/>
                        <a:gd name="T3" fmla="*/ 0 h 14"/>
                        <a:gd name="T4" fmla="*/ 0 w 80"/>
                        <a:gd name="T5" fmla="*/ 14 h 14"/>
                        <a:gd name="T6" fmla="*/ 63 w 80"/>
                        <a:gd name="T7" fmla="*/ 14 h 14"/>
                        <a:gd name="T8" fmla="*/ 80 w 80"/>
                        <a:gd name="T9" fmla="*/ 0 h 14"/>
                      </a:gdLst>
                      <a:ahLst/>
                      <a:cxnLst>
                        <a:cxn ang="0">
                          <a:pos x="T0" y="T1"/>
                        </a:cxn>
                        <a:cxn ang="0">
                          <a:pos x="T2" y="T3"/>
                        </a:cxn>
                        <a:cxn ang="0">
                          <a:pos x="T4" y="T5"/>
                        </a:cxn>
                        <a:cxn ang="0">
                          <a:pos x="T6" y="T7"/>
                        </a:cxn>
                        <a:cxn ang="0">
                          <a:pos x="T8" y="T9"/>
                        </a:cxn>
                      </a:cxnLst>
                      <a:rect l="0" t="0" r="r" b="b"/>
                      <a:pathLst>
                        <a:path w="80" h="14">
                          <a:moveTo>
                            <a:pt x="80" y="0"/>
                          </a:moveTo>
                          <a:lnTo>
                            <a:pt x="16" y="0"/>
                          </a:lnTo>
                          <a:lnTo>
                            <a:pt x="0" y="14"/>
                          </a:lnTo>
                          <a:lnTo>
                            <a:pt x="63" y="14"/>
                          </a:lnTo>
                          <a:lnTo>
                            <a:pt x="8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6" name="Freeform 761">
                      <a:extLst>
                        <a:ext uri="{FF2B5EF4-FFF2-40B4-BE49-F238E27FC236}">
                          <a16:creationId xmlns:a16="http://schemas.microsoft.com/office/drawing/2014/main" id="{CE5030D2-4D2B-45D2-A628-9C6D4037C418}"/>
                        </a:ext>
                      </a:extLst>
                    </p:cNvPr>
                    <p:cNvSpPr>
                      <a:spLocks noChangeAspect="1"/>
                    </p:cNvSpPr>
                    <p:nvPr/>
                  </p:nvSpPr>
                  <p:spPr bwMode="gray">
                    <a:xfrm>
                      <a:off x="1363" y="3316"/>
                      <a:ext cx="49" cy="16"/>
                    </a:xfrm>
                    <a:custGeom>
                      <a:avLst/>
                      <a:gdLst>
                        <a:gd name="T0" fmla="*/ 0 w 49"/>
                        <a:gd name="T1" fmla="*/ 0 h 16"/>
                        <a:gd name="T2" fmla="*/ 0 w 49"/>
                        <a:gd name="T3" fmla="*/ 16 h 16"/>
                        <a:gd name="T4" fmla="*/ 35 w 49"/>
                        <a:gd name="T5" fmla="*/ 16 h 16"/>
                        <a:gd name="T6" fmla="*/ 49 w 49"/>
                        <a:gd name="T7" fmla="*/ 0 h 16"/>
                        <a:gd name="T8" fmla="*/ 0 w 49"/>
                        <a:gd name="T9" fmla="*/ 0 h 16"/>
                      </a:gdLst>
                      <a:ahLst/>
                      <a:cxnLst>
                        <a:cxn ang="0">
                          <a:pos x="T0" y="T1"/>
                        </a:cxn>
                        <a:cxn ang="0">
                          <a:pos x="T2" y="T3"/>
                        </a:cxn>
                        <a:cxn ang="0">
                          <a:pos x="T4" y="T5"/>
                        </a:cxn>
                        <a:cxn ang="0">
                          <a:pos x="T6" y="T7"/>
                        </a:cxn>
                        <a:cxn ang="0">
                          <a:pos x="T8" y="T9"/>
                        </a:cxn>
                      </a:cxnLst>
                      <a:rect l="0" t="0" r="r" b="b"/>
                      <a:pathLst>
                        <a:path w="49" h="16">
                          <a:moveTo>
                            <a:pt x="0" y="0"/>
                          </a:moveTo>
                          <a:lnTo>
                            <a:pt x="0" y="16"/>
                          </a:lnTo>
                          <a:lnTo>
                            <a:pt x="35" y="16"/>
                          </a:lnTo>
                          <a:lnTo>
                            <a:pt x="49"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7" name="Freeform 762">
                      <a:extLst>
                        <a:ext uri="{FF2B5EF4-FFF2-40B4-BE49-F238E27FC236}">
                          <a16:creationId xmlns:a16="http://schemas.microsoft.com/office/drawing/2014/main" id="{81BCD235-F75A-4CAD-B78D-EC9B52A787B7}"/>
                        </a:ext>
                      </a:extLst>
                    </p:cNvPr>
                    <p:cNvSpPr>
                      <a:spLocks noChangeAspect="1"/>
                    </p:cNvSpPr>
                    <p:nvPr/>
                  </p:nvSpPr>
                  <p:spPr bwMode="gray">
                    <a:xfrm>
                      <a:off x="1363" y="3354"/>
                      <a:ext cx="14" cy="16"/>
                    </a:xfrm>
                    <a:custGeom>
                      <a:avLst/>
                      <a:gdLst>
                        <a:gd name="T0" fmla="*/ 0 w 14"/>
                        <a:gd name="T1" fmla="*/ 0 h 16"/>
                        <a:gd name="T2" fmla="*/ 0 w 14"/>
                        <a:gd name="T3" fmla="*/ 16 h 16"/>
                        <a:gd name="T4" fmla="*/ 0 w 14"/>
                        <a:gd name="T5" fmla="*/ 16 h 16"/>
                        <a:gd name="T6" fmla="*/ 14 w 14"/>
                        <a:gd name="T7" fmla="*/ 0 h 16"/>
                        <a:gd name="T8" fmla="*/ 0 w 14"/>
                        <a:gd name="T9" fmla="*/ 0 h 16"/>
                      </a:gdLst>
                      <a:ahLst/>
                      <a:cxnLst>
                        <a:cxn ang="0">
                          <a:pos x="T0" y="T1"/>
                        </a:cxn>
                        <a:cxn ang="0">
                          <a:pos x="T2" y="T3"/>
                        </a:cxn>
                        <a:cxn ang="0">
                          <a:pos x="T4" y="T5"/>
                        </a:cxn>
                        <a:cxn ang="0">
                          <a:pos x="T6" y="T7"/>
                        </a:cxn>
                        <a:cxn ang="0">
                          <a:pos x="T8" y="T9"/>
                        </a:cxn>
                      </a:cxnLst>
                      <a:rect l="0" t="0" r="r" b="b"/>
                      <a:pathLst>
                        <a:path w="14" h="16">
                          <a:moveTo>
                            <a:pt x="0" y="0"/>
                          </a:moveTo>
                          <a:lnTo>
                            <a:pt x="0" y="16"/>
                          </a:lnTo>
                          <a:lnTo>
                            <a:pt x="0" y="16"/>
                          </a:lnTo>
                          <a:lnTo>
                            <a:pt x="1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8" name="Freeform 763">
                      <a:extLst>
                        <a:ext uri="{FF2B5EF4-FFF2-40B4-BE49-F238E27FC236}">
                          <a16:creationId xmlns:a16="http://schemas.microsoft.com/office/drawing/2014/main" id="{042F4509-35D4-4AFA-8C67-FAEA03E29420}"/>
                        </a:ext>
                      </a:extLst>
                    </p:cNvPr>
                    <p:cNvSpPr>
                      <a:spLocks noChangeAspect="1"/>
                    </p:cNvSpPr>
                    <p:nvPr/>
                  </p:nvSpPr>
                  <p:spPr bwMode="gray">
                    <a:xfrm>
                      <a:off x="1606" y="3162"/>
                      <a:ext cx="16" cy="17"/>
                    </a:xfrm>
                    <a:custGeom>
                      <a:avLst/>
                      <a:gdLst>
                        <a:gd name="T0" fmla="*/ 16 w 16"/>
                        <a:gd name="T1" fmla="*/ 17 h 17"/>
                        <a:gd name="T2" fmla="*/ 16 w 16"/>
                        <a:gd name="T3" fmla="*/ 0 h 17"/>
                        <a:gd name="T4" fmla="*/ 14 w 16"/>
                        <a:gd name="T5" fmla="*/ 0 h 17"/>
                        <a:gd name="T6" fmla="*/ 0 w 16"/>
                        <a:gd name="T7" fmla="*/ 17 h 17"/>
                        <a:gd name="T8" fmla="*/ 16 w 16"/>
                        <a:gd name="T9" fmla="*/ 17 h 17"/>
                      </a:gdLst>
                      <a:ahLst/>
                      <a:cxnLst>
                        <a:cxn ang="0">
                          <a:pos x="T0" y="T1"/>
                        </a:cxn>
                        <a:cxn ang="0">
                          <a:pos x="T2" y="T3"/>
                        </a:cxn>
                        <a:cxn ang="0">
                          <a:pos x="T4" y="T5"/>
                        </a:cxn>
                        <a:cxn ang="0">
                          <a:pos x="T6" y="T7"/>
                        </a:cxn>
                        <a:cxn ang="0">
                          <a:pos x="T8" y="T9"/>
                        </a:cxn>
                      </a:cxnLst>
                      <a:rect l="0" t="0" r="r" b="b"/>
                      <a:pathLst>
                        <a:path w="16" h="17">
                          <a:moveTo>
                            <a:pt x="16" y="17"/>
                          </a:moveTo>
                          <a:lnTo>
                            <a:pt x="16" y="0"/>
                          </a:lnTo>
                          <a:lnTo>
                            <a:pt x="14" y="0"/>
                          </a:lnTo>
                          <a:lnTo>
                            <a:pt x="0" y="17"/>
                          </a:lnTo>
                          <a:lnTo>
                            <a:pt x="16"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9" name="Freeform 764">
                      <a:extLst>
                        <a:ext uri="{FF2B5EF4-FFF2-40B4-BE49-F238E27FC236}">
                          <a16:creationId xmlns:a16="http://schemas.microsoft.com/office/drawing/2014/main" id="{FD8FC0B5-5377-4D73-B8AF-C7CA231715DE}"/>
                        </a:ext>
                      </a:extLst>
                    </p:cNvPr>
                    <p:cNvSpPr>
                      <a:spLocks noChangeAspect="1"/>
                    </p:cNvSpPr>
                    <p:nvPr/>
                  </p:nvSpPr>
                  <p:spPr bwMode="gray">
                    <a:xfrm>
                      <a:off x="1570" y="3200"/>
                      <a:ext cx="52" cy="17"/>
                    </a:xfrm>
                    <a:custGeom>
                      <a:avLst/>
                      <a:gdLst>
                        <a:gd name="T0" fmla="*/ 17 w 52"/>
                        <a:gd name="T1" fmla="*/ 0 h 17"/>
                        <a:gd name="T2" fmla="*/ 0 w 52"/>
                        <a:gd name="T3" fmla="*/ 17 h 17"/>
                        <a:gd name="T4" fmla="*/ 40 w 52"/>
                        <a:gd name="T5" fmla="*/ 17 h 17"/>
                        <a:gd name="T6" fmla="*/ 52 w 52"/>
                        <a:gd name="T7" fmla="*/ 3 h 17"/>
                        <a:gd name="T8" fmla="*/ 52 w 52"/>
                        <a:gd name="T9" fmla="*/ 0 h 17"/>
                        <a:gd name="T10" fmla="*/ 17 w 52"/>
                        <a:gd name="T11" fmla="*/ 0 h 17"/>
                      </a:gdLst>
                      <a:ahLst/>
                      <a:cxnLst>
                        <a:cxn ang="0">
                          <a:pos x="T0" y="T1"/>
                        </a:cxn>
                        <a:cxn ang="0">
                          <a:pos x="T2" y="T3"/>
                        </a:cxn>
                        <a:cxn ang="0">
                          <a:pos x="T4" y="T5"/>
                        </a:cxn>
                        <a:cxn ang="0">
                          <a:pos x="T6" y="T7"/>
                        </a:cxn>
                        <a:cxn ang="0">
                          <a:pos x="T8" y="T9"/>
                        </a:cxn>
                        <a:cxn ang="0">
                          <a:pos x="T10" y="T11"/>
                        </a:cxn>
                      </a:cxnLst>
                      <a:rect l="0" t="0" r="r" b="b"/>
                      <a:pathLst>
                        <a:path w="52" h="17">
                          <a:moveTo>
                            <a:pt x="17" y="0"/>
                          </a:moveTo>
                          <a:lnTo>
                            <a:pt x="0" y="17"/>
                          </a:lnTo>
                          <a:lnTo>
                            <a:pt x="40" y="17"/>
                          </a:lnTo>
                          <a:lnTo>
                            <a:pt x="52" y="3"/>
                          </a:lnTo>
                          <a:lnTo>
                            <a:pt x="52" y="0"/>
                          </a:lnTo>
                          <a:lnTo>
                            <a:pt x="17"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0" name="Freeform 765">
                      <a:extLst>
                        <a:ext uri="{FF2B5EF4-FFF2-40B4-BE49-F238E27FC236}">
                          <a16:creationId xmlns:a16="http://schemas.microsoft.com/office/drawing/2014/main" id="{412C4A3F-12CD-4511-94EC-A52378C7BC3D}"/>
                        </a:ext>
                      </a:extLst>
                    </p:cNvPr>
                    <p:cNvSpPr>
                      <a:spLocks noChangeAspect="1"/>
                    </p:cNvSpPr>
                    <p:nvPr/>
                  </p:nvSpPr>
                  <p:spPr bwMode="gray">
                    <a:xfrm>
                      <a:off x="1537" y="3238"/>
                      <a:ext cx="52" cy="17"/>
                    </a:xfrm>
                    <a:custGeom>
                      <a:avLst/>
                      <a:gdLst>
                        <a:gd name="T0" fmla="*/ 0 w 52"/>
                        <a:gd name="T1" fmla="*/ 17 h 17"/>
                        <a:gd name="T2" fmla="*/ 38 w 52"/>
                        <a:gd name="T3" fmla="*/ 17 h 17"/>
                        <a:gd name="T4" fmla="*/ 52 w 52"/>
                        <a:gd name="T5" fmla="*/ 0 h 17"/>
                        <a:gd name="T6" fmla="*/ 14 w 52"/>
                        <a:gd name="T7" fmla="*/ 0 h 17"/>
                        <a:gd name="T8" fmla="*/ 0 w 52"/>
                        <a:gd name="T9" fmla="*/ 17 h 17"/>
                      </a:gdLst>
                      <a:ahLst/>
                      <a:cxnLst>
                        <a:cxn ang="0">
                          <a:pos x="T0" y="T1"/>
                        </a:cxn>
                        <a:cxn ang="0">
                          <a:pos x="T2" y="T3"/>
                        </a:cxn>
                        <a:cxn ang="0">
                          <a:pos x="T4" y="T5"/>
                        </a:cxn>
                        <a:cxn ang="0">
                          <a:pos x="T6" y="T7"/>
                        </a:cxn>
                        <a:cxn ang="0">
                          <a:pos x="T8" y="T9"/>
                        </a:cxn>
                      </a:cxnLst>
                      <a:rect l="0" t="0" r="r" b="b"/>
                      <a:pathLst>
                        <a:path w="52" h="17">
                          <a:moveTo>
                            <a:pt x="0" y="17"/>
                          </a:moveTo>
                          <a:lnTo>
                            <a:pt x="38" y="17"/>
                          </a:lnTo>
                          <a:lnTo>
                            <a:pt x="52" y="0"/>
                          </a:lnTo>
                          <a:lnTo>
                            <a:pt x="14" y="0"/>
                          </a:lnTo>
                          <a:lnTo>
                            <a:pt x="0"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1" name="Freeform 766">
                      <a:extLst>
                        <a:ext uri="{FF2B5EF4-FFF2-40B4-BE49-F238E27FC236}">
                          <a16:creationId xmlns:a16="http://schemas.microsoft.com/office/drawing/2014/main" id="{F03E5B53-8734-4D30-8A48-B275993CBEBC}"/>
                        </a:ext>
                      </a:extLst>
                    </p:cNvPr>
                    <p:cNvSpPr>
                      <a:spLocks noChangeAspect="1"/>
                    </p:cNvSpPr>
                    <p:nvPr/>
                  </p:nvSpPr>
                  <p:spPr bwMode="gray">
                    <a:xfrm>
                      <a:off x="1502" y="3278"/>
                      <a:ext cx="54" cy="14"/>
                    </a:xfrm>
                    <a:custGeom>
                      <a:avLst/>
                      <a:gdLst>
                        <a:gd name="T0" fmla="*/ 0 w 54"/>
                        <a:gd name="T1" fmla="*/ 14 h 14"/>
                        <a:gd name="T2" fmla="*/ 38 w 54"/>
                        <a:gd name="T3" fmla="*/ 14 h 14"/>
                        <a:gd name="T4" fmla="*/ 54 w 54"/>
                        <a:gd name="T5" fmla="*/ 0 h 14"/>
                        <a:gd name="T6" fmla="*/ 16 w 54"/>
                        <a:gd name="T7" fmla="*/ 0 h 14"/>
                        <a:gd name="T8" fmla="*/ 0 w 54"/>
                        <a:gd name="T9" fmla="*/ 14 h 14"/>
                      </a:gdLst>
                      <a:ahLst/>
                      <a:cxnLst>
                        <a:cxn ang="0">
                          <a:pos x="T0" y="T1"/>
                        </a:cxn>
                        <a:cxn ang="0">
                          <a:pos x="T2" y="T3"/>
                        </a:cxn>
                        <a:cxn ang="0">
                          <a:pos x="T4" y="T5"/>
                        </a:cxn>
                        <a:cxn ang="0">
                          <a:pos x="T6" y="T7"/>
                        </a:cxn>
                        <a:cxn ang="0">
                          <a:pos x="T8" y="T9"/>
                        </a:cxn>
                      </a:cxnLst>
                      <a:rect l="0" t="0" r="r" b="b"/>
                      <a:pathLst>
                        <a:path w="54" h="14">
                          <a:moveTo>
                            <a:pt x="0" y="14"/>
                          </a:moveTo>
                          <a:lnTo>
                            <a:pt x="38" y="14"/>
                          </a:lnTo>
                          <a:lnTo>
                            <a:pt x="54" y="0"/>
                          </a:lnTo>
                          <a:lnTo>
                            <a:pt x="16" y="0"/>
                          </a:lnTo>
                          <a:lnTo>
                            <a:pt x="0" y="14"/>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2" name="Freeform 767">
                      <a:extLst>
                        <a:ext uri="{FF2B5EF4-FFF2-40B4-BE49-F238E27FC236}">
                          <a16:creationId xmlns:a16="http://schemas.microsoft.com/office/drawing/2014/main" id="{1C2B5C32-8301-4F55-8010-CC8ED53EF29D}"/>
                        </a:ext>
                      </a:extLst>
                    </p:cNvPr>
                    <p:cNvSpPr>
                      <a:spLocks noChangeAspect="1"/>
                    </p:cNvSpPr>
                    <p:nvPr/>
                  </p:nvSpPr>
                  <p:spPr bwMode="gray">
                    <a:xfrm>
                      <a:off x="1469" y="3316"/>
                      <a:ext cx="52" cy="16"/>
                    </a:xfrm>
                    <a:custGeom>
                      <a:avLst/>
                      <a:gdLst>
                        <a:gd name="T0" fmla="*/ 0 w 52"/>
                        <a:gd name="T1" fmla="*/ 16 h 16"/>
                        <a:gd name="T2" fmla="*/ 38 w 52"/>
                        <a:gd name="T3" fmla="*/ 16 h 16"/>
                        <a:gd name="T4" fmla="*/ 52 w 52"/>
                        <a:gd name="T5" fmla="*/ 0 h 16"/>
                        <a:gd name="T6" fmla="*/ 14 w 52"/>
                        <a:gd name="T7" fmla="*/ 0 h 16"/>
                        <a:gd name="T8" fmla="*/ 0 w 52"/>
                        <a:gd name="T9" fmla="*/ 16 h 16"/>
                      </a:gdLst>
                      <a:ahLst/>
                      <a:cxnLst>
                        <a:cxn ang="0">
                          <a:pos x="T0" y="T1"/>
                        </a:cxn>
                        <a:cxn ang="0">
                          <a:pos x="T2" y="T3"/>
                        </a:cxn>
                        <a:cxn ang="0">
                          <a:pos x="T4" y="T5"/>
                        </a:cxn>
                        <a:cxn ang="0">
                          <a:pos x="T6" y="T7"/>
                        </a:cxn>
                        <a:cxn ang="0">
                          <a:pos x="T8" y="T9"/>
                        </a:cxn>
                      </a:cxnLst>
                      <a:rect l="0" t="0" r="r" b="b"/>
                      <a:pathLst>
                        <a:path w="52" h="16">
                          <a:moveTo>
                            <a:pt x="0" y="16"/>
                          </a:moveTo>
                          <a:lnTo>
                            <a:pt x="38" y="16"/>
                          </a:lnTo>
                          <a:lnTo>
                            <a:pt x="52" y="0"/>
                          </a:lnTo>
                          <a:lnTo>
                            <a:pt x="14" y="0"/>
                          </a:lnTo>
                          <a:lnTo>
                            <a:pt x="0" y="16"/>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3" name="Freeform 768">
                      <a:extLst>
                        <a:ext uri="{FF2B5EF4-FFF2-40B4-BE49-F238E27FC236}">
                          <a16:creationId xmlns:a16="http://schemas.microsoft.com/office/drawing/2014/main" id="{2F88BD84-9FB9-49EA-9905-ECBC2EAC74C2}"/>
                        </a:ext>
                      </a:extLst>
                    </p:cNvPr>
                    <p:cNvSpPr>
                      <a:spLocks noChangeAspect="1"/>
                    </p:cNvSpPr>
                    <p:nvPr/>
                  </p:nvSpPr>
                  <p:spPr bwMode="gray">
                    <a:xfrm>
                      <a:off x="1434" y="3354"/>
                      <a:ext cx="54" cy="16"/>
                    </a:xfrm>
                    <a:custGeom>
                      <a:avLst/>
                      <a:gdLst>
                        <a:gd name="T0" fmla="*/ 0 w 54"/>
                        <a:gd name="T1" fmla="*/ 16 h 16"/>
                        <a:gd name="T2" fmla="*/ 37 w 54"/>
                        <a:gd name="T3" fmla="*/ 16 h 16"/>
                        <a:gd name="T4" fmla="*/ 54 w 54"/>
                        <a:gd name="T5" fmla="*/ 0 h 16"/>
                        <a:gd name="T6" fmla="*/ 14 w 54"/>
                        <a:gd name="T7" fmla="*/ 0 h 16"/>
                        <a:gd name="T8" fmla="*/ 0 w 54"/>
                        <a:gd name="T9" fmla="*/ 16 h 16"/>
                      </a:gdLst>
                      <a:ahLst/>
                      <a:cxnLst>
                        <a:cxn ang="0">
                          <a:pos x="T0" y="T1"/>
                        </a:cxn>
                        <a:cxn ang="0">
                          <a:pos x="T2" y="T3"/>
                        </a:cxn>
                        <a:cxn ang="0">
                          <a:pos x="T4" y="T5"/>
                        </a:cxn>
                        <a:cxn ang="0">
                          <a:pos x="T6" y="T7"/>
                        </a:cxn>
                        <a:cxn ang="0">
                          <a:pos x="T8" y="T9"/>
                        </a:cxn>
                      </a:cxnLst>
                      <a:rect l="0" t="0" r="r" b="b"/>
                      <a:pathLst>
                        <a:path w="54" h="16">
                          <a:moveTo>
                            <a:pt x="0" y="16"/>
                          </a:moveTo>
                          <a:lnTo>
                            <a:pt x="37" y="16"/>
                          </a:lnTo>
                          <a:lnTo>
                            <a:pt x="54" y="0"/>
                          </a:lnTo>
                          <a:lnTo>
                            <a:pt x="14" y="0"/>
                          </a:lnTo>
                          <a:lnTo>
                            <a:pt x="0" y="16"/>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4" name="Freeform 769">
                      <a:extLst>
                        <a:ext uri="{FF2B5EF4-FFF2-40B4-BE49-F238E27FC236}">
                          <a16:creationId xmlns:a16="http://schemas.microsoft.com/office/drawing/2014/main" id="{BE7AB395-5734-46B1-BF8A-28BA5BDD85DC}"/>
                        </a:ext>
                      </a:extLst>
                    </p:cNvPr>
                    <p:cNvSpPr>
                      <a:spLocks noChangeAspect="1"/>
                    </p:cNvSpPr>
                    <p:nvPr/>
                  </p:nvSpPr>
                  <p:spPr bwMode="gray">
                    <a:xfrm>
                      <a:off x="1401" y="3391"/>
                      <a:ext cx="51" cy="17"/>
                    </a:xfrm>
                    <a:custGeom>
                      <a:avLst/>
                      <a:gdLst>
                        <a:gd name="T0" fmla="*/ 0 w 51"/>
                        <a:gd name="T1" fmla="*/ 17 h 17"/>
                        <a:gd name="T2" fmla="*/ 37 w 51"/>
                        <a:gd name="T3" fmla="*/ 17 h 17"/>
                        <a:gd name="T4" fmla="*/ 51 w 51"/>
                        <a:gd name="T5" fmla="*/ 0 h 17"/>
                        <a:gd name="T6" fmla="*/ 14 w 51"/>
                        <a:gd name="T7" fmla="*/ 0 h 17"/>
                        <a:gd name="T8" fmla="*/ 0 w 51"/>
                        <a:gd name="T9" fmla="*/ 17 h 17"/>
                      </a:gdLst>
                      <a:ahLst/>
                      <a:cxnLst>
                        <a:cxn ang="0">
                          <a:pos x="T0" y="T1"/>
                        </a:cxn>
                        <a:cxn ang="0">
                          <a:pos x="T2" y="T3"/>
                        </a:cxn>
                        <a:cxn ang="0">
                          <a:pos x="T4" y="T5"/>
                        </a:cxn>
                        <a:cxn ang="0">
                          <a:pos x="T6" y="T7"/>
                        </a:cxn>
                        <a:cxn ang="0">
                          <a:pos x="T8" y="T9"/>
                        </a:cxn>
                      </a:cxnLst>
                      <a:rect l="0" t="0" r="r" b="b"/>
                      <a:pathLst>
                        <a:path w="51" h="17">
                          <a:moveTo>
                            <a:pt x="0" y="17"/>
                          </a:moveTo>
                          <a:lnTo>
                            <a:pt x="37" y="17"/>
                          </a:lnTo>
                          <a:lnTo>
                            <a:pt x="51" y="0"/>
                          </a:lnTo>
                          <a:lnTo>
                            <a:pt x="14" y="0"/>
                          </a:lnTo>
                          <a:lnTo>
                            <a:pt x="0"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5" name="Freeform 770">
                      <a:extLst>
                        <a:ext uri="{FF2B5EF4-FFF2-40B4-BE49-F238E27FC236}">
                          <a16:creationId xmlns:a16="http://schemas.microsoft.com/office/drawing/2014/main" id="{B7C04DE5-D128-440A-92E8-78029A8505ED}"/>
                        </a:ext>
                      </a:extLst>
                    </p:cNvPr>
                    <p:cNvSpPr>
                      <a:spLocks noChangeAspect="1"/>
                    </p:cNvSpPr>
                    <p:nvPr/>
                  </p:nvSpPr>
                  <p:spPr bwMode="gray">
                    <a:xfrm>
                      <a:off x="1365" y="3429"/>
                      <a:ext cx="52" cy="17"/>
                    </a:xfrm>
                    <a:custGeom>
                      <a:avLst/>
                      <a:gdLst>
                        <a:gd name="T0" fmla="*/ 0 w 52"/>
                        <a:gd name="T1" fmla="*/ 17 h 17"/>
                        <a:gd name="T2" fmla="*/ 38 w 52"/>
                        <a:gd name="T3" fmla="*/ 17 h 17"/>
                        <a:gd name="T4" fmla="*/ 52 w 52"/>
                        <a:gd name="T5" fmla="*/ 0 h 17"/>
                        <a:gd name="T6" fmla="*/ 14 w 52"/>
                        <a:gd name="T7" fmla="*/ 0 h 17"/>
                        <a:gd name="T8" fmla="*/ 0 w 52"/>
                        <a:gd name="T9" fmla="*/ 17 h 17"/>
                      </a:gdLst>
                      <a:ahLst/>
                      <a:cxnLst>
                        <a:cxn ang="0">
                          <a:pos x="T0" y="T1"/>
                        </a:cxn>
                        <a:cxn ang="0">
                          <a:pos x="T2" y="T3"/>
                        </a:cxn>
                        <a:cxn ang="0">
                          <a:pos x="T4" y="T5"/>
                        </a:cxn>
                        <a:cxn ang="0">
                          <a:pos x="T6" y="T7"/>
                        </a:cxn>
                        <a:cxn ang="0">
                          <a:pos x="T8" y="T9"/>
                        </a:cxn>
                      </a:cxnLst>
                      <a:rect l="0" t="0" r="r" b="b"/>
                      <a:pathLst>
                        <a:path w="52" h="17">
                          <a:moveTo>
                            <a:pt x="0" y="17"/>
                          </a:moveTo>
                          <a:lnTo>
                            <a:pt x="38" y="17"/>
                          </a:lnTo>
                          <a:lnTo>
                            <a:pt x="52" y="0"/>
                          </a:lnTo>
                          <a:lnTo>
                            <a:pt x="14" y="0"/>
                          </a:lnTo>
                          <a:lnTo>
                            <a:pt x="0" y="17"/>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536" name="Group 771">
                  <a:extLst>
                    <a:ext uri="{FF2B5EF4-FFF2-40B4-BE49-F238E27FC236}">
                      <a16:creationId xmlns:a16="http://schemas.microsoft.com/office/drawing/2014/main" id="{20A2E4CA-B916-4966-BBD9-9328A4153C51}"/>
                    </a:ext>
                  </a:extLst>
                </p:cNvPr>
                <p:cNvGrpSpPr>
                  <a:grpSpLocks/>
                </p:cNvGrpSpPr>
                <p:nvPr/>
              </p:nvGrpSpPr>
              <p:grpSpPr bwMode="auto">
                <a:xfrm>
                  <a:off x="1048" y="1241"/>
                  <a:ext cx="279" cy="747"/>
                  <a:chOff x="1048" y="1241"/>
                  <a:chExt cx="279" cy="747"/>
                </a:xfrm>
                <a:grpFill/>
              </p:grpSpPr>
              <p:grpSp>
                <p:nvGrpSpPr>
                  <p:cNvPr id="929" name="Group 772">
                    <a:extLst>
                      <a:ext uri="{FF2B5EF4-FFF2-40B4-BE49-F238E27FC236}">
                        <a16:creationId xmlns:a16="http://schemas.microsoft.com/office/drawing/2014/main" id="{7E9F082B-0443-42F2-B16A-2259FDAD5F1C}"/>
                      </a:ext>
                    </a:extLst>
                  </p:cNvPr>
                  <p:cNvGrpSpPr>
                    <a:grpSpLocks noChangeAspect="1"/>
                  </p:cNvGrpSpPr>
                  <p:nvPr/>
                </p:nvGrpSpPr>
                <p:grpSpPr bwMode="auto">
                  <a:xfrm>
                    <a:off x="1048" y="1241"/>
                    <a:ext cx="279" cy="747"/>
                    <a:chOff x="1534" y="3115"/>
                    <a:chExt cx="279" cy="747"/>
                  </a:xfrm>
                  <a:grpFill/>
                </p:grpSpPr>
                <p:sp>
                  <p:nvSpPr>
                    <p:cNvPr id="967" name="Rectangle 773">
                      <a:extLst>
                        <a:ext uri="{FF2B5EF4-FFF2-40B4-BE49-F238E27FC236}">
                          <a16:creationId xmlns:a16="http://schemas.microsoft.com/office/drawing/2014/main" id="{30D9DE68-F49C-407D-BCB0-4E188FBF70B4}"/>
                        </a:ext>
                      </a:extLst>
                    </p:cNvPr>
                    <p:cNvSpPr>
                      <a:spLocks noChangeAspect="1" noChangeArrowheads="1"/>
                    </p:cNvSpPr>
                    <p:nvPr/>
                  </p:nvSpPr>
                  <p:spPr bwMode="gray">
                    <a:xfrm>
                      <a:off x="1534" y="3115"/>
                      <a:ext cx="279" cy="747"/>
                    </a:xfrm>
                    <a:prstGeom prst="rect">
                      <a:avLst/>
                    </a:pr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8" name="Freeform 774">
                      <a:extLst>
                        <a:ext uri="{FF2B5EF4-FFF2-40B4-BE49-F238E27FC236}">
                          <a16:creationId xmlns:a16="http://schemas.microsoft.com/office/drawing/2014/main" id="{31CBFBC5-CCDE-4A67-A424-6CE400229205}"/>
                        </a:ext>
                      </a:extLst>
                    </p:cNvPr>
                    <p:cNvSpPr>
                      <a:spLocks noChangeAspect="1"/>
                    </p:cNvSpPr>
                    <p:nvPr/>
                  </p:nvSpPr>
                  <p:spPr bwMode="gray">
                    <a:xfrm>
                      <a:off x="1544" y="3125"/>
                      <a:ext cx="259" cy="727"/>
                    </a:xfrm>
                    <a:custGeom>
                      <a:avLst/>
                      <a:gdLst>
                        <a:gd name="T0" fmla="*/ 110 w 110"/>
                        <a:gd name="T1" fmla="*/ 0 h 308"/>
                        <a:gd name="T2" fmla="*/ 0 w 110"/>
                        <a:gd name="T3" fmla="*/ 0 h 308"/>
                        <a:gd name="T4" fmla="*/ 0 w 110"/>
                        <a:gd name="T5" fmla="*/ 308 h 308"/>
                        <a:gd name="T6" fmla="*/ 110 w 110"/>
                        <a:gd name="T7" fmla="*/ 308 h 308"/>
                        <a:gd name="T8" fmla="*/ 110 w 110"/>
                        <a:gd name="T9" fmla="*/ 0 h 308"/>
                      </a:gdLst>
                      <a:ahLst/>
                      <a:cxnLst>
                        <a:cxn ang="0">
                          <a:pos x="T0" y="T1"/>
                        </a:cxn>
                        <a:cxn ang="0">
                          <a:pos x="T2" y="T3"/>
                        </a:cxn>
                        <a:cxn ang="0">
                          <a:pos x="T4" y="T5"/>
                        </a:cxn>
                        <a:cxn ang="0">
                          <a:pos x="T6" y="T7"/>
                        </a:cxn>
                        <a:cxn ang="0">
                          <a:pos x="T8" y="T9"/>
                        </a:cxn>
                      </a:cxnLst>
                      <a:rect l="0" t="0" r="r" b="b"/>
                      <a:pathLst>
                        <a:path w="110" h="308">
                          <a:moveTo>
                            <a:pt x="110" y="0"/>
                          </a:moveTo>
                          <a:cubicBezTo>
                            <a:pt x="106" y="0"/>
                            <a:pt x="3" y="0"/>
                            <a:pt x="0" y="0"/>
                          </a:cubicBezTo>
                          <a:cubicBezTo>
                            <a:pt x="0" y="4"/>
                            <a:pt x="0" y="304"/>
                            <a:pt x="0" y="308"/>
                          </a:cubicBezTo>
                          <a:cubicBezTo>
                            <a:pt x="3" y="308"/>
                            <a:pt x="106" y="308"/>
                            <a:pt x="110" y="308"/>
                          </a:cubicBezTo>
                          <a:cubicBezTo>
                            <a:pt x="110" y="304"/>
                            <a:pt x="110" y="4"/>
                            <a:pt x="110"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9" name="Freeform 775">
                      <a:extLst>
                        <a:ext uri="{FF2B5EF4-FFF2-40B4-BE49-F238E27FC236}">
                          <a16:creationId xmlns:a16="http://schemas.microsoft.com/office/drawing/2014/main" id="{C42F4985-6931-4973-BE1A-F7FD545716ED}"/>
                        </a:ext>
                      </a:extLst>
                    </p:cNvPr>
                    <p:cNvSpPr>
                      <a:spLocks noChangeAspect="1" noEditPoints="1"/>
                    </p:cNvSpPr>
                    <p:nvPr/>
                  </p:nvSpPr>
                  <p:spPr bwMode="gray">
                    <a:xfrm>
                      <a:off x="1544" y="3125"/>
                      <a:ext cx="259" cy="727"/>
                    </a:xfrm>
                    <a:custGeom>
                      <a:avLst/>
                      <a:gdLst>
                        <a:gd name="T0" fmla="*/ 198 w 259"/>
                        <a:gd name="T1" fmla="*/ 0 h 727"/>
                        <a:gd name="T2" fmla="*/ 134 w 259"/>
                        <a:gd name="T3" fmla="*/ 0 h 727"/>
                        <a:gd name="T4" fmla="*/ 68 w 259"/>
                        <a:gd name="T5" fmla="*/ 0 h 727"/>
                        <a:gd name="T6" fmla="*/ 0 w 259"/>
                        <a:gd name="T7" fmla="*/ 68 h 727"/>
                        <a:gd name="T8" fmla="*/ 0 w 259"/>
                        <a:gd name="T9" fmla="*/ 127 h 727"/>
                        <a:gd name="T10" fmla="*/ 0 w 259"/>
                        <a:gd name="T11" fmla="*/ 189 h 727"/>
                        <a:gd name="T12" fmla="*/ 0 w 259"/>
                        <a:gd name="T13" fmla="*/ 248 h 727"/>
                        <a:gd name="T14" fmla="*/ 0 w 259"/>
                        <a:gd name="T15" fmla="*/ 307 h 727"/>
                        <a:gd name="T16" fmla="*/ 0 w 259"/>
                        <a:gd name="T17" fmla="*/ 368 h 727"/>
                        <a:gd name="T18" fmla="*/ 0 w 259"/>
                        <a:gd name="T19" fmla="*/ 427 h 727"/>
                        <a:gd name="T20" fmla="*/ 0 w 259"/>
                        <a:gd name="T21" fmla="*/ 486 h 727"/>
                        <a:gd name="T22" fmla="*/ 0 w 259"/>
                        <a:gd name="T23" fmla="*/ 548 h 727"/>
                        <a:gd name="T24" fmla="*/ 0 w 259"/>
                        <a:gd name="T25" fmla="*/ 607 h 727"/>
                        <a:gd name="T26" fmla="*/ 0 w 259"/>
                        <a:gd name="T27" fmla="*/ 666 h 727"/>
                        <a:gd name="T28" fmla="*/ 68 w 259"/>
                        <a:gd name="T29" fmla="*/ 666 h 727"/>
                        <a:gd name="T30" fmla="*/ 134 w 259"/>
                        <a:gd name="T31" fmla="*/ 666 h 727"/>
                        <a:gd name="T32" fmla="*/ 198 w 259"/>
                        <a:gd name="T33" fmla="*/ 666 h 727"/>
                        <a:gd name="T34" fmla="*/ 198 w 259"/>
                        <a:gd name="T35" fmla="*/ 607 h 727"/>
                        <a:gd name="T36" fmla="*/ 198 w 259"/>
                        <a:gd name="T37" fmla="*/ 548 h 727"/>
                        <a:gd name="T38" fmla="*/ 198 w 259"/>
                        <a:gd name="T39" fmla="*/ 486 h 727"/>
                        <a:gd name="T40" fmla="*/ 198 w 259"/>
                        <a:gd name="T41" fmla="*/ 427 h 727"/>
                        <a:gd name="T42" fmla="*/ 198 w 259"/>
                        <a:gd name="T43" fmla="*/ 368 h 727"/>
                        <a:gd name="T44" fmla="*/ 198 w 259"/>
                        <a:gd name="T45" fmla="*/ 307 h 727"/>
                        <a:gd name="T46" fmla="*/ 198 w 259"/>
                        <a:gd name="T47" fmla="*/ 248 h 727"/>
                        <a:gd name="T48" fmla="*/ 198 w 259"/>
                        <a:gd name="T49" fmla="*/ 189 h 727"/>
                        <a:gd name="T50" fmla="*/ 198 w 259"/>
                        <a:gd name="T51" fmla="*/ 127 h 727"/>
                        <a:gd name="T52" fmla="*/ 198 w 259"/>
                        <a:gd name="T53" fmla="*/ 68 h 727"/>
                        <a:gd name="T54" fmla="*/ 68 w 259"/>
                        <a:gd name="T55" fmla="*/ 607 h 727"/>
                        <a:gd name="T56" fmla="*/ 68 w 259"/>
                        <a:gd name="T57" fmla="*/ 597 h 727"/>
                        <a:gd name="T58" fmla="*/ 125 w 259"/>
                        <a:gd name="T59" fmla="*/ 538 h 727"/>
                        <a:gd name="T60" fmla="*/ 125 w 259"/>
                        <a:gd name="T61" fmla="*/ 538 h 727"/>
                        <a:gd name="T62" fmla="*/ 125 w 259"/>
                        <a:gd name="T63" fmla="*/ 427 h 727"/>
                        <a:gd name="T64" fmla="*/ 68 w 259"/>
                        <a:gd name="T65" fmla="*/ 368 h 727"/>
                        <a:gd name="T66" fmla="*/ 68 w 259"/>
                        <a:gd name="T67" fmla="*/ 359 h 727"/>
                        <a:gd name="T68" fmla="*/ 125 w 259"/>
                        <a:gd name="T69" fmla="*/ 297 h 727"/>
                        <a:gd name="T70" fmla="*/ 125 w 259"/>
                        <a:gd name="T71" fmla="*/ 297 h 727"/>
                        <a:gd name="T72" fmla="*/ 125 w 259"/>
                        <a:gd name="T73" fmla="*/ 189 h 727"/>
                        <a:gd name="T74" fmla="*/ 68 w 259"/>
                        <a:gd name="T75" fmla="*/ 127 h 727"/>
                        <a:gd name="T76" fmla="*/ 68 w 259"/>
                        <a:gd name="T77" fmla="*/ 118 h 727"/>
                        <a:gd name="T78" fmla="*/ 188 w 259"/>
                        <a:gd name="T79" fmla="*/ 656 h 727"/>
                        <a:gd name="T80" fmla="*/ 188 w 259"/>
                        <a:gd name="T81" fmla="*/ 656 h 727"/>
                        <a:gd name="T82" fmla="*/ 188 w 259"/>
                        <a:gd name="T83" fmla="*/ 548 h 727"/>
                        <a:gd name="T84" fmla="*/ 134 w 259"/>
                        <a:gd name="T85" fmla="*/ 486 h 727"/>
                        <a:gd name="T86" fmla="*/ 134 w 259"/>
                        <a:gd name="T87" fmla="*/ 477 h 727"/>
                        <a:gd name="T88" fmla="*/ 188 w 259"/>
                        <a:gd name="T89" fmla="*/ 418 h 727"/>
                        <a:gd name="T90" fmla="*/ 188 w 259"/>
                        <a:gd name="T91" fmla="*/ 418 h 727"/>
                        <a:gd name="T92" fmla="*/ 188 w 259"/>
                        <a:gd name="T93" fmla="*/ 307 h 727"/>
                        <a:gd name="T94" fmla="*/ 134 w 259"/>
                        <a:gd name="T95" fmla="*/ 248 h 727"/>
                        <a:gd name="T96" fmla="*/ 134 w 259"/>
                        <a:gd name="T97" fmla="*/ 238 h 727"/>
                        <a:gd name="T98" fmla="*/ 188 w 259"/>
                        <a:gd name="T99" fmla="*/ 179 h 727"/>
                        <a:gd name="T100" fmla="*/ 188 w 259"/>
                        <a:gd name="T101" fmla="*/ 179 h 727"/>
                        <a:gd name="T102" fmla="*/ 188 w 259"/>
                        <a:gd name="T103" fmla="*/ 68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727">
                          <a:moveTo>
                            <a:pt x="259" y="68"/>
                          </a:moveTo>
                          <a:lnTo>
                            <a:pt x="259" y="59"/>
                          </a:lnTo>
                          <a:lnTo>
                            <a:pt x="198" y="59"/>
                          </a:lnTo>
                          <a:lnTo>
                            <a:pt x="198" y="0"/>
                          </a:lnTo>
                          <a:lnTo>
                            <a:pt x="188" y="0"/>
                          </a:lnTo>
                          <a:lnTo>
                            <a:pt x="188" y="59"/>
                          </a:lnTo>
                          <a:lnTo>
                            <a:pt x="134" y="59"/>
                          </a:lnTo>
                          <a:lnTo>
                            <a:pt x="134" y="0"/>
                          </a:lnTo>
                          <a:lnTo>
                            <a:pt x="125" y="0"/>
                          </a:lnTo>
                          <a:lnTo>
                            <a:pt x="125" y="59"/>
                          </a:lnTo>
                          <a:lnTo>
                            <a:pt x="68" y="59"/>
                          </a:lnTo>
                          <a:lnTo>
                            <a:pt x="68" y="0"/>
                          </a:lnTo>
                          <a:lnTo>
                            <a:pt x="59" y="0"/>
                          </a:lnTo>
                          <a:lnTo>
                            <a:pt x="59" y="59"/>
                          </a:lnTo>
                          <a:lnTo>
                            <a:pt x="0" y="59"/>
                          </a:lnTo>
                          <a:lnTo>
                            <a:pt x="0" y="68"/>
                          </a:lnTo>
                          <a:lnTo>
                            <a:pt x="59" y="68"/>
                          </a:lnTo>
                          <a:lnTo>
                            <a:pt x="59" y="118"/>
                          </a:lnTo>
                          <a:lnTo>
                            <a:pt x="0" y="118"/>
                          </a:lnTo>
                          <a:lnTo>
                            <a:pt x="0" y="127"/>
                          </a:lnTo>
                          <a:lnTo>
                            <a:pt x="59" y="127"/>
                          </a:lnTo>
                          <a:lnTo>
                            <a:pt x="59" y="179"/>
                          </a:lnTo>
                          <a:lnTo>
                            <a:pt x="0" y="179"/>
                          </a:lnTo>
                          <a:lnTo>
                            <a:pt x="0" y="189"/>
                          </a:lnTo>
                          <a:lnTo>
                            <a:pt x="59" y="189"/>
                          </a:lnTo>
                          <a:lnTo>
                            <a:pt x="59" y="238"/>
                          </a:lnTo>
                          <a:lnTo>
                            <a:pt x="0" y="238"/>
                          </a:lnTo>
                          <a:lnTo>
                            <a:pt x="0" y="248"/>
                          </a:lnTo>
                          <a:lnTo>
                            <a:pt x="59" y="248"/>
                          </a:lnTo>
                          <a:lnTo>
                            <a:pt x="59" y="297"/>
                          </a:lnTo>
                          <a:lnTo>
                            <a:pt x="0" y="297"/>
                          </a:lnTo>
                          <a:lnTo>
                            <a:pt x="0" y="307"/>
                          </a:lnTo>
                          <a:lnTo>
                            <a:pt x="59" y="307"/>
                          </a:lnTo>
                          <a:lnTo>
                            <a:pt x="59" y="359"/>
                          </a:lnTo>
                          <a:lnTo>
                            <a:pt x="0" y="359"/>
                          </a:lnTo>
                          <a:lnTo>
                            <a:pt x="0" y="368"/>
                          </a:lnTo>
                          <a:lnTo>
                            <a:pt x="59" y="368"/>
                          </a:lnTo>
                          <a:lnTo>
                            <a:pt x="59" y="418"/>
                          </a:lnTo>
                          <a:lnTo>
                            <a:pt x="0" y="418"/>
                          </a:lnTo>
                          <a:lnTo>
                            <a:pt x="0" y="427"/>
                          </a:lnTo>
                          <a:lnTo>
                            <a:pt x="59" y="427"/>
                          </a:lnTo>
                          <a:lnTo>
                            <a:pt x="59" y="477"/>
                          </a:lnTo>
                          <a:lnTo>
                            <a:pt x="0" y="477"/>
                          </a:lnTo>
                          <a:lnTo>
                            <a:pt x="0" y="486"/>
                          </a:lnTo>
                          <a:lnTo>
                            <a:pt x="59" y="486"/>
                          </a:lnTo>
                          <a:lnTo>
                            <a:pt x="59" y="538"/>
                          </a:lnTo>
                          <a:lnTo>
                            <a:pt x="0" y="538"/>
                          </a:lnTo>
                          <a:lnTo>
                            <a:pt x="0" y="548"/>
                          </a:lnTo>
                          <a:lnTo>
                            <a:pt x="59" y="548"/>
                          </a:lnTo>
                          <a:lnTo>
                            <a:pt x="59" y="597"/>
                          </a:lnTo>
                          <a:lnTo>
                            <a:pt x="0" y="597"/>
                          </a:lnTo>
                          <a:lnTo>
                            <a:pt x="0" y="607"/>
                          </a:lnTo>
                          <a:lnTo>
                            <a:pt x="59" y="607"/>
                          </a:lnTo>
                          <a:lnTo>
                            <a:pt x="59" y="656"/>
                          </a:lnTo>
                          <a:lnTo>
                            <a:pt x="0" y="656"/>
                          </a:lnTo>
                          <a:lnTo>
                            <a:pt x="0" y="666"/>
                          </a:lnTo>
                          <a:lnTo>
                            <a:pt x="59" y="666"/>
                          </a:lnTo>
                          <a:lnTo>
                            <a:pt x="59" y="727"/>
                          </a:lnTo>
                          <a:lnTo>
                            <a:pt x="68" y="727"/>
                          </a:lnTo>
                          <a:lnTo>
                            <a:pt x="68" y="666"/>
                          </a:lnTo>
                          <a:lnTo>
                            <a:pt x="125" y="666"/>
                          </a:lnTo>
                          <a:lnTo>
                            <a:pt x="125" y="727"/>
                          </a:lnTo>
                          <a:lnTo>
                            <a:pt x="134" y="727"/>
                          </a:lnTo>
                          <a:lnTo>
                            <a:pt x="134" y="666"/>
                          </a:lnTo>
                          <a:lnTo>
                            <a:pt x="188" y="666"/>
                          </a:lnTo>
                          <a:lnTo>
                            <a:pt x="188" y="727"/>
                          </a:lnTo>
                          <a:lnTo>
                            <a:pt x="198" y="727"/>
                          </a:lnTo>
                          <a:lnTo>
                            <a:pt x="198" y="666"/>
                          </a:lnTo>
                          <a:lnTo>
                            <a:pt x="259" y="666"/>
                          </a:lnTo>
                          <a:lnTo>
                            <a:pt x="259" y="656"/>
                          </a:lnTo>
                          <a:lnTo>
                            <a:pt x="198" y="656"/>
                          </a:lnTo>
                          <a:lnTo>
                            <a:pt x="198" y="607"/>
                          </a:lnTo>
                          <a:lnTo>
                            <a:pt x="259" y="607"/>
                          </a:lnTo>
                          <a:lnTo>
                            <a:pt x="259" y="597"/>
                          </a:lnTo>
                          <a:lnTo>
                            <a:pt x="198" y="597"/>
                          </a:lnTo>
                          <a:lnTo>
                            <a:pt x="198" y="548"/>
                          </a:lnTo>
                          <a:lnTo>
                            <a:pt x="259" y="548"/>
                          </a:lnTo>
                          <a:lnTo>
                            <a:pt x="259" y="538"/>
                          </a:lnTo>
                          <a:lnTo>
                            <a:pt x="198" y="538"/>
                          </a:lnTo>
                          <a:lnTo>
                            <a:pt x="198" y="486"/>
                          </a:lnTo>
                          <a:lnTo>
                            <a:pt x="259" y="486"/>
                          </a:lnTo>
                          <a:lnTo>
                            <a:pt x="259" y="477"/>
                          </a:lnTo>
                          <a:lnTo>
                            <a:pt x="198" y="477"/>
                          </a:lnTo>
                          <a:lnTo>
                            <a:pt x="198" y="427"/>
                          </a:lnTo>
                          <a:lnTo>
                            <a:pt x="259" y="427"/>
                          </a:lnTo>
                          <a:lnTo>
                            <a:pt x="259" y="418"/>
                          </a:lnTo>
                          <a:lnTo>
                            <a:pt x="198" y="418"/>
                          </a:lnTo>
                          <a:lnTo>
                            <a:pt x="198" y="368"/>
                          </a:lnTo>
                          <a:lnTo>
                            <a:pt x="259" y="368"/>
                          </a:lnTo>
                          <a:lnTo>
                            <a:pt x="259" y="359"/>
                          </a:lnTo>
                          <a:lnTo>
                            <a:pt x="198" y="359"/>
                          </a:lnTo>
                          <a:lnTo>
                            <a:pt x="198" y="307"/>
                          </a:lnTo>
                          <a:lnTo>
                            <a:pt x="259" y="307"/>
                          </a:lnTo>
                          <a:lnTo>
                            <a:pt x="259" y="297"/>
                          </a:lnTo>
                          <a:lnTo>
                            <a:pt x="198" y="297"/>
                          </a:lnTo>
                          <a:lnTo>
                            <a:pt x="198" y="248"/>
                          </a:lnTo>
                          <a:lnTo>
                            <a:pt x="259" y="248"/>
                          </a:lnTo>
                          <a:lnTo>
                            <a:pt x="259" y="238"/>
                          </a:lnTo>
                          <a:lnTo>
                            <a:pt x="198" y="238"/>
                          </a:lnTo>
                          <a:lnTo>
                            <a:pt x="198" y="189"/>
                          </a:lnTo>
                          <a:lnTo>
                            <a:pt x="259" y="189"/>
                          </a:lnTo>
                          <a:lnTo>
                            <a:pt x="259" y="179"/>
                          </a:lnTo>
                          <a:lnTo>
                            <a:pt x="198" y="179"/>
                          </a:lnTo>
                          <a:lnTo>
                            <a:pt x="198" y="127"/>
                          </a:lnTo>
                          <a:lnTo>
                            <a:pt x="259" y="127"/>
                          </a:lnTo>
                          <a:lnTo>
                            <a:pt x="259" y="118"/>
                          </a:lnTo>
                          <a:lnTo>
                            <a:pt x="198" y="118"/>
                          </a:lnTo>
                          <a:lnTo>
                            <a:pt x="198" y="68"/>
                          </a:lnTo>
                          <a:lnTo>
                            <a:pt x="259" y="68"/>
                          </a:lnTo>
                          <a:close/>
                          <a:moveTo>
                            <a:pt x="125" y="656"/>
                          </a:moveTo>
                          <a:lnTo>
                            <a:pt x="68" y="656"/>
                          </a:lnTo>
                          <a:lnTo>
                            <a:pt x="68" y="607"/>
                          </a:lnTo>
                          <a:lnTo>
                            <a:pt x="125" y="607"/>
                          </a:lnTo>
                          <a:lnTo>
                            <a:pt x="125" y="656"/>
                          </a:lnTo>
                          <a:close/>
                          <a:moveTo>
                            <a:pt x="125" y="597"/>
                          </a:moveTo>
                          <a:lnTo>
                            <a:pt x="68" y="597"/>
                          </a:lnTo>
                          <a:lnTo>
                            <a:pt x="68" y="548"/>
                          </a:lnTo>
                          <a:lnTo>
                            <a:pt x="125" y="548"/>
                          </a:lnTo>
                          <a:lnTo>
                            <a:pt x="125" y="597"/>
                          </a:lnTo>
                          <a:close/>
                          <a:moveTo>
                            <a:pt x="125" y="538"/>
                          </a:moveTo>
                          <a:lnTo>
                            <a:pt x="68" y="538"/>
                          </a:lnTo>
                          <a:lnTo>
                            <a:pt x="68" y="486"/>
                          </a:lnTo>
                          <a:lnTo>
                            <a:pt x="125" y="486"/>
                          </a:lnTo>
                          <a:lnTo>
                            <a:pt x="125" y="538"/>
                          </a:lnTo>
                          <a:close/>
                          <a:moveTo>
                            <a:pt x="125" y="477"/>
                          </a:moveTo>
                          <a:lnTo>
                            <a:pt x="68" y="477"/>
                          </a:lnTo>
                          <a:lnTo>
                            <a:pt x="68" y="427"/>
                          </a:lnTo>
                          <a:lnTo>
                            <a:pt x="125" y="427"/>
                          </a:lnTo>
                          <a:lnTo>
                            <a:pt x="125" y="477"/>
                          </a:lnTo>
                          <a:close/>
                          <a:moveTo>
                            <a:pt x="125" y="418"/>
                          </a:moveTo>
                          <a:lnTo>
                            <a:pt x="68" y="418"/>
                          </a:lnTo>
                          <a:lnTo>
                            <a:pt x="68" y="368"/>
                          </a:lnTo>
                          <a:lnTo>
                            <a:pt x="125" y="368"/>
                          </a:lnTo>
                          <a:lnTo>
                            <a:pt x="125" y="418"/>
                          </a:lnTo>
                          <a:close/>
                          <a:moveTo>
                            <a:pt x="125" y="359"/>
                          </a:moveTo>
                          <a:lnTo>
                            <a:pt x="68" y="359"/>
                          </a:lnTo>
                          <a:lnTo>
                            <a:pt x="68" y="307"/>
                          </a:lnTo>
                          <a:lnTo>
                            <a:pt x="125" y="307"/>
                          </a:lnTo>
                          <a:lnTo>
                            <a:pt x="125" y="359"/>
                          </a:lnTo>
                          <a:close/>
                          <a:moveTo>
                            <a:pt x="125" y="297"/>
                          </a:moveTo>
                          <a:lnTo>
                            <a:pt x="68" y="297"/>
                          </a:lnTo>
                          <a:lnTo>
                            <a:pt x="68" y="248"/>
                          </a:lnTo>
                          <a:lnTo>
                            <a:pt x="125" y="248"/>
                          </a:lnTo>
                          <a:lnTo>
                            <a:pt x="125" y="297"/>
                          </a:lnTo>
                          <a:close/>
                          <a:moveTo>
                            <a:pt x="125" y="238"/>
                          </a:moveTo>
                          <a:lnTo>
                            <a:pt x="68" y="238"/>
                          </a:lnTo>
                          <a:lnTo>
                            <a:pt x="68" y="189"/>
                          </a:lnTo>
                          <a:lnTo>
                            <a:pt x="125" y="189"/>
                          </a:lnTo>
                          <a:lnTo>
                            <a:pt x="125" y="238"/>
                          </a:lnTo>
                          <a:close/>
                          <a:moveTo>
                            <a:pt x="125" y="179"/>
                          </a:moveTo>
                          <a:lnTo>
                            <a:pt x="68" y="179"/>
                          </a:lnTo>
                          <a:lnTo>
                            <a:pt x="68" y="127"/>
                          </a:lnTo>
                          <a:lnTo>
                            <a:pt x="125" y="127"/>
                          </a:lnTo>
                          <a:lnTo>
                            <a:pt x="125" y="179"/>
                          </a:lnTo>
                          <a:close/>
                          <a:moveTo>
                            <a:pt x="125" y="118"/>
                          </a:moveTo>
                          <a:lnTo>
                            <a:pt x="68" y="118"/>
                          </a:lnTo>
                          <a:lnTo>
                            <a:pt x="68" y="68"/>
                          </a:lnTo>
                          <a:lnTo>
                            <a:pt x="125" y="68"/>
                          </a:lnTo>
                          <a:lnTo>
                            <a:pt x="125" y="118"/>
                          </a:lnTo>
                          <a:close/>
                          <a:moveTo>
                            <a:pt x="188" y="656"/>
                          </a:moveTo>
                          <a:lnTo>
                            <a:pt x="134" y="656"/>
                          </a:lnTo>
                          <a:lnTo>
                            <a:pt x="134" y="607"/>
                          </a:lnTo>
                          <a:lnTo>
                            <a:pt x="188" y="607"/>
                          </a:lnTo>
                          <a:lnTo>
                            <a:pt x="188" y="656"/>
                          </a:lnTo>
                          <a:close/>
                          <a:moveTo>
                            <a:pt x="188" y="597"/>
                          </a:moveTo>
                          <a:lnTo>
                            <a:pt x="134" y="597"/>
                          </a:lnTo>
                          <a:lnTo>
                            <a:pt x="134" y="548"/>
                          </a:lnTo>
                          <a:lnTo>
                            <a:pt x="188" y="548"/>
                          </a:lnTo>
                          <a:lnTo>
                            <a:pt x="188" y="597"/>
                          </a:lnTo>
                          <a:close/>
                          <a:moveTo>
                            <a:pt x="188" y="538"/>
                          </a:moveTo>
                          <a:lnTo>
                            <a:pt x="134" y="538"/>
                          </a:lnTo>
                          <a:lnTo>
                            <a:pt x="134" y="486"/>
                          </a:lnTo>
                          <a:lnTo>
                            <a:pt x="188" y="486"/>
                          </a:lnTo>
                          <a:lnTo>
                            <a:pt x="188" y="538"/>
                          </a:lnTo>
                          <a:close/>
                          <a:moveTo>
                            <a:pt x="188" y="477"/>
                          </a:moveTo>
                          <a:lnTo>
                            <a:pt x="134" y="477"/>
                          </a:lnTo>
                          <a:lnTo>
                            <a:pt x="134" y="427"/>
                          </a:lnTo>
                          <a:lnTo>
                            <a:pt x="188" y="427"/>
                          </a:lnTo>
                          <a:lnTo>
                            <a:pt x="188" y="477"/>
                          </a:lnTo>
                          <a:close/>
                          <a:moveTo>
                            <a:pt x="188" y="418"/>
                          </a:moveTo>
                          <a:lnTo>
                            <a:pt x="134" y="418"/>
                          </a:lnTo>
                          <a:lnTo>
                            <a:pt x="134" y="368"/>
                          </a:lnTo>
                          <a:lnTo>
                            <a:pt x="188" y="368"/>
                          </a:lnTo>
                          <a:lnTo>
                            <a:pt x="188" y="418"/>
                          </a:lnTo>
                          <a:close/>
                          <a:moveTo>
                            <a:pt x="188" y="359"/>
                          </a:moveTo>
                          <a:lnTo>
                            <a:pt x="134" y="359"/>
                          </a:lnTo>
                          <a:lnTo>
                            <a:pt x="134" y="307"/>
                          </a:lnTo>
                          <a:lnTo>
                            <a:pt x="188" y="307"/>
                          </a:lnTo>
                          <a:lnTo>
                            <a:pt x="188" y="359"/>
                          </a:lnTo>
                          <a:close/>
                          <a:moveTo>
                            <a:pt x="188" y="297"/>
                          </a:moveTo>
                          <a:lnTo>
                            <a:pt x="134" y="297"/>
                          </a:lnTo>
                          <a:lnTo>
                            <a:pt x="134" y="248"/>
                          </a:lnTo>
                          <a:lnTo>
                            <a:pt x="188" y="248"/>
                          </a:lnTo>
                          <a:lnTo>
                            <a:pt x="188" y="297"/>
                          </a:lnTo>
                          <a:close/>
                          <a:moveTo>
                            <a:pt x="188" y="238"/>
                          </a:moveTo>
                          <a:lnTo>
                            <a:pt x="134" y="238"/>
                          </a:lnTo>
                          <a:lnTo>
                            <a:pt x="134" y="189"/>
                          </a:lnTo>
                          <a:lnTo>
                            <a:pt x="188" y="189"/>
                          </a:lnTo>
                          <a:lnTo>
                            <a:pt x="188" y="238"/>
                          </a:lnTo>
                          <a:close/>
                          <a:moveTo>
                            <a:pt x="188" y="179"/>
                          </a:moveTo>
                          <a:lnTo>
                            <a:pt x="134" y="179"/>
                          </a:lnTo>
                          <a:lnTo>
                            <a:pt x="134" y="127"/>
                          </a:lnTo>
                          <a:lnTo>
                            <a:pt x="188" y="127"/>
                          </a:lnTo>
                          <a:lnTo>
                            <a:pt x="188" y="179"/>
                          </a:lnTo>
                          <a:close/>
                          <a:moveTo>
                            <a:pt x="188" y="118"/>
                          </a:moveTo>
                          <a:lnTo>
                            <a:pt x="134" y="118"/>
                          </a:lnTo>
                          <a:lnTo>
                            <a:pt x="134" y="68"/>
                          </a:lnTo>
                          <a:lnTo>
                            <a:pt x="188" y="68"/>
                          </a:lnTo>
                          <a:lnTo>
                            <a:pt x="188" y="118"/>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0" name="Freeform 776">
                      <a:extLst>
                        <a:ext uri="{FF2B5EF4-FFF2-40B4-BE49-F238E27FC236}">
                          <a16:creationId xmlns:a16="http://schemas.microsoft.com/office/drawing/2014/main" id="{4425386C-6386-46DC-99AB-4749E806E443}"/>
                        </a:ext>
                      </a:extLst>
                    </p:cNvPr>
                    <p:cNvSpPr>
                      <a:spLocks noChangeAspect="1"/>
                    </p:cNvSpPr>
                    <p:nvPr/>
                  </p:nvSpPr>
                  <p:spPr bwMode="gray">
                    <a:xfrm>
                      <a:off x="1801" y="3361"/>
                      <a:ext cx="2" cy="2"/>
                    </a:xfrm>
                    <a:custGeom>
                      <a:avLst/>
                      <a:gdLst>
                        <a:gd name="T0" fmla="*/ 1 w 1"/>
                        <a:gd name="T1" fmla="*/ 0 h 1"/>
                        <a:gd name="T2" fmla="*/ 0 w 1"/>
                        <a:gd name="T3" fmla="*/ 1 h 1"/>
                        <a:gd name="T4" fmla="*/ 1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0" y="1"/>
                            <a:pt x="0" y="1"/>
                            <a:pt x="0" y="1"/>
                          </a:cubicBezTo>
                          <a:cubicBezTo>
                            <a:pt x="1" y="1"/>
                            <a:pt x="1" y="1"/>
                            <a:pt x="1" y="1"/>
                          </a:cubicBezTo>
                          <a:cubicBezTo>
                            <a:pt x="1" y="1"/>
                            <a:pt x="1" y="0"/>
                            <a:pt x="1" y="0"/>
                          </a:cubicBez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930" name="Group 777">
                    <a:extLst>
                      <a:ext uri="{FF2B5EF4-FFF2-40B4-BE49-F238E27FC236}">
                        <a16:creationId xmlns:a16="http://schemas.microsoft.com/office/drawing/2014/main" id="{CFB740DB-FEED-4FE1-85D8-34C2B53AF1A2}"/>
                      </a:ext>
                    </a:extLst>
                  </p:cNvPr>
                  <p:cNvGrpSpPr>
                    <a:grpSpLocks noChangeAspect="1"/>
                  </p:cNvGrpSpPr>
                  <p:nvPr/>
                </p:nvGrpSpPr>
                <p:grpSpPr bwMode="auto">
                  <a:xfrm>
                    <a:off x="1058" y="1270"/>
                    <a:ext cx="259" cy="656"/>
                    <a:chOff x="1544" y="3144"/>
                    <a:chExt cx="259" cy="656"/>
                  </a:xfrm>
                  <a:grpFill/>
                </p:grpSpPr>
                <p:sp>
                  <p:nvSpPr>
                    <p:cNvPr id="931" name="Freeform 778">
                      <a:extLst>
                        <a:ext uri="{FF2B5EF4-FFF2-40B4-BE49-F238E27FC236}">
                          <a16:creationId xmlns:a16="http://schemas.microsoft.com/office/drawing/2014/main" id="{1F0267C0-1603-4364-A9AA-8242A1A6A8CE}"/>
                        </a:ext>
                      </a:extLst>
                    </p:cNvPr>
                    <p:cNvSpPr>
                      <a:spLocks noChangeAspect="1"/>
                    </p:cNvSpPr>
                    <p:nvPr/>
                  </p:nvSpPr>
                  <p:spPr bwMode="gray">
                    <a:xfrm>
                      <a:off x="1659" y="3295"/>
                      <a:ext cx="10" cy="9"/>
                    </a:xfrm>
                    <a:custGeom>
                      <a:avLst/>
                      <a:gdLst>
                        <a:gd name="T0" fmla="*/ 10 w 10"/>
                        <a:gd name="T1" fmla="*/ 9 h 9"/>
                        <a:gd name="T2" fmla="*/ 10 w 10"/>
                        <a:gd name="T3" fmla="*/ 0 h 9"/>
                        <a:gd name="T4" fmla="*/ 0 w 10"/>
                        <a:gd name="T5" fmla="*/ 9 h 9"/>
                        <a:gd name="T6" fmla="*/ 10 w 10"/>
                        <a:gd name="T7" fmla="*/ 9 h 9"/>
                      </a:gdLst>
                      <a:ahLst/>
                      <a:cxnLst>
                        <a:cxn ang="0">
                          <a:pos x="T0" y="T1"/>
                        </a:cxn>
                        <a:cxn ang="0">
                          <a:pos x="T2" y="T3"/>
                        </a:cxn>
                        <a:cxn ang="0">
                          <a:pos x="T4" y="T5"/>
                        </a:cxn>
                        <a:cxn ang="0">
                          <a:pos x="T6" y="T7"/>
                        </a:cxn>
                      </a:cxnLst>
                      <a:rect l="0" t="0" r="r" b="b"/>
                      <a:pathLst>
                        <a:path w="10" h="9">
                          <a:moveTo>
                            <a:pt x="10" y="9"/>
                          </a:moveTo>
                          <a:lnTo>
                            <a:pt x="10" y="0"/>
                          </a:lnTo>
                          <a:lnTo>
                            <a:pt x="0" y="9"/>
                          </a:lnTo>
                          <a:lnTo>
                            <a:pt x="10" y="9"/>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2" name="Freeform 779">
                      <a:extLst>
                        <a:ext uri="{FF2B5EF4-FFF2-40B4-BE49-F238E27FC236}">
                          <a16:creationId xmlns:a16="http://schemas.microsoft.com/office/drawing/2014/main" id="{D9EC9FAC-9532-4CEC-9B34-EAF8C975BC9B}"/>
                        </a:ext>
                      </a:extLst>
                    </p:cNvPr>
                    <p:cNvSpPr>
                      <a:spLocks noChangeAspect="1"/>
                    </p:cNvSpPr>
                    <p:nvPr/>
                  </p:nvSpPr>
                  <p:spPr bwMode="gray">
                    <a:xfrm>
                      <a:off x="1612" y="3432"/>
                      <a:ext cx="33" cy="35"/>
                    </a:xfrm>
                    <a:custGeom>
                      <a:avLst/>
                      <a:gdLst>
                        <a:gd name="T0" fmla="*/ 0 w 33"/>
                        <a:gd name="T1" fmla="*/ 0 h 35"/>
                        <a:gd name="T2" fmla="*/ 0 w 33"/>
                        <a:gd name="T3" fmla="*/ 35 h 35"/>
                        <a:gd name="T4" fmla="*/ 33 w 33"/>
                        <a:gd name="T5" fmla="*/ 0 h 35"/>
                        <a:gd name="T6" fmla="*/ 0 w 33"/>
                        <a:gd name="T7" fmla="*/ 0 h 35"/>
                      </a:gdLst>
                      <a:ahLst/>
                      <a:cxnLst>
                        <a:cxn ang="0">
                          <a:pos x="T0" y="T1"/>
                        </a:cxn>
                        <a:cxn ang="0">
                          <a:pos x="T2" y="T3"/>
                        </a:cxn>
                        <a:cxn ang="0">
                          <a:pos x="T4" y="T5"/>
                        </a:cxn>
                        <a:cxn ang="0">
                          <a:pos x="T6" y="T7"/>
                        </a:cxn>
                      </a:cxnLst>
                      <a:rect l="0" t="0" r="r" b="b"/>
                      <a:pathLst>
                        <a:path w="33" h="35">
                          <a:moveTo>
                            <a:pt x="0" y="0"/>
                          </a:moveTo>
                          <a:lnTo>
                            <a:pt x="0" y="35"/>
                          </a:lnTo>
                          <a:lnTo>
                            <a:pt x="33"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3" name="Freeform 780">
                      <a:extLst>
                        <a:ext uri="{FF2B5EF4-FFF2-40B4-BE49-F238E27FC236}">
                          <a16:creationId xmlns:a16="http://schemas.microsoft.com/office/drawing/2014/main" id="{F8A6CB15-317D-47F1-9E66-DA5A67218A2E}"/>
                        </a:ext>
                      </a:extLst>
                    </p:cNvPr>
                    <p:cNvSpPr>
                      <a:spLocks noChangeAspect="1"/>
                    </p:cNvSpPr>
                    <p:nvPr/>
                  </p:nvSpPr>
                  <p:spPr bwMode="gray">
                    <a:xfrm>
                      <a:off x="1768" y="3144"/>
                      <a:ext cx="35" cy="40"/>
                    </a:xfrm>
                    <a:custGeom>
                      <a:avLst/>
                      <a:gdLst>
                        <a:gd name="T0" fmla="*/ 0 w 15"/>
                        <a:gd name="T1" fmla="*/ 17 h 17"/>
                        <a:gd name="T2" fmla="*/ 15 w 15"/>
                        <a:gd name="T3" fmla="*/ 17 h 17"/>
                        <a:gd name="T4" fmla="*/ 15 w 15"/>
                        <a:gd name="T5" fmla="*/ 0 h 17"/>
                        <a:gd name="T6" fmla="*/ 0 w 15"/>
                        <a:gd name="T7" fmla="*/ 17 h 17"/>
                      </a:gdLst>
                      <a:ahLst/>
                      <a:cxnLst>
                        <a:cxn ang="0">
                          <a:pos x="T0" y="T1"/>
                        </a:cxn>
                        <a:cxn ang="0">
                          <a:pos x="T2" y="T3"/>
                        </a:cxn>
                        <a:cxn ang="0">
                          <a:pos x="T4" y="T5"/>
                        </a:cxn>
                        <a:cxn ang="0">
                          <a:pos x="T6" y="T7"/>
                        </a:cxn>
                      </a:cxnLst>
                      <a:rect l="0" t="0" r="r" b="b"/>
                      <a:pathLst>
                        <a:path w="15" h="17">
                          <a:moveTo>
                            <a:pt x="0" y="17"/>
                          </a:moveTo>
                          <a:cubicBezTo>
                            <a:pt x="15" y="17"/>
                            <a:pt x="15" y="17"/>
                            <a:pt x="15" y="17"/>
                          </a:cubicBezTo>
                          <a:cubicBezTo>
                            <a:pt x="15" y="10"/>
                            <a:pt x="15" y="5"/>
                            <a:pt x="15" y="0"/>
                          </a:cubicBezTo>
                          <a:lnTo>
                            <a:pt x="0" y="1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4" name="Freeform 781">
                      <a:extLst>
                        <a:ext uri="{FF2B5EF4-FFF2-40B4-BE49-F238E27FC236}">
                          <a16:creationId xmlns:a16="http://schemas.microsoft.com/office/drawing/2014/main" id="{D701539E-F6D7-4664-9FBF-E38A9012630D}"/>
                        </a:ext>
                      </a:extLst>
                    </p:cNvPr>
                    <p:cNvSpPr>
                      <a:spLocks noChangeAspect="1"/>
                    </p:cNvSpPr>
                    <p:nvPr/>
                  </p:nvSpPr>
                  <p:spPr bwMode="gray">
                    <a:xfrm>
                      <a:off x="1742" y="3252"/>
                      <a:ext cx="61" cy="52"/>
                    </a:xfrm>
                    <a:custGeom>
                      <a:avLst/>
                      <a:gdLst>
                        <a:gd name="T0" fmla="*/ 0 w 26"/>
                        <a:gd name="T1" fmla="*/ 22 h 22"/>
                        <a:gd name="T2" fmla="*/ 8 w 26"/>
                        <a:gd name="T3" fmla="*/ 22 h 22"/>
                        <a:gd name="T4" fmla="*/ 26 w 26"/>
                        <a:gd name="T5" fmla="*/ 2 h 22"/>
                        <a:gd name="T6" fmla="*/ 26 w 26"/>
                        <a:gd name="T7" fmla="*/ 0 h 22"/>
                        <a:gd name="T8" fmla="*/ 0 w 26"/>
                        <a:gd name="T9" fmla="*/ 0 h 22"/>
                        <a:gd name="T10" fmla="*/ 0 w 26"/>
                        <a:gd name="T11" fmla="*/ 22 h 22"/>
                      </a:gdLst>
                      <a:ahLst/>
                      <a:cxnLst>
                        <a:cxn ang="0">
                          <a:pos x="T0" y="T1"/>
                        </a:cxn>
                        <a:cxn ang="0">
                          <a:pos x="T2" y="T3"/>
                        </a:cxn>
                        <a:cxn ang="0">
                          <a:pos x="T4" y="T5"/>
                        </a:cxn>
                        <a:cxn ang="0">
                          <a:pos x="T6" y="T7"/>
                        </a:cxn>
                        <a:cxn ang="0">
                          <a:pos x="T8" y="T9"/>
                        </a:cxn>
                        <a:cxn ang="0">
                          <a:pos x="T10" y="T11"/>
                        </a:cxn>
                      </a:cxnLst>
                      <a:rect l="0" t="0" r="r" b="b"/>
                      <a:pathLst>
                        <a:path w="26" h="22">
                          <a:moveTo>
                            <a:pt x="0" y="22"/>
                          </a:moveTo>
                          <a:cubicBezTo>
                            <a:pt x="8" y="22"/>
                            <a:pt x="8" y="22"/>
                            <a:pt x="8" y="22"/>
                          </a:cubicBezTo>
                          <a:cubicBezTo>
                            <a:pt x="26" y="2"/>
                            <a:pt x="26" y="2"/>
                            <a:pt x="26" y="2"/>
                          </a:cubicBezTo>
                          <a:cubicBezTo>
                            <a:pt x="26" y="2"/>
                            <a:pt x="26" y="1"/>
                            <a:pt x="26" y="0"/>
                          </a:cubicBezTo>
                          <a:cubicBezTo>
                            <a:pt x="0" y="0"/>
                            <a:pt x="0" y="0"/>
                            <a:pt x="0" y="0"/>
                          </a:cubicBezTo>
                          <a:lnTo>
                            <a:pt x="0" y="22"/>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5" name="Freeform 782">
                      <a:extLst>
                        <a:ext uri="{FF2B5EF4-FFF2-40B4-BE49-F238E27FC236}">
                          <a16:creationId xmlns:a16="http://schemas.microsoft.com/office/drawing/2014/main" id="{B035553F-325D-4A40-A816-EFB34B750F2C}"/>
                        </a:ext>
                      </a:extLst>
                    </p:cNvPr>
                    <p:cNvSpPr>
                      <a:spLocks noChangeAspect="1"/>
                    </p:cNvSpPr>
                    <p:nvPr/>
                  </p:nvSpPr>
                  <p:spPr bwMode="gray">
                    <a:xfrm>
                      <a:off x="1551" y="3373"/>
                      <a:ext cx="52" cy="49"/>
                    </a:xfrm>
                    <a:custGeom>
                      <a:avLst/>
                      <a:gdLst>
                        <a:gd name="T0" fmla="*/ 52 w 52"/>
                        <a:gd name="T1" fmla="*/ 0 h 49"/>
                        <a:gd name="T2" fmla="*/ 45 w 52"/>
                        <a:gd name="T3" fmla="*/ 0 h 49"/>
                        <a:gd name="T4" fmla="*/ 0 w 52"/>
                        <a:gd name="T5" fmla="*/ 49 h 49"/>
                        <a:gd name="T6" fmla="*/ 52 w 52"/>
                        <a:gd name="T7" fmla="*/ 49 h 49"/>
                        <a:gd name="T8" fmla="*/ 52 w 52"/>
                        <a:gd name="T9" fmla="*/ 0 h 49"/>
                      </a:gdLst>
                      <a:ahLst/>
                      <a:cxnLst>
                        <a:cxn ang="0">
                          <a:pos x="T0" y="T1"/>
                        </a:cxn>
                        <a:cxn ang="0">
                          <a:pos x="T2" y="T3"/>
                        </a:cxn>
                        <a:cxn ang="0">
                          <a:pos x="T4" y="T5"/>
                        </a:cxn>
                        <a:cxn ang="0">
                          <a:pos x="T6" y="T7"/>
                        </a:cxn>
                        <a:cxn ang="0">
                          <a:pos x="T8" y="T9"/>
                        </a:cxn>
                      </a:cxnLst>
                      <a:rect l="0" t="0" r="r" b="b"/>
                      <a:pathLst>
                        <a:path w="52" h="49">
                          <a:moveTo>
                            <a:pt x="52" y="0"/>
                          </a:moveTo>
                          <a:lnTo>
                            <a:pt x="45" y="0"/>
                          </a:lnTo>
                          <a:lnTo>
                            <a:pt x="0" y="49"/>
                          </a:lnTo>
                          <a:lnTo>
                            <a:pt x="52" y="49"/>
                          </a:lnTo>
                          <a:lnTo>
                            <a:pt x="5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6" name="Freeform 783">
                      <a:extLst>
                        <a:ext uri="{FF2B5EF4-FFF2-40B4-BE49-F238E27FC236}">
                          <a16:creationId xmlns:a16="http://schemas.microsoft.com/office/drawing/2014/main" id="{59D8D410-8C66-4EDB-8E59-CA26544CE047}"/>
                        </a:ext>
                      </a:extLst>
                    </p:cNvPr>
                    <p:cNvSpPr>
                      <a:spLocks noChangeAspect="1"/>
                    </p:cNvSpPr>
                    <p:nvPr/>
                  </p:nvSpPr>
                  <p:spPr bwMode="gray">
                    <a:xfrm>
                      <a:off x="1742" y="3193"/>
                      <a:ext cx="61" cy="50"/>
                    </a:xfrm>
                    <a:custGeom>
                      <a:avLst/>
                      <a:gdLst>
                        <a:gd name="T0" fmla="*/ 0 w 26"/>
                        <a:gd name="T1" fmla="*/ 8 h 21"/>
                        <a:gd name="T2" fmla="*/ 0 w 26"/>
                        <a:gd name="T3" fmla="*/ 21 h 21"/>
                        <a:gd name="T4" fmla="*/ 26 w 26"/>
                        <a:gd name="T5" fmla="*/ 21 h 21"/>
                        <a:gd name="T6" fmla="*/ 26 w 26"/>
                        <a:gd name="T7" fmla="*/ 0 h 21"/>
                        <a:gd name="T8" fmla="*/ 7 w 26"/>
                        <a:gd name="T9" fmla="*/ 0 h 21"/>
                        <a:gd name="T10" fmla="*/ 0 w 26"/>
                        <a:gd name="T11" fmla="*/ 8 h 21"/>
                      </a:gdLst>
                      <a:ahLst/>
                      <a:cxnLst>
                        <a:cxn ang="0">
                          <a:pos x="T0" y="T1"/>
                        </a:cxn>
                        <a:cxn ang="0">
                          <a:pos x="T2" y="T3"/>
                        </a:cxn>
                        <a:cxn ang="0">
                          <a:pos x="T4" y="T5"/>
                        </a:cxn>
                        <a:cxn ang="0">
                          <a:pos x="T6" y="T7"/>
                        </a:cxn>
                        <a:cxn ang="0">
                          <a:pos x="T8" y="T9"/>
                        </a:cxn>
                        <a:cxn ang="0">
                          <a:pos x="T10" y="T11"/>
                        </a:cxn>
                      </a:cxnLst>
                      <a:rect l="0" t="0" r="r" b="b"/>
                      <a:pathLst>
                        <a:path w="26" h="21">
                          <a:moveTo>
                            <a:pt x="0" y="8"/>
                          </a:moveTo>
                          <a:cubicBezTo>
                            <a:pt x="0" y="21"/>
                            <a:pt x="0" y="21"/>
                            <a:pt x="0" y="21"/>
                          </a:cubicBezTo>
                          <a:cubicBezTo>
                            <a:pt x="26" y="21"/>
                            <a:pt x="26" y="21"/>
                            <a:pt x="26" y="21"/>
                          </a:cubicBezTo>
                          <a:cubicBezTo>
                            <a:pt x="26" y="14"/>
                            <a:pt x="26" y="6"/>
                            <a:pt x="26" y="0"/>
                          </a:cubicBezTo>
                          <a:cubicBezTo>
                            <a:pt x="7" y="0"/>
                            <a:pt x="7" y="0"/>
                            <a:pt x="7" y="0"/>
                          </a:cubicBezTo>
                          <a:lnTo>
                            <a:pt x="0" y="8"/>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7" name="Freeform 784">
                      <a:extLst>
                        <a:ext uri="{FF2B5EF4-FFF2-40B4-BE49-F238E27FC236}">
                          <a16:creationId xmlns:a16="http://schemas.microsoft.com/office/drawing/2014/main" id="{F89CFE5C-BAB8-4FD8-8CB9-F7BB8AC92639}"/>
                        </a:ext>
                      </a:extLst>
                    </p:cNvPr>
                    <p:cNvSpPr>
                      <a:spLocks noChangeAspect="1"/>
                    </p:cNvSpPr>
                    <p:nvPr/>
                  </p:nvSpPr>
                  <p:spPr bwMode="gray">
                    <a:xfrm>
                      <a:off x="1612" y="3314"/>
                      <a:ext cx="57" cy="49"/>
                    </a:xfrm>
                    <a:custGeom>
                      <a:avLst/>
                      <a:gdLst>
                        <a:gd name="T0" fmla="*/ 0 w 57"/>
                        <a:gd name="T1" fmla="*/ 49 h 49"/>
                        <a:gd name="T2" fmla="*/ 57 w 57"/>
                        <a:gd name="T3" fmla="*/ 49 h 49"/>
                        <a:gd name="T4" fmla="*/ 57 w 57"/>
                        <a:gd name="T5" fmla="*/ 0 h 49"/>
                        <a:gd name="T6" fmla="*/ 38 w 57"/>
                        <a:gd name="T7" fmla="*/ 0 h 49"/>
                        <a:gd name="T8" fmla="*/ 0 w 57"/>
                        <a:gd name="T9" fmla="*/ 42 h 49"/>
                        <a:gd name="T10" fmla="*/ 0 w 57"/>
                        <a:gd name="T11" fmla="*/ 49 h 49"/>
                      </a:gdLst>
                      <a:ahLst/>
                      <a:cxnLst>
                        <a:cxn ang="0">
                          <a:pos x="T0" y="T1"/>
                        </a:cxn>
                        <a:cxn ang="0">
                          <a:pos x="T2" y="T3"/>
                        </a:cxn>
                        <a:cxn ang="0">
                          <a:pos x="T4" y="T5"/>
                        </a:cxn>
                        <a:cxn ang="0">
                          <a:pos x="T6" y="T7"/>
                        </a:cxn>
                        <a:cxn ang="0">
                          <a:pos x="T8" y="T9"/>
                        </a:cxn>
                        <a:cxn ang="0">
                          <a:pos x="T10" y="T11"/>
                        </a:cxn>
                      </a:cxnLst>
                      <a:rect l="0" t="0" r="r" b="b"/>
                      <a:pathLst>
                        <a:path w="57" h="49">
                          <a:moveTo>
                            <a:pt x="0" y="49"/>
                          </a:moveTo>
                          <a:lnTo>
                            <a:pt x="57" y="49"/>
                          </a:lnTo>
                          <a:lnTo>
                            <a:pt x="57" y="0"/>
                          </a:lnTo>
                          <a:lnTo>
                            <a:pt x="38" y="0"/>
                          </a:lnTo>
                          <a:lnTo>
                            <a:pt x="0" y="42"/>
                          </a:lnTo>
                          <a:lnTo>
                            <a:pt x="0" y="49"/>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8" name="Freeform 785">
                      <a:extLst>
                        <a:ext uri="{FF2B5EF4-FFF2-40B4-BE49-F238E27FC236}">
                          <a16:creationId xmlns:a16="http://schemas.microsoft.com/office/drawing/2014/main" id="{3B356ADD-32F6-4846-90DA-D2593F86A396}"/>
                        </a:ext>
                      </a:extLst>
                    </p:cNvPr>
                    <p:cNvSpPr>
                      <a:spLocks noChangeAspect="1"/>
                    </p:cNvSpPr>
                    <p:nvPr/>
                  </p:nvSpPr>
                  <p:spPr bwMode="gray">
                    <a:xfrm>
                      <a:off x="1678" y="3314"/>
                      <a:ext cx="54" cy="49"/>
                    </a:xfrm>
                    <a:custGeom>
                      <a:avLst/>
                      <a:gdLst>
                        <a:gd name="T0" fmla="*/ 54 w 54"/>
                        <a:gd name="T1" fmla="*/ 0 h 49"/>
                        <a:gd name="T2" fmla="*/ 0 w 54"/>
                        <a:gd name="T3" fmla="*/ 0 h 49"/>
                        <a:gd name="T4" fmla="*/ 0 w 54"/>
                        <a:gd name="T5" fmla="*/ 49 h 49"/>
                        <a:gd name="T6" fmla="*/ 28 w 54"/>
                        <a:gd name="T7" fmla="*/ 49 h 49"/>
                        <a:gd name="T8" fmla="*/ 54 w 54"/>
                        <a:gd name="T9" fmla="*/ 21 h 49"/>
                        <a:gd name="T10" fmla="*/ 54 w 54"/>
                        <a:gd name="T11" fmla="*/ 0 h 49"/>
                      </a:gdLst>
                      <a:ahLst/>
                      <a:cxnLst>
                        <a:cxn ang="0">
                          <a:pos x="T0" y="T1"/>
                        </a:cxn>
                        <a:cxn ang="0">
                          <a:pos x="T2" y="T3"/>
                        </a:cxn>
                        <a:cxn ang="0">
                          <a:pos x="T4" y="T5"/>
                        </a:cxn>
                        <a:cxn ang="0">
                          <a:pos x="T6" y="T7"/>
                        </a:cxn>
                        <a:cxn ang="0">
                          <a:pos x="T8" y="T9"/>
                        </a:cxn>
                        <a:cxn ang="0">
                          <a:pos x="T10" y="T11"/>
                        </a:cxn>
                      </a:cxnLst>
                      <a:rect l="0" t="0" r="r" b="b"/>
                      <a:pathLst>
                        <a:path w="54" h="49">
                          <a:moveTo>
                            <a:pt x="54" y="0"/>
                          </a:moveTo>
                          <a:lnTo>
                            <a:pt x="0" y="0"/>
                          </a:lnTo>
                          <a:lnTo>
                            <a:pt x="0" y="49"/>
                          </a:lnTo>
                          <a:lnTo>
                            <a:pt x="28" y="49"/>
                          </a:lnTo>
                          <a:lnTo>
                            <a:pt x="54" y="21"/>
                          </a:lnTo>
                          <a:lnTo>
                            <a:pt x="54"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9" name="Freeform 786">
                      <a:extLst>
                        <a:ext uri="{FF2B5EF4-FFF2-40B4-BE49-F238E27FC236}">
                          <a16:creationId xmlns:a16="http://schemas.microsoft.com/office/drawing/2014/main" id="{7A944AE7-423D-4D01-8150-D874C7D66440}"/>
                        </a:ext>
                      </a:extLst>
                    </p:cNvPr>
                    <p:cNvSpPr>
                      <a:spLocks noChangeAspect="1"/>
                    </p:cNvSpPr>
                    <p:nvPr/>
                  </p:nvSpPr>
                  <p:spPr bwMode="gray">
                    <a:xfrm>
                      <a:off x="1544" y="3432"/>
                      <a:ext cx="59" cy="52"/>
                    </a:xfrm>
                    <a:custGeom>
                      <a:avLst/>
                      <a:gdLst>
                        <a:gd name="T0" fmla="*/ 25 w 25"/>
                        <a:gd name="T1" fmla="*/ 20 h 22"/>
                        <a:gd name="T2" fmla="*/ 25 w 25"/>
                        <a:gd name="T3" fmla="*/ 0 h 22"/>
                        <a:gd name="T4" fmla="*/ 0 w 25"/>
                        <a:gd name="T5" fmla="*/ 0 h 22"/>
                        <a:gd name="T6" fmla="*/ 0 w 25"/>
                        <a:gd name="T7" fmla="*/ 22 h 22"/>
                        <a:gd name="T8" fmla="*/ 23 w 25"/>
                        <a:gd name="T9" fmla="*/ 22 h 22"/>
                        <a:gd name="T10" fmla="*/ 25 w 25"/>
                        <a:gd name="T11" fmla="*/ 20 h 22"/>
                      </a:gdLst>
                      <a:ahLst/>
                      <a:cxnLst>
                        <a:cxn ang="0">
                          <a:pos x="T0" y="T1"/>
                        </a:cxn>
                        <a:cxn ang="0">
                          <a:pos x="T2" y="T3"/>
                        </a:cxn>
                        <a:cxn ang="0">
                          <a:pos x="T4" y="T5"/>
                        </a:cxn>
                        <a:cxn ang="0">
                          <a:pos x="T6" y="T7"/>
                        </a:cxn>
                        <a:cxn ang="0">
                          <a:pos x="T8" y="T9"/>
                        </a:cxn>
                        <a:cxn ang="0">
                          <a:pos x="T10" y="T11"/>
                        </a:cxn>
                      </a:cxnLst>
                      <a:rect l="0" t="0" r="r" b="b"/>
                      <a:pathLst>
                        <a:path w="25" h="22">
                          <a:moveTo>
                            <a:pt x="25" y="20"/>
                          </a:moveTo>
                          <a:cubicBezTo>
                            <a:pt x="25" y="0"/>
                            <a:pt x="25" y="0"/>
                            <a:pt x="25" y="0"/>
                          </a:cubicBezTo>
                          <a:cubicBezTo>
                            <a:pt x="0" y="0"/>
                            <a:pt x="0" y="0"/>
                            <a:pt x="0" y="0"/>
                          </a:cubicBezTo>
                          <a:cubicBezTo>
                            <a:pt x="0" y="7"/>
                            <a:pt x="0" y="15"/>
                            <a:pt x="0" y="22"/>
                          </a:cubicBezTo>
                          <a:cubicBezTo>
                            <a:pt x="23" y="22"/>
                            <a:pt x="23" y="22"/>
                            <a:pt x="23" y="22"/>
                          </a:cubicBezTo>
                          <a:lnTo>
                            <a:pt x="25" y="2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0" name="Freeform 787">
                      <a:extLst>
                        <a:ext uri="{FF2B5EF4-FFF2-40B4-BE49-F238E27FC236}">
                          <a16:creationId xmlns:a16="http://schemas.microsoft.com/office/drawing/2014/main" id="{8B875F2F-B4E5-4012-B37A-E519A16895BA}"/>
                        </a:ext>
                      </a:extLst>
                    </p:cNvPr>
                    <p:cNvSpPr>
                      <a:spLocks noChangeAspect="1"/>
                    </p:cNvSpPr>
                    <p:nvPr/>
                  </p:nvSpPr>
                  <p:spPr bwMode="gray">
                    <a:xfrm>
                      <a:off x="1678" y="3252"/>
                      <a:ext cx="54" cy="52"/>
                    </a:xfrm>
                    <a:custGeom>
                      <a:avLst/>
                      <a:gdLst>
                        <a:gd name="T0" fmla="*/ 0 w 54"/>
                        <a:gd name="T1" fmla="*/ 52 h 52"/>
                        <a:gd name="T2" fmla="*/ 54 w 54"/>
                        <a:gd name="T3" fmla="*/ 52 h 52"/>
                        <a:gd name="T4" fmla="*/ 54 w 54"/>
                        <a:gd name="T5" fmla="*/ 0 h 52"/>
                        <a:gd name="T6" fmla="*/ 26 w 54"/>
                        <a:gd name="T7" fmla="*/ 0 h 52"/>
                        <a:gd name="T8" fmla="*/ 0 w 54"/>
                        <a:gd name="T9" fmla="*/ 31 h 52"/>
                        <a:gd name="T10" fmla="*/ 0 w 54"/>
                        <a:gd name="T11" fmla="*/ 52 h 52"/>
                      </a:gdLst>
                      <a:ahLst/>
                      <a:cxnLst>
                        <a:cxn ang="0">
                          <a:pos x="T0" y="T1"/>
                        </a:cxn>
                        <a:cxn ang="0">
                          <a:pos x="T2" y="T3"/>
                        </a:cxn>
                        <a:cxn ang="0">
                          <a:pos x="T4" y="T5"/>
                        </a:cxn>
                        <a:cxn ang="0">
                          <a:pos x="T6" y="T7"/>
                        </a:cxn>
                        <a:cxn ang="0">
                          <a:pos x="T8" y="T9"/>
                        </a:cxn>
                        <a:cxn ang="0">
                          <a:pos x="T10" y="T11"/>
                        </a:cxn>
                      </a:cxnLst>
                      <a:rect l="0" t="0" r="r" b="b"/>
                      <a:pathLst>
                        <a:path w="54" h="52">
                          <a:moveTo>
                            <a:pt x="0" y="52"/>
                          </a:moveTo>
                          <a:lnTo>
                            <a:pt x="54" y="52"/>
                          </a:lnTo>
                          <a:lnTo>
                            <a:pt x="54" y="0"/>
                          </a:lnTo>
                          <a:lnTo>
                            <a:pt x="26" y="0"/>
                          </a:lnTo>
                          <a:lnTo>
                            <a:pt x="0" y="31"/>
                          </a:lnTo>
                          <a:lnTo>
                            <a:pt x="0" y="52"/>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1" name="Freeform 788">
                      <a:extLst>
                        <a:ext uri="{FF2B5EF4-FFF2-40B4-BE49-F238E27FC236}">
                          <a16:creationId xmlns:a16="http://schemas.microsoft.com/office/drawing/2014/main" id="{CF1E5470-4B8D-414F-A0C4-9286B05D1FF8}"/>
                        </a:ext>
                      </a:extLst>
                    </p:cNvPr>
                    <p:cNvSpPr>
                      <a:spLocks noChangeAspect="1"/>
                    </p:cNvSpPr>
                    <p:nvPr/>
                  </p:nvSpPr>
                  <p:spPr bwMode="gray">
                    <a:xfrm>
                      <a:off x="1544" y="3493"/>
                      <a:ext cx="47" cy="50"/>
                    </a:xfrm>
                    <a:custGeom>
                      <a:avLst/>
                      <a:gdLst>
                        <a:gd name="T0" fmla="*/ 20 w 20"/>
                        <a:gd name="T1" fmla="*/ 0 h 21"/>
                        <a:gd name="T2" fmla="*/ 0 w 20"/>
                        <a:gd name="T3" fmla="*/ 0 h 21"/>
                        <a:gd name="T4" fmla="*/ 0 w 20"/>
                        <a:gd name="T5" fmla="*/ 21 h 21"/>
                        <a:gd name="T6" fmla="*/ 0 w 20"/>
                        <a:gd name="T7" fmla="*/ 21 h 21"/>
                        <a:gd name="T8" fmla="*/ 20 w 20"/>
                        <a:gd name="T9" fmla="*/ 0 h 21"/>
                      </a:gdLst>
                      <a:ahLst/>
                      <a:cxnLst>
                        <a:cxn ang="0">
                          <a:pos x="T0" y="T1"/>
                        </a:cxn>
                        <a:cxn ang="0">
                          <a:pos x="T2" y="T3"/>
                        </a:cxn>
                        <a:cxn ang="0">
                          <a:pos x="T4" y="T5"/>
                        </a:cxn>
                        <a:cxn ang="0">
                          <a:pos x="T6" y="T7"/>
                        </a:cxn>
                        <a:cxn ang="0">
                          <a:pos x="T8" y="T9"/>
                        </a:cxn>
                      </a:cxnLst>
                      <a:rect l="0" t="0" r="r" b="b"/>
                      <a:pathLst>
                        <a:path w="20" h="21">
                          <a:moveTo>
                            <a:pt x="20" y="0"/>
                          </a:moveTo>
                          <a:cubicBezTo>
                            <a:pt x="0" y="0"/>
                            <a:pt x="0" y="0"/>
                            <a:pt x="0" y="0"/>
                          </a:cubicBezTo>
                          <a:cubicBezTo>
                            <a:pt x="0" y="7"/>
                            <a:pt x="0" y="14"/>
                            <a:pt x="0" y="21"/>
                          </a:cubicBezTo>
                          <a:cubicBezTo>
                            <a:pt x="0" y="21"/>
                            <a:pt x="0" y="21"/>
                            <a:pt x="0" y="21"/>
                          </a:cubicBezTo>
                          <a:lnTo>
                            <a:pt x="2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2" name="Freeform 789">
                      <a:extLst>
                        <a:ext uri="{FF2B5EF4-FFF2-40B4-BE49-F238E27FC236}">
                          <a16:creationId xmlns:a16="http://schemas.microsoft.com/office/drawing/2014/main" id="{68F5A3DB-A930-472F-9C09-E026B0042551}"/>
                        </a:ext>
                      </a:extLst>
                    </p:cNvPr>
                    <p:cNvSpPr>
                      <a:spLocks noChangeAspect="1"/>
                    </p:cNvSpPr>
                    <p:nvPr/>
                  </p:nvSpPr>
                  <p:spPr bwMode="gray">
                    <a:xfrm>
                      <a:off x="1742" y="3314"/>
                      <a:ext cx="12" cy="9"/>
                    </a:xfrm>
                    <a:custGeom>
                      <a:avLst/>
                      <a:gdLst>
                        <a:gd name="T0" fmla="*/ 0 w 12"/>
                        <a:gd name="T1" fmla="*/ 9 h 9"/>
                        <a:gd name="T2" fmla="*/ 12 w 12"/>
                        <a:gd name="T3" fmla="*/ 0 h 9"/>
                        <a:gd name="T4" fmla="*/ 0 w 12"/>
                        <a:gd name="T5" fmla="*/ 0 h 9"/>
                        <a:gd name="T6" fmla="*/ 0 w 12"/>
                        <a:gd name="T7" fmla="*/ 9 h 9"/>
                      </a:gdLst>
                      <a:ahLst/>
                      <a:cxnLst>
                        <a:cxn ang="0">
                          <a:pos x="T0" y="T1"/>
                        </a:cxn>
                        <a:cxn ang="0">
                          <a:pos x="T2" y="T3"/>
                        </a:cxn>
                        <a:cxn ang="0">
                          <a:pos x="T4" y="T5"/>
                        </a:cxn>
                        <a:cxn ang="0">
                          <a:pos x="T6" y="T7"/>
                        </a:cxn>
                      </a:cxnLst>
                      <a:rect l="0" t="0" r="r" b="b"/>
                      <a:pathLst>
                        <a:path w="12" h="9">
                          <a:moveTo>
                            <a:pt x="0" y="9"/>
                          </a:moveTo>
                          <a:lnTo>
                            <a:pt x="12" y="0"/>
                          </a:lnTo>
                          <a:lnTo>
                            <a:pt x="0" y="0"/>
                          </a:lnTo>
                          <a:lnTo>
                            <a:pt x="0" y="9"/>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3" name="Freeform 790">
                      <a:extLst>
                        <a:ext uri="{FF2B5EF4-FFF2-40B4-BE49-F238E27FC236}">
                          <a16:creationId xmlns:a16="http://schemas.microsoft.com/office/drawing/2014/main" id="{8215A422-E5A0-45AD-B15A-34C5954833DC}"/>
                        </a:ext>
                      </a:extLst>
                    </p:cNvPr>
                    <p:cNvSpPr>
                      <a:spLocks noChangeAspect="1"/>
                    </p:cNvSpPr>
                    <p:nvPr/>
                  </p:nvSpPr>
                  <p:spPr bwMode="gray">
                    <a:xfrm>
                      <a:off x="1612" y="3373"/>
                      <a:ext cx="57" cy="49"/>
                    </a:xfrm>
                    <a:custGeom>
                      <a:avLst/>
                      <a:gdLst>
                        <a:gd name="T0" fmla="*/ 57 w 57"/>
                        <a:gd name="T1" fmla="*/ 0 h 49"/>
                        <a:gd name="T2" fmla="*/ 0 w 57"/>
                        <a:gd name="T3" fmla="*/ 0 h 49"/>
                        <a:gd name="T4" fmla="*/ 0 w 57"/>
                        <a:gd name="T5" fmla="*/ 49 h 49"/>
                        <a:gd name="T6" fmla="*/ 40 w 57"/>
                        <a:gd name="T7" fmla="*/ 49 h 49"/>
                        <a:gd name="T8" fmla="*/ 57 w 57"/>
                        <a:gd name="T9" fmla="*/ 33 h 49"/>
                        <a:gd name="T10" fmla="*/ 57 w 57"/>
                        <a:gd name="T11" fmla="*/ 0 h 49"/>
                      </a:gdLst>
                      <a:ahLst/>
                      <a:cxnLst>
                        <a:cxn ang="0">
                          <a:pos x="T0" y="T1"/>
                        </a:cxn>
                        <a:cxn ang="0">
                          <a:pos x="T2" y="T3"/>
                        </a:cxn>
                        <a:cxn ang="0">
                          <a:pos x="T4" y="T5"/>
                        </a:cxn>
                        <a:cxn ang="0">
                          <a:pos x="T6" y="T7"/>
                        </a:cxn>
                        <a:cxn ang="0">
                          <a:pos x="T8" y="T9"/>
                        </a:cxn>
                        <a:cxn ang="0">
                          <a:pos x="T10" y="T11"/>
                        </a:cxn>
                      </a:cxnLst>
                      <a:rect l="0" t="0" r="r" b="b"/>
                      <a:pathLst>
                        <a:path w="57" h="49">
                          <a:moveTo>
                            <a:pt x="57" y="0"/>
                          </a:moveTo>
                          <a:lnTo>
                            <a:pt x="0" y="0"/>
                          </a:lnTo>
                          <a:lnTo>
                            <a:pt x="0" y="49"/>
                          </a:lnTo>
                          <a:lnTo>
                            <a:pt x="40" y="49"/>
                          </a:lnTo>
                          <a:lnTo>
                            <a:pt x="57" y="33"/>
                          </a:lnTo>
                          <a:lnTo>
                            <a:pt x="57"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4" name="Freeform 791">
                      <a:extLst>
                        <a:ext uri="{FF2B5EF4-FFF2-40B4-BE49-F238E27FC236}">
                          <a16:creationId xmlns:a16="http://schemas.microsoft.com/office/drawing/2014/main" id="{16446929-15A4-45A6-88A6-E8B31725E765}"/>
                        </a:ext>
                      </a:extLst>
                    </p:cNvPr>
                    <p:cNvSpPr>
                      <a:spLocks noChangeAspect="1"/>
                    </p:cNvSpPr>
                    <p:nvPr/>
                  </p:nvSpPr>
                  <p:spPr bwMode="gray">
                    <a:xfrm>
                      <a:off x="1714" y="3222"/>
                      <a:ext cx="18" cy="21"/>
                    </a:xfrm>
                    <a:custGeom>
                      <a:avLst/>
                      <a:gdLst>
                        <a:gd name="T0" fmla="*/ 18 w 18"/>
                        <a:gd name="T1" fmla="*/ 21 h 21"/>
                        <a:gd name="T2" fmla="*/ 18 w 18"/>
                        <a:gd name="T3" fmla="*/ 0 h 21"/>
                        <a:gd name="T4" fmla="*/ 0 w 18"/>
                        <a:gd name="T5" fmla="*/ 21 h 21"/>
                        <a:gd name="T6" fmla="*/ 18 w 18"/>
                        <a:gd name="T7" fmla="*/ 21 h 21"/>
                      </a:gdLst>
                      <a:ahLst/>
                      <a:cxnLst>
                        <a:cxn ang="0">
                          <a:pos x="T0" y="T1"/>
                        </a:cxn>
                        <a:cxn ang="0">
                          <a:pos x="T2" y="T3"/>
                        </a:cxn>
                        <a:cxn ang="0">
                          <a:pos x="T4" y="T5"/>
                        </a:cxn>
                        <a:cxn ang="0">
                          <a:pos x="T6" y="T7"/>
                        </a:cxn>
                      </a:cxnLst>
                      <a:rect l="0" t="0" r="r" b="b"/>
                      <a:pathLst>
                        <a:path w="18" h="21">
                          <a:moveTo>
                            <a:pt x="18" y="21"/>
                          </a:moveTo>
                          <a:lnTo>
                            <a:pt x="18" y="0"/>
                          </a:lnTo>
                          <a:lnTo>
                            <a:pt x="0" y="21"/>
                          </a:lnTo>
                          <a:lnTo>
                            <a:pt x="18" y="21"/>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5" name="Freeform 792">
                      <a:extLst>
                        <a:ext uri="{FF2B5EF4-FFF2-40B4-BE49-F238E27FC236}">
                          <a16:creationId xmlns:a16="http://schemas.microsoft.com/office/drawing/2014/main" id="{DD4ADDE5-5D9E-4315-9C23-870FD2811A76}"/>
                        </a:ext>
                      </a:extLst>
                    </p:cNvPr>
                    <p:cNvSpPr>
                      <a:spLocks noChangeAspect="1"/>
                    </p:cNvSpPr>
                    <p:nvPr/>
                  </p:nvSpPr>
                  <p:spPr bwMode="gray">
                    <a:xfrm>
                      <a:off x="1678" y="3373"/>
                      <a:ext cx="21" cy="23"/>
                    </a:xfrm>
                    <a:custGeom>
                      <a:avLst/>
                      <a:gdLst>
                        <a:gd name="T0" fmla="*/ 0 w 21"/>
                        <a:gd name="T1" fmla="*/ 0 h 23"/>
                        <a:gd name="T2" fmla="*/ 0 w 21"/>
                        <a:gd name="T3" fmla="*/ 23 h 23"/>
                        <a:gd name="T4" fmla="*/ 21 w 21"/>
                        <a:gd name="T5" fmla="*/ 0 h 23"/>
                        <a:gd name="T6" fmla="*/ 0 w 21"/>
                        <a:gd name="T7" fmla="*/ 0 h 23"/>
                      </a:gdLst>
                      <a:ahLst/>
                      <a:cxnLst>
                        <a:cxn ang="0">
                          <a:pos x="T0" y="T1"/>
                        </a:cxn>
                        <a:cxn ang="0">
                          <a:pos x="T2" y="T3"/>
                        </a:cxn>
                        <a:cxn ang="0">
                          <a:pos x="T4" y="T5"/>
                        </a:cxn>
                        <a:cxn ang="0">
                          <a:pos x="T6" y="T7"/>
                        </a:cxn>
                      </a:cxnLst>
                      <a:rect l="0" t="0" r="r" b="b"/>
                      <a:pathLst>
                        <a:path w="21" h="23">
                          <a:moveTo>
                            <a:pt x="0" y="0"/>
                          </a:moveTo>
                          <a:lnTo>
                            <a:pt x="0" y="23"/>
                          </a:lnTo>
                          <a:lnTo>
                            <a:pt x="21"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6" name="Freeform 793">
                      <a:extLst>
                        <a:ext uri="{FF2B5EF4-FFF2-40B4-BE49-F238E27FC236}">
                          <a16:creationId xmlns:a16="http://schemas.microsoft.com/office/drawing/2014/main" id="{0E4F6854-4AC6-4BB2-A79F-9FEA9C279963}"/>
                        </a:ext>
                      </a:extLst>
                    </p:cNvPr>
                    <p:cNvSpPr>
                      <a:spLocks noChangeAspect="1"/>
                    </p:cNvSpPr>
                    <p:nvPr/>
                  </p:nvSpPr>
                  <p:spPr bwMode="gray">
                    <a:xfrm>
                      <a:off x="1692" y="3436"/>
                      <a:ext cx="40" cy="48"/>
                    </a:xfrm>
                    <a:custGeom>
                      <a:avLst/>
                      <a:gdLst>
                        <a:gd name="T0" fmla="*/ 40 w 40"/>
                        <a:gd name="T1" fmla="*/ 43 h 48"/>
                        <a:gd name="T2" fmla="*/ 40 w 40"/>
                        <a:gd name="T3" fmla="*/ 0 h 48"/>
                        <a:gd name="T4" fmla="*/ 0 w 40"/>
                        <a:gd name="T5" fmla="*/ 48 h 48"/>
                        <a:gd name="T6" fmla="*/ 38 w 40"/>
                        <a:gd name="T7" fmla="*/ 48 h 48"/>
                        <a:gd name="T8" fmla="*/ 40 w 40"/>
                        <a:gd name="T9" fmla="*/ 43 h 48"/>
                      </a:gdLst>
                      <a:ahLst/>
                      <a:cxnLst>
                        <a:cxn ang="0">
                          <a:pos x="T0" y="T1"/>
                        </a:cxn>
                        <a:cxn ang="0">
                          <a:pos x="T2" y="T3"/>
                        </a:cxn>
                        <a:cxn ang="0">
                          <a:pos x="T4" y="T5"/>
                        </a:cxn>
                        <a:cxn ang="0">
                          <a:pos x="T6" y="T7"/>
                        </a:cxn>
                        <a:cxn ang="0">
                          <a:pos x="T8" y="T9"/>
                        </a:cxn>
                      </a:cxnLst>
                      <a:rect l="0" t="0" r="r" b="b"/>
                      <a:pathLst>
                        <a:path w="40" h="48">
                          <a:moveTo>
                            <a:pt x="40" y="43"/>
                          </a:moveTo>
                          <a:lnTo>
                            <a:pt x="40" y="0"/>
                          </a:lnTo>
                          <a:lnTo>
                            <a:pt x="0" y="48"/>
                          </a:lnTo>
                          <a:lnTo>
                            <a:pt x="38" y="48"/>
                          </a:lnTo>
                          <a:lnTo>
                            <a:pt x="40" y="4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7" name="Freeform 794">
                      <a:extLst>
                        <a:ext uri="{FF2B5EF4-FFF2-40B4-BE49-F238E27FC236}">
                          <a16:creationId xmlns:a16="http://schemas.microsoft.com/office/drawing/2014/main" id="{23A396FD-4702-406D-8447-0E71242AF494}"/>
                        </a:ext>
                      </a:extLst>
                    </p:cNvPr>
                    <p:cNvSpPr>
                      <a:spLocks noChangeAspect="1"/>
                    </p:cNvSpPr>
                    <p:nvPr/>
                  </p:nvSpPr>
                  <p:spPr bwMode="gray">
                    <a:xfrm>
                      <a:off x="1747" y="3373"/>
                      <a:ext cx="56" cy="49"/>
                    </a:xfrm>
                    <a:custGeom>
                      <a:avLst/>
                      <a:gdLst>
                        <a:gd name="T0" fmla="*/ 0 w 24"/>
                        <a:gd name="T1" fmla="*/ 21 h 21"/>
                        <a:gd name="T2" fmla="*/ 16 w 24"/>
                        <a:gd name="T3" fmla="*/ 21 h 21"/>
                        <a:gd name="T4" fmla="*/ 24 w 24"/>
                        <a:gd name="T5" fmla="*/ 12 h 21"/>
                        <a:gd name="T6" fmla="*/ 24 w 24"/>
                        <a:gd name="T7" fmla="*/ 0 h 21"/>
                        <a:gd name="T8" fmla="*/ 19 w 24"/>
                        <a:gd name="T9" fmla="*/ 0 h 21"/>
                        <a:gd name="T10" fmla="*/ 0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0" y="21"/>
                          </a:moveTo>
                          <a:cubicBezTo>
                            <a:pt x="16" y="21"/>
                            <a:pt x="16" y="21"/>
                            <a:pt x="16" y="21"/>
                          </a:cubicBezTo>
                          <a:cubicBezTo>
                            <a:pt x="24" y="12"/>
                            <a:pt x="24" y="12"/>
                            <a:pt x="24" y="12"/>
                          </a:cubicBezTo>
                          <a:cubicBezTo>
                            <a:pt x="24" y="8"/>
                            <a:pt x="24" y="4"/>
                            <a:pt x="24" y="0"/>
                          </a:cubicBezTo>
                          <a:cubicBezTo>
                            <a:pt x="19" y="0"/>
                            <a:pt x="19" y="0"/>
                            <a:pt x="19" y="0"/>
                          </a:cubicBezTo>
                          <a:lnTo>
                            <a:pt x="0" y="21"/>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8" name="Freeform 795">
                      <a:extLst>
                        <a:ext uri="{FF2B5EF4-FFF2-40B4-BE49-F238E27FC236}">
                          <a16:creationId xmlns:a16="http://schemas.microsoft.com/office/drawing/2014/main" id="{77AC140E-EDB6-4A59-A6A3-AB76301F85BB}"/>
                        </a:ext>
                      </a:extLst>
                    </p:cNvPr>
                    <p:cNvSpPr>
                      <a:spLocks noChangeAspect="1"/>
                    </p:cNvSpPr>
                    <p:nvPr/>
                  </p:nvSpPr>
                  <p:spPr bwMode="gray">
                    <a:xfrm>
                      <a:off x="1742" y="3432"/>
                      <a:ext cx="33" cy="38"/>
                    </a:xfrm>
                    <a:custGeom>
                      <a:avLst/>
                      <a:gdLst>
                        <a:gd name="T0" fmla="*/ 0 w 33"/>
                        <a:gd name="T1" fmla="*/ 38 h 38"/>
                        <a:gd name="T2" fmla="*/ 33 w 33"/>
                        <a:gd name="T3" fmla="*/ 0 h 38"/>
                        <a:gd name="T4" fmla="*/ 0 w 33"/>
                        <a:gd name="T5" fmla="*/ 0 h 38"/>
                        <a:gd name="T6" fmla="*/ 0 w 33"/>
                        <a:gd name="T7" fmla="*/ 38 h 38"/>
                      </a:gdLst>
                      <a:ahLst/>
                      <a:cxnLst>
                        <a:cxn ang="0">
                          <a:pos x="T0" y="T1"/>
                        </a:cxn>
                        <a:cxn ang="0">
                          <a:pos x="T2" y="T3"/>
                        </a:cxn>
                        <a:cxn ang="0">
                          <a:pos x="T4" y="T5"/>
                        </a:cxn>
                        <a:cxn ang="0">
                          <a:pos x="T6" y="T7"/>
                        </a:cxn>
                      </a:cxnLst>
                      <a:rect l="0" t="0" r="r" b="b"/>
                      <a:pathLst>
                        <a:path w="33" h="38">
                          <a:moveTo>
                            <a:pt x="0" y="38"/>
                          </a:moveTo>
                          <a:lnTo>
                            <a:pt x="33" y="0"/>
                          </a:lnTo>
                          <a:lnTo>
                            <a:pt x="0" y="0"/>
                          </a:lnTo>
                          <a:lnTo>
                            <a:pt x="0" y="38"/>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9" name="Freeform 796">
                      <a:extLst>
                        <a:ext uri="{FF2B5EF4-FFF2-40B4-BE49-F238E27FC236}">
                          <a16:creationId xmlns:a16="http://schemas.microsoft.com/office/drawing/2014/main" id="{DDDDE2CC-EC53-4F4E-AF83-A351C3D5A19D}"/>
                        </a:ext>
                      </a:extLst>
                    </p:cNvPr>
                    <p:cNvSpPr>
                      <a:spLocks noChangeAspect="1"/>
                    </p:cNvSpPr>
                    <p:nvPr/>
                  </p:nvSpPr>
                  <p:spPr bwMode="gray">
                    <a:xfrm>
                      <a:off x="1612" y="3552"/>
                      <a:ext cx="54" cy="50"/>
                    </a:xfrm>
                    <a:custGeom>
                      <a:avLst/>
                      <a:gdLst>
                        <a:gd name="T0" fmla="*/ 10 w 54"/>
                        <a:gd name="T1" fmla="*/ 50 h 50"/>
                        <a:gd name="T2" fmla="*/ 54 w 54"/>
                        <a:gd name="T3" fmla="*/ 0 h 50"/>
                        <a:gd name="T4" fmla="*/ 17 w 54"/>
                        <a:gd name="T5" fmla="*/ 0 h 50"/>
                        <a:gd name="T6" fmla="*/ 0 w 54"/>
                        <a:gd name="T7" fmla="*/ 19 h 50"/>
                        <a:gd name="T8" fmla="*/ 0 w 54"/>
                        <a:gd name="T9" fmla="*/ 50 h 50"/>
                        <a:gd name="T10" fmla="*/ 10 w 54"/>
                        <a:gd name="T11" fmla="*/ 50 h 50"/>
                      </a:gdLst>
                      <a:ahLst/>
                      <a:cxnLst>
                        <a:cxn ang="0">
                          <a:pos x="T0" y="T1"/>
                        </a:cxn>
                        <a:cxn ang="0">
                          <a:pos x="T2" y="T3"/>
                        </a:cxn>
                        <a:cxn ang="0">
                          <a:pos x="T4" y="T5"/>
                        </a:cxn>
                        <a:cxn ang="0">
                          <a:pos x="T6" y="T7"/>
                        </a:cxn>
                        <a:cxn ang="0">
                          <a:pos x="T8" y="T9"/>
                        </a:cxn>
                        <a:cxn ang="0">
                          <a:pos x="T10" y="T11"/>
                        </a:cxn>
                      </a:cxnLst>
                      <a:rect l="0" t="0" r="r" b="b"/>
                      <a:pathLst>
                        <a:path w="54" h="50">
                          <a:moveTo>
                            <a:pt x="10" y="50"/>
                          </a:moveTo>
                          <a:lnTo>
                            <a:pt x="54" y="0"/>
                          </a:lnTo>
                          <a:lnTo>
                            <a:pt x="17" y="0"/>
                          </a:lnTo>
                          <a:lnTo>
                            <a:pt x="0" y="19"/>
                          </a:lnTo>
                          <a:lnTo>
                            <a:pt x="0" y="50"/>
                          </a:lnTo>
                          <a:lnTo>
                            <a:pt x="10" y="5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0" name="Freeform 797">
                      <a:extLst>
                        <a:ext uri="{FF2B5EF4-FFF2-40B4-BE49-F238E27FC236}">
                          <a16:creationId xmlns:a16="http://schemas.microsoft.com/office/drawing/2014/main" id="{052FE278-09D0-445E-A880-B6CD7FA38983}"/>
                        </a:ext>
                      </a:extLst>
                    </p:cNvPr>
                    <p:cNvSpPr>
                      <a:spLocks noChangeAspect="1"/>
                    </p:cNvSpPr>
                    <p:nvPr/>
                  </p:nvSpPr>
                  <p:spPr bwMode="gray">
                    <a:xfrm>
                      <a:off x="1544" y="3611"/>
                      <a:ext cx="59" cy="52"/>
                    </a:xfrm>
                    <a:custGeom>
                      <a:avLst/>
                      <a:gdLst>
                        <a:gd name="T0" fmla="*/ 25 w 25"/>
                        <a:gd name="T1" fmla="*/ 5 h 22"/>
                        <a:gd name="T2" fmla="*/ 25 w 25"/>
                        <a:gd name="T3" fmla="*/ 0 h 22"/>
                        <a:gd name="T4" fmla="*/ 13 w 25"/>
                        <a:gd name="T5" fmla="*/ 0 h 22"/>
                        <a:gd name="T6" fmla="*/ 0 w 25"/>
                        <a:gd name="T7" fmla="*/ 15 h 22"/>
                        <a:gd name="T8" fmla="*/ 0 w 25"/>
                        <a:gd name="T9" fmla="*/ 22 h 22"/>
                        <a:gd name="T10" fmla="*/ 10 w 25"/>
                        <a:gd name="T11" fmla="*/ 22 h 22"/>
                        <a:gd name="T12" fmla="*/ 25 w 25"/>
                        <a:gd name="T13" fmla="*/ 5 h 22"/>
                      </a:gdLst>
                      <a:ahLst/>
                      <a:cxnLst>
                        <a:cxn ang="0">
                          <a:pos x="T0" y="T1"/>
                        </a:cxn>
                        <a:cxn ang="0">
                          <a:pos x="T2" y="T3"/>
                        </a:cxn>
                        <a:cxn ang="0">
                          <a:pos x="T4" y="T5"/>
                        </a:cxn>
                        <a:cxn ang="0">
                          <a:pos x="T6" y="T7"/>
                        </a:cxn>
                        <a:cxn ang="0">
                          <a:pos x="T8" y="T9"/>
                        </a:cxn>
                        <a:cxn ang="0">
                          <a:pos x="T10" y="T11"/>
                        </a:cxn>
                        <a:cxn ang="0">
                          <a:pos x="T12" y="T13"/>
                        </a:cxn>
                      </a:cxnLst>
                      <a:rect l="0" t="0" r="r" b="b"/>
                      <a:pathLst>
                        <a:path w="25" h="22">
                          <a:moveTo>
                            <a:pt x="25" y="5"/>
                          </a:moveTo>
                          <a:cubicBezTo>
                            <a:pt x="25" y="0"/>
                            <a:pt x="25" y="0"/>
                            <a:pt x="25" y="0"/>
                          </a:cubicBezTo>
                          <a:cubicBezTo>
                            <a:pt x="13" y="0"/>
                            <a:pt x="13" y="0"/>
                            <a:pt x="13" y="0"/>
                          </a:cubicBezTo>
                          <a:cubicBezTo>
                            <a:pt x="0" y="15"/>
                            <a:pt x="0" y="15"/>
                            <a:pt x="0" y="15"/>
                          </a:cubicBezTo>
                          <a:cubicBezTo>
                            <a:pt x="0" y="18"/>
                            <a:pt x="0" y="20"/>
                            <a:pt x="0" y="22"/>
                          </a:cubicBezTo>
                          <a:cubicBezTo>
                            <a:pt x="10" y="22"/>
                            <a:pt x="10" y="22"/>
                            <a:pt x="10" y="22"/>
                          </a:cubicBezTo>
                          <a:lnTo>
                            <a:pt x="25" y="5"/>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1" name="Freeform 798">
                      <a:extLst>
                        <a:ext uri="{FF2B5EF4-FFF2-40B4-BE49-F238E27FC236}">
                          <a16:creationId xmlns:a16="http://schemas.microsoft.com/office/drawing/2014/main" id="{3E952B0E-6AAA-46CB-A855-C4173D86DB16}"/>
                        </a:ext>
                      </a:extLst>
                    </p:cNvPr>
                    <p:cNvSpPr>
                      <a:spLocks noChangeAspect="1"/>
                    </p:cNvSpPr>
                    <p:nvPr/>
                  </p:nvSpPr>
                  <p:spPr bwMode="gray">
                    <a:xfrm>
                      <a:off x="1584" y="3581"/>
                      <a:ext cx="19" cy="21"/>
                    </a:xfrm>
                    <a:custGeom>
                      <a:avLst/>
                      <a:gdLst>
                        <a:gd name="T0" fmla="*/ 19 w 19"/>
                        <a:gd name="T1" fmla="*/ 0 h 21"/>
                        <a:gd name="T2" fmla="*/ 0 w 19"/>
                        <a:gd name="T3" fmla="*/ 21 h 21"/>
                        <a:gd name="T4" fmla="*/ 19 w 19"/>
                        <a:gd name="T5" fmla="*/ 21 h 21"/>
                        <a:gd name="T6" fmla="*/ 19 w 19"/>
                        <a:gd name="T7" fmla="*/ 0 h 21"/>
                      </a:gdLst>
                      <a:ahLst/>
                      <a:cxnLst>
                        <a:cxn ang="0">
                          <a:pos x="T0" y="T1"/>
                        </a:cxn>
                        <a:cxn ang="0">
                          <a:pos x="T2" y="T3"/>
                        </a:cxn>
                        <a:cxn ang="0">
                          <a:pos x="T4" y="T5"/>
                        </a:cxn>
                        <a:cxn ang="0">
                          <a:pos x="T6" y="T7"/>
                        </a:cxn>
                      </a:cxnLst>
                      <a:rect l="0" t="0" r="r" b="b"/>
                      <a:pathLst>
                        <a:path w="19" h="21">
                          <a:moveTo>
                            <a:pt x="19" y="0"/>
                          </a:moveTo>
                          <a:lnTo>
                            <a:pt x="0" y="21"/>
                          </a:lnTo>
                          <a:lnTo>
                            <a:pt x="19" y="21"/>
                          </a:lnTo>
                          <a:lnTo>
                            <a:pt x="19"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2" name="Freeform 799">
                      <a:extLst>
                        <a:ext uri="{FF2B5EF4-FFF2-40B4-BE49-F238E27FC236}">
                          <a16:creationId xmlns:a16="http://schemas.microsoft.com/office/drawing/2014/main" id="{D1729573-6DD8-46C0-A8F8-D1B24260F920}"/>
                        </a:ext>
                      </a:extLst>
                    </p:cNvPr>
                    <p:cNvSpPr>
                      <a:spLocks noChangeAspect="1"/>
                    </p:cNvSpPr>
                    <p:nvPr/>
                  </p:nvSpPr>
                  <p:spPr bwMode="gray">
                    <a:xfrm>
                      <a:off x="1678" y="3493"/>
                      <a:ext cx="43" cy="47"/>
                    </a:xfrm>
                    <a:custGeom>
                      <a:avLst/>
                      <a:gdLst>
                        <a:gd name="T0" fmla="*/ 43 w 43"/>
                        <a:gd name="T1" fmla="*/ 0 h 47"/>
                        <a:gd name="T2" fmla="*/ 5 w 43"/>
                        <a:gd name="T3" fmla="*/ 0 h 47"/>
                        <a:gd name="T4" fmla="*/ 0 w 43"/>
                        <a:gd name="T5" fmla="*/ 5 h 47"/>
                        <a:gd name="T6" fmla="*/ 0 w 43"/>
                        <a:gd name="T7" fmla="*/ 47 h 47"/>
                        <a:gd name="T8" fmla="*/ 43 w 43"/>
                        <a:gd name="T9" fmla="*/ 0 h 47"/>
                      </a:gdLst>
                      <a:ahLst/>
                      <a:cxnLst>
                        <a:cxn ang="0">
                          <a:pos x="T0" y="T1"/>
                        </a:cxn>
                        <a:cxn ang="0">
                          <a:pos x="T2" y="T3"/>
                        </a:cxn>
                        <a:cxn ang="0">
                          <a:pos x="T4" y="T5"/>
                        </a:cxn>
                        <a:cxn ang="0">
                          <a:pos x="T6" y="T7"/>
                        </a:cxn>
                        <a:cxn ang="0">
                          <a:pos x="T8" y="T9"/>
                        </a:cxn>
                      </a:cxnLst>
                      <a:rect l="0" t="0" r="r" b="b"/>
                      <a:pathLst>
                        <a:path w="43" h="47">
                          <a:moveTo>
                            <a:pt x="43" y="0"/>
                          </a:moveTo>
                          <a:lnTo>
                            <a:pt x="5" y="0"/>
                          </a:lnTo>
                          <a:lnTo>
                            <a:pt x="0" y="5"/>
                          </a:lnTo>
                          <a:lnTo>
                            <a:pt x="0" y="47"/>
                          </a:lnTo>
                          <a:lnTo>
                            <a:pt x="43"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3" name="Freeform 800">
                      <a:extLst>
                        <a:ext uri="{FF2B5EF4-FFF2-40B4-BE49-F238E27FC236}">
                          <a16:creationId xmlns:a16="http://schemas.microsoft.com/office/drawing/2014/main" id="{F6296D40-3BA1-4058-B7A9-F8847B66CF62}"/>
                        </a:ext>
                      </a:extLst>
                    </p:cNvPr>
                    <p:cNvSpPr>
                      <a:spLocks noChangeAspect="1"/>
                    </p:cNvSpPr>
                    <p:nvPr/>
                  </p:nvSpPr>
                  <p:spPr bwMode="gray">
                    <a:xfrm>
                      <a:off x="1544" y="3673"/>
                      <a:ext cx="14" cy="16"/>
                    </a:xfrm>
                    <a:custGeom>
                      <a:avLst/>
                      <a:gdLst>
                        <a:gd name="T0" fmla="*/ 0 w 6"/>
                        <a:gd name="T1" fmla="*/ 7 h 7"/>
                        <a:gd name="T2" fmla="*/ 6 w 6"/>
                        <a:gd name="T3" fmla="*/ 0 h 7"/>
                        <a:gd name="T4" fmla="*/ 0 w 6"/>
                        <a:gd name="T5" fmla="*/ 0 h 7"/>
                        <a:gd name="T6" fmla="*/ 0 w 6"/>
                        <a:gd name="T7" fmla="*/ 7 h 7"/>
                      </a:gdLst>
                      <a:ahLst/>
                      <a:cxnLst>
                        <a:cxn ang="0">
                          <a:pos x="T0" y="T1"/>
                        </a:cxn>
                        <a:cxn ang="0">
                          <a:pos x="T2" y="T3"/>
                        </a:cxn>
                        <a:cxn ang="0">
                          <a:pos x="T4" y="T5"/>
                        </a:cxn>
                        <a:cxn ang="0">
                          <a:pos x="T6" y="T7"/>
                        </a:cxn>
                      </a:cxnLst>
                      <a:rect l="0" t="0" r="r" b="b"/>
                      <a:pathLst>
                        <a:path w="6" h="7">
                          <a:moveTo>
                            <a:pt x="0" y="7"/>
                          </a:moveTo>
                          <a:cubicBezTo>
                            <a:pt x="6" y="0"/>
                            <a:pt x="6" y="0"/>
                            <a:pt x="6" y="0"/>
                          </a:cubicBezTo>
                          <a:cubicBezTo>
                            <a:pt x="0" y="0"/>
                            <a:pt x="0" y="0"/>
                            <a:pt x="0" y="0"/>
                          </a:cubicBezTo>
                          <a:cubicBezTo>
                            <a:pt x="0" y="2"/>
                            <a:pt x="0" y="5"/>
                            <a:pt x="0" y="7"/>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4" name="Freeform 801">
                      <a:extLst>
                        <a:ext uri="{FF2B5EF4-FFF2-40B4-BE49-F238E27FC236}">
                          <a16:creationId xmlns:a16="http://schemas.microsoft.com/office/drawing/2014/main" id="{EB260B21-2C90-4DA7-99BF-004E6BDE907D}"/>
                        </a:ext>
                      </a:extLst>
                    </p:cNvPr>
                    <p:cNvSpPr>
                      <a:spLocks noChangeAspect="1"/>
                    </p:cNvSpPr>
                    <p:nvPr/>
                  </p:nvSpPr>
                  <p:spPr bwMode="gray">
                    <a:xfrm>
                      <a:off x="1638" y="3510"/>
                      <a:ext cx="31" cy="33"/>
                    </a:xfrm>
                    <a:custGeom>
                      <a:avLst/>
                      <a:gdLst>
                        <a:gd name="T0" fmla="*/ 31 w 31"/>
                        <a:gd name="T1" fmla="*/ 0 h 33"/>
                        <a:gd name="T2" fmla="*/ 0 w 31"/>
                        <a:gd name="T3" fmla="*/ 33 h 33"/>
                        <a:gd name="T4" fmla="*/ 31 w 31"/>
                        <a:gd name="T5" fmla="*/ 33 h 33"/>
                        <a:gd name="T6" fmla="*/ 31 w 31"/>
                        <a:gd name="T7" fmla="*/ 0 h 33"/>
                      </a:gdLst>
                      <a:ahLst/>
                      <a:cxnLst>
                        <a:cxn ang="0">
                          <a:pos x="T0" y="T1"/>
                        </a:cxn>
                        <a:cxn ang="0">
                          <a:pos x="T2" y="T3"/>
                        </a:cxn>
                        <a:cxn ang="0">
                          <a:pos x="T4" y="T5"/>
                        </a:cxn>
                        <a:cxn ang="0">
                          <a:pos x="T6" y="T7"/>
                        </a:cxn>
                      </a:cxnLst>
                      <a:rect l="0" t="0" r="r" b="b"/>
                      <a:pathLst>
                        <a:path w="31" h="33">
                          <a:moveTo>
                            <a:pt x="31" y="0"/>
                          </a:moveTo>
                          <a:lnTo>
                            <a:pt x="0" y="33"/>
                          </a:lnTo>
                          <a:lnTo>
                            <a:pt x="31" y="33"/>
                          </a:lnTo>
                          <a:lnTo>
                            <a:pt x="31"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5" name="Freeform 802">
                      <a:extLst>
                        <a:ext uri="{FF2B5EF4-FFF2-40B4-BE49-F238E27FC236}">
                          <a16:creationId xmlns:a16="http://schemas.microsoft.com/office/drawing/2014/main" id="{1ED5D16C-2459-4886-9EB5-E35F14E5509A}"/>
                        </a:ext>
                      </a:extLst>
                    </p:cNvPr>
                    <p:cNvSpPr>
                      <a:spLocks noChangeAspect="1"/>
                    </p:cNvSpPr>
                    <p:nvPr/>
                  </p:nvSpPr>
                  <p:spPr bwMode="gray">
                    <a:xfrm>
                      <a:off x="1768" y="3444"/>
                      <a:ext cx="35" cy="40"/>
                    </a:xfrm>
                    <a:custGeom>
                      <a:avLst/>
                      <a:gdLst>
                        <a:gd name="T0" fmla="*/ 15 w 15"/>
                        <a:gd name="T1" fmla="*/ 0 h 17"/>
                        <a:gd name="T2" fmla="*/ 0 w 15"/>
                        <a:gd name="T3" fmla="*/ 17 h 17"/>
                        <a:gd name="T4" fmla="*/ 15 w 15"/>
                        <a:gd name="T5" fmla="*/ 17 h 17"/>
                        <a:gd name="T6" fmla="*/ 15 w 15"/>
                        <a:gd name="T7" fmla="*/ 0 h 17"/>
                      </a:gdLst>
                      <a:ahLst/>
                      <a:cxnLst>
                        <a:cxn ang="0">
                          <a:pos x="T0" y="T1"/>
                        </a:cxn>
                        <a:cxn ang="0">
                          <a:pos x="T2" y="T3"/>
                        </a:cxn>
                        <a:cxn ang="0">
                          <a:pos x="T4" y="T5"/>
                        </a:cxn>
                        <a:cxn ang="0">
                          <a:pos x="T6" y="T7"/>
                        </a:cxn>
                      </a:cxnLst>
                      <a:rect l="0" t="0" r="r" b="b"/>
                      <a:pathLst>
                        <a:path w="15" h="17">
                          <a:moveTo>
                            <a:pt x="15" y="0"/>
                          </a:moveTo>
                          <a:cubicBezTo>
                            <a:pt x="0" y="17"/>
                            <a:pt x="0" y="17"/>
                            <a:pt x="0" y="17"/>
                          </a:cubicBezTo>
                          <a:cubicBezTo>
                            <a:pt x="15" y="17"/>
                            <a:pt x="15" y="17"/>
                            <a:pt x="15" y="17"/>
                          </a:cubicBezTo>
                          <a:cubicBezTo>
                            <a:pt x="15" y="11"/>
                            <a:pt x="15" y="5"/>
                            <a:pt x="15"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6" name="Freeform 803">
                      <a:extLst>
                        <a:ext uri="{FF2B5EF4-FFF2-40B4-BE49-F238E27FC236}">
                          <a16:creationId xmlns:a16="http://schemas.microsoft.com/office/drawing/2014/main" id="{9CFBCC1E-DF93-42B0-A320-B32C25E2FB39}"/>
                        </a:ext>
                      </a:extLst>
                    </p:cNvPr>
                    <p:cNvSpPr>
                      <a:spLocks noChangeAspect="1"/>
                    </p:cNvSpPr>
                    <p:nvPr/>
                  </p:nvSpPr>
                  <p:spPr bwMode="gray">
                    <a:xfrm>
                      <a:off x="1544" y="3791"/>
                      <a:ext cx="7" cy="9"/>
                    </a:xfrm>
                    <a:custGeom>
                      <a:avLst/>
                      <a:gdLst>
                        <a:gd name="T0" fmla="*/ 0 w 3"/>
                        <a:gd name="T1" fmla="*/ 4 h 4"/>
                        <a:gd name="T2" fmla="*/ 3 w 3"/>
                        <a:gd name="T3" fmla="*/ 0 h 4"/>
                        <a:gd name="T4" fmla="*/ 0 w 3"/>
                        <a:gd name="T5" fmla="*/ 0 h 4"/>
                        <a:gd name="T6" fmla="*/ 0 w 3"/>
                        <a:gd name="T7" fmla="*/ 4 h 4"/>
                      </a:gdLst>
                      <a:ahLst/>
                      <a:cxnLst>
                        <a:cxn ang="0">
                          <a:pos x="T0" y="T1"/>
                        </a:cxn>
                        <a:cxn ang="0">
                          <a:pos x="T2" y="T3"/>
                        </a:cxn>
                        <a:cxn ang="0">
                          <a:pos x="T4" y="T5"/>
                        </a:cxn>
                        <a:cxn ang="0">
                          <a:pos x="T6" y="T7"/>
                        </a:cxn>
                      </a:cxnLst>
                      <a:rect l="0" t="0" r="r" b="b"/>
                      <a:pathLst>
                        <a:path w="3" h="4">
                          <a:moveTo>
                            <a:pt x="0" y="4"/>
                          </a:moveTo>
                          <a:cubicBezTo>
                            <a:pt x="3" y="0"/>
                            <a:pt x="3" y="0"/>
                            <a:pt x="3" y="0"/>
                          </a:cubicBezTo>
                          <a:cubicBezTo>
                            <a:pt x="0" y="0"/>
                            <a:pt x="0" y="0"/>
                            <a:pt x="0" y="0"/>
                          </a:cubicBezTo>
                          <a:cubicBezTo>
                            <a:pt x="0" y="2"/>
                            <a:pt x="0" y="3"/>
                            <a:pt x="0" y="4"/>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7" name="Freeform 804">
                      <a:extLst>
                        <a:ext uri="{FF2B5EF4-FFF2-40B4-BE49-F238E27FC236}">
                          <a16:creationId xmlns:a16="http://schemas.microsoft.com/office/drawing/2014/main" id="{C72571E3-9A37-4E62-9BD3-EDF7BA336346}"/>
                        </a:ext>
                      </a:extLst>
                    </p:cNvPr>
                    <p:cNvSpPr>
                      <a:spLocks noChangeAspect="1"/>
                    </p:cNvSpPr>
                    <p:nvPr/>
                  </p:nvSpPr>
                  <p:spPr bwMode="gray">
                    <a:xfrm>
                      <a:off x="1544" y="3732"/>
                      <a:ext cx="59" cy="49"/>
                    </a:xfrm>
                    <a:custGeom>
                      <a:avLst/>
                      <a:gdLst>
                        <a:gd name="T0" fmla="*/ 25 w 25"/>
                        <a:gd name="T1" fmla="*/ 1 h 21"/>
                        <a:gd name="T2" fmla="*/ 25 w 25"/>
                        <a:gd name="T3" fmla="*/ 0 h 21"/>
                        <a:gd name="T4" fmla="*/ 0 w 25"/>
                        <a:gd name="T5" fmla="*/ 0 h 21"/>
                        <a:gd name="T6" fmla="*/ 0 w 25"/>
                        <a:gd name="T7" fmla="*/ 21 h 21"/>
                        <a:gd name="T8" fmla="*/ 7 w 25"/>
                        <a:gd name="T9" fmla="*/ 21 h 21"/>
                        <a:gd name="T10" fmla="*/ 25 w 25"/>
                        <a:gd name="T11" fmla="*/ 1 h 21"/>
                      </a:gdLst>
                      <a:ahLst/>
                      <a:cxnLst>
                        <a:cxn ang="0">
                          <a:pos x="T0" y="T1"/>
                        </a:cxn>
                        <a:cxn ang="0">
                          <a:pos x="T2" y="T3"/>
                        </a:cxn>
                        <a:cxn ang="0">
                          <a:pos x="T4" y="T5"/>
                        </a:cxn>
                        <a:cxn ang="0">
                          <a:pos x="T6" y="T7"/>
                        </a:cxn>
                        <a:cxn ang="0">
                          <a:pos x="T8" y="T9"/>
                        </a:cxn>
                        <a:cxn ang="0">
                          <a:pos x="T10" y="T11"/>
                        </a:cxn>
                      </a:cxnLst>
                      <a:rect l="0" t="0" r="r" b="b"/>
                      <a:pathLst>
                        <a:path w="25" h="21">
                          <a:moveTo>
                            <a:pt x="25" y="1"/>
                          </a:moveTo>
                          <a:cubicBezTo>
                            <a:pt x="25" y="0"/>
                            <a:pt x="25" y="0"/>
                            <a:pt x="25" y="0"/>
                          </a:cubicBezTo>
                          <a:cubicBezTo>
                            <a:pt x="0" y="0"/>
                            <a:pt x="0" y="0"/>
                            <a:pt x="0" y="0"/>
                          </a:cubicBezTo>
                          <a:cubicBezTo>
                            <a:pt x="0" y="8"/>
                            <a:pt x="0" y="15"/>
                            <a:pt x="0" y="21"/>
                          </a:cubicBezTo>
                          <a:cubicBezTo>
                            <a:pt x="7" y="21"/>
                            <a:pt x="7" y="21"/>
                            <a:pt x="7" y="21"/>
                          </a:cubicBezTo>
                          <a:lnTo>
                            <a:pt x="25" y="1"/>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8" name="Freeform 805">
                      <a:extLst>
                        <a:ext uri="{FF2B5EF4-FFF2-40B4-BE49-F238E27FC236}">
                          <a16:creationId xmlns:a16="http://schemas.microsoft.com/office/drawing/2014/main" id="{1803D367-5524-49A3-BD53-863BD4C3696B}"/>
                        </a:ext>
                      </a:extLst>
                    </p:cNvPr>
                    <p:cNvSpPr>
                      <a:spLocks noChangeAspect="1"/>
                    </p:cNvSpPr>
                    <p:nvPr/>
                  </p:nvSpPr>
                  <p:spPr bwMode="gray">
                    <a:xfrm>
                      <a:off x="1742" y="3552"/>
                      <a:ext cx="26" cy="29"/>
                    </a:xfrm>
                    <a:custGeom>
                      <a:avLst/>
                      <a:gdLst>
                        <a:gd name="T0" fmla="*/ 0 w 26"/>
                        <a:gd name="T1" fmla="*/ 29 h 29"/>
                        <a:gd name="T2" fmla="*/ 26 w 26"/>
                        <a:gd name="T3" fmla="*/ 0 h 29"/>
                        <a:gd name="T4" fmla="*/ 0 w 26"/>
                        <a:gd name="T5" fmla="*/ 0 h 29"/>
                        <a:gd name="T6" fmla="*/ 0 w 26"/>
                        <a:gd name="T7" fmla="*/ 29 h 29"/>
                      </a:gdLst>
                      <a:ahLst/>
                      <a:cxnLst>
                        <a:cxn ang="0">
                          <a:pos x="T0" y="T1"/>
                        </a:cxn>
                        <a:cxn ang="0">
                          <a:pos x="T2" y="T3"/>
                        </a:cxn>
                        <a:cxn ang="0">
                          <a:pos x="T4" y="T5"/>
                        </a:cxn>
                        <a:cxn ang="0">
                          <a:pos x="T6" y="T7"/>
                        </a:cxn>
                      </a:cxnLst>
                      <a:rect l="0" t="0" r="r" b="b"/>
                      <a:pathLst>
                        <a:path w="26" h="29">
                          <a:moveTo>
                            <a:pt x="0" y="29"/>
                          </a:moveTo>
                          <a:lnTo>
                            <a:pt x="26" y="0"/>
                          </a:lnTo>
                          <a:lnTo>
                            <a:pt x="0" y="0"/>
                          </a:lnTo>
                          <a:lnTo>
                            <a:pt x="0" y="29"/>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9" name="Freeform 806">
                      <a:extLst>
                        <a:ext uri="{FF2B5EF4-FFF2-40B4-BE49-F238E27FC236}">
                          <a16:creationId xmlns:a16="http://schemas.microsoft.com/office/drawing/2014/main" id="{122541F7-9EE9-4EA5-AB0D-785461CB96BD}"/>
                        </a:ext>
                      </a:extLst>
                    </p:cNvPr>
                    <p:cNvSpPr>
                      <a:spLocks noChangeAspect="1"/>
                    </p:cNvSpPr>
                    <p:nvPr/>
                  </p:nvSpPr>
                  <p:spPr bwMode="gray">
                    <a:xfrm>
                      <a:off x="1659" y="3592"/>
                      <a:ext cx="10" cy="10"/>
                    </a:xfrm>
                    <a:custGeom>
                      <a:avLst/>
                      <a:gdLst>
                        <a:gd name="T0" fmla="*/ 10 w 10"/>
                        <a:gd name="T1" fmla="*/ 10 h 10"/>
                        <a:gd name="T2" fmla="*/ 10 w 10"/>
                        <a:gd name="T3" fmla="*/ 0 h 10"/>
                        <a:gd name="T4" fmla="*/ 0 w 10"/>
                        <a:gd name="T5" fmla="*/ 10 h 10"/>
                        <a:gd name="T6" fmla="*/ 10 w 10"/>
                        <a:gd name="T7" fmla="*/ 10 h 10"/>
                      </a:gdLst>
                      <a:ahLst/>
                      <a:cxnLst>
                        <a:cxn ang="0">
                          <a:pos x="T0" y="T1"/>
                        </a:cxn>
                        <a:cxn ang="0">
                          <a:pos x="T2" y="T3"/>
                        </a:cxn>
                        <a:cxn ang="0">
                          <a:pos x="T4" y="T5"/>
                        </a:cxn>
                        <a:cxn ang="0">
                          <a:pos x="T6" y="T7"/>
                        </a:cxn>
                      </a:cxnLst>
                      <a:rect l="0" t="0" r="r" b="b"/>
                      <a:pathLst>
                        <a:path w="10" h="10">
                          <a:moveTo>
                            <a:pt x="10" y="10"/>
                          </a:moveTo>
                          <a:lnTo>
                            <a:pt x="10" y="0"/>
                          </a:lnTo>
                          <a:lnTo>
                            <a:pt x="0" y="10"/>
                          </a:lnTo>
                          <a:lnTo>
                            <a:pt x="10" y="1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0" name="Freeform 807">
                      <a:extLst>
                        <a:ext uri="{FF2B5EF4-FFF2-40B4-BE49-F238E27FC236}">
                          <a16:creationId xmlns:a16="http://schemas.microsoft.com/office/drawing/2014/main" id="{14C5F9D7-4D05-4DEE-912C-5C5FC2FD50AD}"/>
                        </a:ext>
                      </a:extLst>
                    </p:cNvPr>
                    <p:cNvSpPr>
                      <a:spLocks noChangeAspect="1"/>
                    </p:cNvSpPr>
                    <p:nvPr/>
                  </p:nvSpPr>
                  <p:spPr bwMode="gray">
                    <a:xfrm>
                      <a:off x="1551" y="3673"/>
                      <a:ext cx="52" cy="49"/>
                    </a:xfrm>
                    <a:custGeom>
                      <a:avLst/>
                      <a:gdLst>
                        <a:gd name="T0" fmla="*/ 52 w 52"/>
                        <a:gd name="T1" fmla="*/ 0 h 49"/>
                        <a:gd name="T2" fmla="*/ 45 w 52"/>
                        <a:gd name="T3" fmla="*/ 0 h 49"/>
                        <a:gd name="T4" fmla="*/ 0 w 52"/>
                        <a:gd name="T5" fmla="*/ 49 h 49"/>
                        <a:gd name="T6" fmla="*/ 52 w 52"/>
                        <a:gd name="T7" fmla="*/ 49 h 49"/>
                        <a:gd name="T8" fmla="*/ 52 w 52"/>
                        <a:gd name="T9" fmla="*/ 0 h 49"/>
                      </a:gdLst>
                      <a:ahLst/>
                      <a:cxnLst>
                        <a:cxn ang="0">
                          <a:pos x="T0" y="T1"/>
                        </a:cxn>
                        <a:cxn ang="0">
                          <a:pos x="T2" y="T3"/>
                        </a:cxn>
                        <a:cxn ang="0">
                          <a:pos x="T4" y="T5"/>
                        </a:cxn>
                        <a:cxn ang="0">
                          <a:pos x="T6" y="T7"/>
                        </a:cxn>
                        <a:cxn ang="0">
                          <a:pos x="T8" y="T9"/>
                        </a:cxn>
                      </a:cxnLst>
                      <a:rect l="0" t="0" r="r" b="b"/>
                      <a:pathLst>
                        <a:path w="52" h="49">
                          <a:moveTo>
                            <a:pt x="52" y="0"/>
                          </a:moveTo>
                          <a:lnTo>
                            <a:pt x="45" y="0"/>
                          </a:lnTo>
                          <a:lnTo>
                            <a:pt x="0" y="49"/>
                          </a:lnTo>
                          <a:lnTo>
                            <a:pt x="52" y="49"/>
                          </a:lnTo>
                          <a:lnTo>
                            <a:pt x="5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1" name="Freeform 808">
                      <a:extLst>
                        <a:ext uri="{FF2B5EF4-FFF2-40B4-BE49-F238E27FC236}">
                          <a16:creationId xmlns:a16="http://schemas.microsoft.com/office/drawing/2014/main" id="{DA099C7F-EF1D-4CB8-9020-AD56D520D743}"/>
                        </a:ext>
                      </a:extLst>
                    </p:cNvPr>
                    <p:cNvSpPr>
                      <a:spLocks noChangeAspect="1"/>
                    </p:cNvSpPr>
                    <p:nvPr/>
                  </p:nvSpPr>
                  <p:spPr bwMode="gray">
                    <a:xfrm>
                      <a:off x="1714" y="3522"/>
                      <a:ext cx="18" cy="21"/>
                    </a:xfrm>
                    <a:custGeom>
                      <a:avLst/>
                      <a:gdLst>
                        <a:gd name="T0" fmla="*/ 18 w 18"/>
                        <a:gd name="T1" fmla="*/ 21 h 21"/>
                        <a:gd name="T2" fmla="*/ 18 w 18"/>
                        <a:gd name="T3" fmla="*/ 0 h 21"/>
                        <a:gd name="T4" fmla="*/ 0 w 18"/>
                        <a:gd name="T5" fmla="*/ 21 h 21"/>
                        <a:gd name="T6" fmla="*/ 18 w 18"/>
                        <a:gd name="T7" fmla="*/ 21 h 21"/>
                      </a:gdLst>
                      <a:ahLst/>
                      <a:cxnLst>
                        <a:cxn ang="0">
                          <a:pos x="T0" y="T1"/>
                        </a:cxn>
                        <a:cxn ang="0">
                          <a:pos x="T2" y="T3"/>
                        </a:cxn>
                        <a:cxn ang="0">
                          <a:pos x="T4" y="T5"/>
                        </a:cxn>
                        <a:cxn ang="0">
                          <a:pos x="T6" y="T7"/>
                        </a:cxn>
                      </a:cxnLst>
                      <a:rect l="0" t="0" r="r" b="b"/>
                      <a:pathLst>
                        <a:path w="18" h="21">
                          <a:moveTo>
                            <a:pt x="18" y="21"/>
                          </a:moveTo>
                          <a:lnTo>
                            <a:pt x="18" y="0"/>
                          </a:lnTo>
                          <a:lnTo>
                            <a:pt x="0" y="21"/>
                          </a:lnTo>
                          <a:lnTo>
                            <a:pt x="18" y="21"/>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2" name="Freeform 809">
                      <a:extLst>
                        <a:ext uri="{FF2B5EF4-FFF2-40B4-BE49-F238E27FC236}">
                          <a16:creationId xmlns:a16="http://schemas.microsoft.com/office/drawing/2014/main" id="{62132F79-2FF8-43FE-8221-4054D46AB202}"/>
                        </a:ext>
                      </a:extLst>
                    </p:cNvPr>
                    <p:cNvSpPr>
                      <a:spLocks noChangeAspect="1"/>
                    </p:cNvSpPr>
                    <p:nvPr/>
                  </p:nvSpPr>
                  <p:spPr bwMode="gray">
                    <a:xfrm>
                      <a:off x="1742" y="3493"/>
                      <a:ext cx="61" cy="50"/>
                    </a:xfrm>
                    <a:custGeom>
                      <a:avLst/>
                      <a:gdLst>
                        <a:gd name="T0" fmla="*/ 0 w 26"/>
                        <a:gd name="T1" fmla="*/ 7 h 21"/>
                        <a:gd name="T2" fmla="*/ 0 w 26"/>
                        <a:gd name="T3" fmla="*/ 21 h 21"/>
                        <a:gd name="T4" fmla="*/ 15 w 26"/>
                        <a:gd name="T5" fmla="*/ 21 h 21"/>
                        <a:gd name="T6" fmla="*/ 26 w 26"/>
                        <a:gd name="T7" fmla="*/ 9 h 21"/>
                        <a:gd name="T8" fmla="*/ 26 w 26"/>
                        <a:gd name="T9" fmla="*/ 0 h 21"/>
                        <a:gd name="T10" fmla="*/ 7 w 26"/>
                        <a:gd name="T11" fmla="*/ 0 h 21"/>
                        <a:gd name="T12" fmla="*/ 0 w 26"/>
                        <a:gd name="T13" fmla="*/ 7 h 21"/>
                      </a:gdLst>
                      <a:ahLst/>
                      <a:cxnLst>
                        <a:cxn ang="0">
                          <a:pos x="T0" y="T1"/>
                        </a:cxn>
                        <a:cxn ang="0">
                          <a:pos x="T2" y="T3"/>
                        </a:cxn>
                        <a:cxn ang="0">
                          <a:pos x="T4" y="T5"/>
                        </a:cxn>
                        <a:cxn ang="0">
                          <a:pos x="T6" y="T7"/>
                        </a:cxn>
                        <a:cxn ang="0">
                          <a:pos x="T8" y="T9"/>
                        </a:cxn>
                        <a:cxn ang="0">
                          <a:pos x="T10" y="T11"/>
                        </a:cxn>
                        <a:cxn ang="0">
                          <a:pos x="T12" y="T13"/>
                        </a:cxn>
                      </a:cxnLst>
                      <a:rect l="0" t="0" r="r" b="b"/>
                      <a:pathLst>
                        <a:path w="26" h="21">
                          <a:moveTo>
                            <a:pt x="0" y="7"/>
                          </a:moveTo>
                          <a:cubicBezTo>
                            <a:pt x="0" y="21"/>
                            <a:pt x="0" y="21"/>
                            <a:pt x="0" y="21"/>
                          </a:cubicBezTo>
                          <a:cubicBezTo>
                            <a:pt x="15" y="21"/>
                            <a:pt x="15" y="21"/>
                            <a:pt x="15" y="21"/>
                          </a:cubicBezTo>
                          <a:cubicBezTo>
                            <a:pt x="26" y="9"/>
                            <a:pt x="26" y="9"/>
                            <a:pt x="26" y="9"/>
                          </a:cubicBezTo>
                          <a:cubicBezTo>
                            <a:pt x="26" y="6"/>
                            <a:pt x="26" y="3"/>
                            <a:pt x="26" y="0"/>
                          </a:cubicBezTo>
                          <a:cubicBezTo>
                            <a:pt x="7" y="0"/>
                            <a:pt x="7" y="0"/>
                            <a:pt x="7"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3" name="Freeform 810">
                      <a:extLst>
                        <a:ext uri="{FF2B5EF4-FFF2-40B4-BE49-F238E27FC236}">
                          <a16:creationId xmlns:a16="http://schemas.microsoft.com/office/drawing/2014/main" id="{AC153599-011F-4F99-943B-05D637B1890E}"/>
                        </a:ext>
                      </a:extLst>
                    </p:cNvPr>
                    <p:cNvSpPr>
                      <a:spLocks noChangeAspect="1"/>
                    </p:cNvSpPr>
                    <p:nvPr/>
                  </p:nvSpPr>
                  <p:spPr bwMode="gray">
                    <a:xfrm>
                      <a:off x="1612" y="3611"/>
                      <a:ext cx="57" cy="52"/>
                    </a:xfrm>
                    <a:custGeom>
                      <a:avLst/>
                      <a:gdLst>
                        <a:gd name="T0" fmla="*/ 0 w 57"/>
                        <a:gd name="T1" fmla="*/ 52 h 52"/>
                        <a:gd name="T2" fmla="*/ 57 w 57"/>
                        <a:gd name="T3" fmla="*/ 52 h 52"/>
                        <a:gd name="T4" fmla="*/ 57 w 57"/>
                        <a:gd name="T5" fmla="*/ 0 h 52"/>
                        <a:gd name="T6" fmla="*/ 38 w 57"/>
                        <a:gd name="T7" fmla="*/ 0 h 52"/>
                        <a:gd name="T8" fmla="*/ 0 w 57"/>
                        <a:gd name="T9" fmla="*/ 43 h 52"/>
                        <a:gd name="T10" fmla="*/ 0 w 57"/>
                        <a:gd name="T11" fmla="*/ 52 h 52"/>
                      </a:gdLst>
                      <a:ahLst/>
                      <a:cxnLst>
                        <a:cxn ang="0">
                          <a:pos x="T0" y="T1"/>
                        </a:cxn>
                        <a:cxn ang="0">
                          <a:pos x="T2" y="T3"/>
                        </a:cxn>
                        <a:cxn ang="0">
                          <a:pos x="T4" y="T5"/>
                        </a:cxn>
                        <a:cxn ang="0">
                          <a:pos x="T6" y="T7"/>
                        </a:cxn>
                        <a:cxn ang="0">
                          <a:pos x="T8" y="T9"/>
                        </a:cxn>
                        <a:cxn ang="0">
                          <a:pos x="T10" y="T11"/>
                        </a:cxn>
                      </a:cxnLst>
                      <a:rect l="0" t="0" r="r" b="b"/>
                      <a:pathLst>
                        <a:path w="57" h="52">
                          <a:moveTo>
                            <a:pt x="0" y="52"/>
                          </a:moveTo>
                          <a:lnTo>
                            <a:pt x="57" y="52"/>
                          </a:lnTo>
                          <a:lnTo>
                            <a:pt x="57" y="0"/>
                          </a:lnTo>
                          <a:lnTo>
                            <a:pt x="38" y="0"/>
                          </a:lnTo>
                          <a:lnTo>
                            <a:pt x="0" y="43"/>
                          </a:lnTo>
                          <a:lnTo>
                            <a:pt x="0" y="52"/>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4" name="Freeform 811">
                      <a:extLst>
                        <a:ext uri="{FF2B5EF4-FFF2-40B4-BE49-F238E27FC236}">
                          <a16:creationId xmlns:a16="http://schemas.microsoft.com/office/drawing/2014/main" id="{87AC9672-7F01-442F-9430-E1C501745D02}"/>
                        </a:ext>
                      </a:extLst>
                    </p:cNvPr>
                    <p:cNvSpPr>
                      <a:spLocks noChangeAspect="1"/>
                    </p:cNvSpPr>
                    <p:nvPr/>
                  </p:nvSpPr>
                  <p:spPr bwMode="gray">
                    <a:xfrm>
                      <a:off x="1612" y="3673"/>
                      <a:ext cx="47" cy="49"/>
                    </a:xfrm>
                    <a:custGeom>
                      <a:avLst/>
                      <a:gdLst>
                        <a:gd name="T0" fmla="*/ 0 w 47"/>
                        <a:gd name="T1" fmla="*/ 49 h 49"/>
                        <a:gd name="T2" fmla="*/ 2 w 47"/>
                        <a:gd name="T3" fmla="*/ 49 h 49"/>
                        <a:gd name="T4" fmla="*/ 47 w 47"/>
                        <a:gd name="T5" fmla="*/ 0 h 49"/>
                        <a:gd name="T6" fmla="*/ 0 w 47"/>
                        <a:gd name="T7" fmla="*/ 0 h 49"/>
                        <a:gd name="T8" fmla="*/ 0 w 47"/>
                        <a:gd name="T9" fmla="*/ 49 h 49"/>
                      </a:gdLst>
                      <a:ahLst/>
                      <a:cxnLst>
                        <a:cxn ang="0">
                          <a:pos x="T0" y="T1"/>
                        </a:cxn>
                        <a:cxn ang="0">
                          <a:pos x="T2" y="T3"/>
                        </a:cxn>
                        <a:cxn ang="0">
                          <a:pos x="T4" y="T5"/>
                        </a:cxn>
                        <a:cxn ang="0">
                          <a:pos x="T6" y="T7"/>
                        </a:cxn>
                        <a:cxn ang="0">
                          <a:pos x="T8" y="T9"/>
                        </a:cxn>
                      </a:cxnLst>
                      <a:rect l="0" t="0" r="r" b="b"/>
                      <a:pathLst>
                        <a:path w="47" h="49">
                          <a:moveTo>
                            <a:pt x="0" y="49"/>
                          </a:moveTo>
                          <a:lnTo>
                            <a:pt x="2" y="49"/>
                          </a:lnTo>
                          <a:lnTo>
                            <a:pt x="47" y="0"/>
                          </a:lnTo>
                          <a:lnTo>
                            <a:pt x="0" y="0"/>
                          </a:lnTo>
                          <a:lnTo>
                            <a:pt x="0" y="49"/>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5" name="Freeform 812">
                      <a:extLst>
                        <a:ext uri="{FF2B5EF4-FFF2-40B4-BE49-F238E27FC236}">
                          <a16:creationId xmlns:a16="http://schemas.microsoft.com/office/drawing/2014/main" id="{867D43AB-92C6-421E-96C2-1661AC3BD13E}"/>
                        </a:ext>
                      </a:extLst>
                    </p:cNvPr>
                    <p:cNvSpPr>
                      <a:spLocks noChangeAspect="1"/>
                    </p:cNvSpPr>
                    <p:nvPr/>
                  </p:nvSpPr>
                  <p:spPr bwMode="gray">
                    <a:xfrm>
                      <a:off x="1678" y="3552"/>
                      <a:ext cx="54" cy="50"/>
                    </a:xfrm>
                    <a:custGeom>
                      <a:avLst/>
                      <a:gdLst>
                        <a:gd name="T0" fmla="*/ 0 w 54"/>
                        <a:gd name="T1" fmla="*/ 50 h 50"/>
                        <a:gd name="T2" fmla="*/ 45 w 54"/>
                        <a:gd name="T3" fmla="*/ 50 h 50"/>
                        <a:gd name="T4" fmla="*/ 54 w 54"/>
                        <a:gd name="T5" fmla="*/ 38 h 50"/>
                        <a:gd name="T6" fmla="*/ 54 w 54"/>
                        <a:gd name="T7" fmla="*/ 0 h 50"/>
                        <a:gd name="T8" fmla="*/ 26 w 54"/>
                        <a:gd name="T9" fmla="*/ 0 h 50"/>
                        <a:gd name="T10" fmla="*/ 0 w 54"/>
                        <a:gd name="T11" fmla="*/ 31 h 50"/>
                        <a:gd name="T12" fmla="*/ 0 w 54"/>
                        <a:gd name="T13" fmla="*/ 50 h 50"/>
                      </a:gdLst>
                      <a:ahLst/>
                      <a:cxnLst>
                        <a:cxn ang="0">
                          <a:pos x="T0" y="T1"/>
                        </a:cxn>
                        <a:cxn ang="0">
                          <a:pos x="T2" y="T3"/>
                        </a:cxn>
                        <a:cxn ang="0">
                          <a:pos x="T4" y="T5"/>
                        </a:cxn>
                        <a:cxn ang="0">
                          <a:pos x="T6" y="T7"/>
                        </a:cxn>
                        <a:cxn ang="0">
                          <a:pos x="T8" y="T9"/>
                        </a:cxn>
                        <a:cxn ang="0">
                          <a:pos x="T10" y="T11"/>
                        </a:cxn>
                        <a:cxn ang="0">
                          <a:pos x="T12" y="T13"/>
                        </a:cxn>
                      </a:cxnLst>
                      <a:rect l="0" t="0" r="r" b="b"/>
                      <a:pathLst>
                        <a:path w="54" h="50">
                          <a:moveTo>
                            <a:pt x="0" y="50"/>
                          </a:moveTo>
                          <a:lnTo>
                            <a:pt x="45" y="50"/>
                          </a:lnTo>
                          <a:lnTo>
                            <a:pt x="54" y="38"/>
                          </a:lnTo>
                          <a:lnTo>
                            <a:pt x="54" y="0"/>
                          </a:lnTo>
                          <a:lnTo>
                            <a:pt x="26" y="0"/>
                          </a:lnTo>
                          <a:lnTo>
                            <a:pt x="0" y="31"/>
                          </a:lnTo>
                          <a:lnTo>
                            <a:pt x="0" y="5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6" name="Freeform 813">
                      <a:extLst>
                        <a:ext uri="{FF2B5EF4-FFF2-40B4-BE49-F238E27FC236}">
                          <a16:creationId xmlns:a16="http://schemas.microsoft.com/office/drawing/2014/main" id="{974BDD5E-C590-4D1C-8262-10C61F3A0BB4}"/>
                        </a:ext>
                      </a:extLst>
                    </p:cNvPr>
                    <p:cNvSpPr>
                      <a:spLocks noChangeAspect="1"/>
                    </p:cNvSpPr>
                    <p:nvPr/>
                  </p:nvSpPr>
                  <p:spPr bwMode="gray">
                    <a:xfrm>
                      <a:off x="1678" y="3611"/>
                      <a:ext cx="36" cy="40"/>
                    </a:xfrm>
                    <a:custGeom>
                      <a:avLst/>
                      <a:gdLst>
                        <a:gd name="T0" fmla="*/ 0 w 36"/>
                        <a:gd name="T1" fmla="*/ 40 h 40"/>
                        <a:gd name="T2" fmla="*/ 36 w 36"/>
                        <a:gd name="T3" fmla="*/ 0 h 40"/>
                        <a:gd name="T4" fmla="*/ 0 w 36"/>
                        <a:gd name="T5" fmla="*/ 0 h 40"/>
                        <a:gd name="T6" fmla="*/ 0 w 36"/>
                        <a:gd name="T7" fmla="*/ 40 h 40"/>
                      </a:gdLst>
                      <a:ahLst/>
                      <a:cxnLst>
                        <a:cxn ang="0">
                          <a:pos x="T0" y="T1"/>
                        </a:cxn>
                        <a:cxn ang="0">
                          <a:pos x="T2" y="T3"/>
                        </a:cxn>
                        <a:cxn ang="0">
                          <a:pos x="T4" y="T5"/>
                        </a:cxn>
                        <a:cxn ang="0">
                          <a:pos x="T6" y="T7"/>
                        </a:cxn>
                      </a:cxnLst>
                      <a:rect l="0" t="0" r="r" b="b"/>
                      <a:pathLst>
                        <a:path w="36" h="40">
                          <a:moveTo>
                            <a:pt x="0" y="40"/>
                          </a:moveTo>
                          <a:lnTo>
                            <a:pt x="36" y="0"/>
                          </a:lnTo>
                          <a:lnTo>
                            <a:pt x="0" y="0"/>
                          </a:lnTo>
                          <a:lnTo>
                            <a:pt x="0" y="4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537" name="Group 814">
                  <a:extLst>
                    <a:ext uri="{FF2B5EF4-FFF2-40B4-BE49-F238E27FC236}">
                      <a16:creationId xmlns:a16="http://schemas.microsoft.com/office/drawing/2014/main" id="{27141B57-5558-4FE1-B836-A7ABA586C0A1}"/>
                    </a:ext>
                  </a:extLst>
                </p:cNvPr>
                <p:cNvGrpSpPr>
                  <a:grpSpLocks/>
                </p:cNvGrpSpPr>
                <p:nvPr/>
              </p:nvGrpSpPr>
              <p:grpSpPr bwMode="auto">
                <a:xfrm>
                  <a:off x="1373" y="1007"/>
                  <a:ext cx="227" cy="981"/>
                  <a:chOff x="1373" y="1007"/>
                  <a:chExt cx="227" cy="981"/>
                </a:xfrm>
                <a:grpFill/>
              </p:grpSpPr>
              <p:grpSp>
                <p:nvGrpSpPr>
                  <p:cNvPr id="852" name="Group 815">
                    <a:extLst>
                      <a:ext uri="{FF2B5EF4-FFF2-40B4-BE49-F238E27FC236}">
                        <a16:creationId xmlns:a16="http://schemas.microsoft.com/office/drawing/2014/main" id="{E0E7B684-4CD6-4FA4-8D1D-E3917E95FF3E}"/>
                      </a:ext>
                    </a:extLst>
                  </p:cNvPr>
                  <p:cNvGrpSpPr>
                    <a:grpSpLocks/>
                  </p:cNvGrpSpPr>
                  <p:nvPr/>
                </p:nvGrpSpPr>
                <p:grpSpPr bwMode="auto">
                  <a:xfrm>
                    <a:off x="1373" y="1007"/>
                    <a:ext cx="227" cy="981"/>
                    <a:chOff x="1373" y="1007"/>
                    <a:chExt cx="227" cy="981"/>
                  </a:xfrm>
                  <a:grpFill/>
                </p:grpSpPr>
                <p:sp>
                  <p:nvSpPr>
                    <p:cNvPr id="882" name="Freeform 816">
                      <a:extLst>
                        <a:ext uri="{FF2B5EF4-FFF2-40B4-BE49-F238E27FC236}">
                          <a16:creationId xmlns:a16="http://schemas.microsoft.com/office/drawing/2014/main" id="{B9BC5218-754D-4E65-86A3-ADD7115D347B}"/>
                        </a:ext>
                      </a:extLst>
                    </p:cNvPr>
                    <p:cNvSpPr>
                      <a:spLocks noChangeAspect="1"/>
                    </p:cNvSpPr>
                    <p:nvPr/>
                  </p:nvSpPr>
                  <p:spPr bwMode="gray">
                    <a:xfrm>
                      <a:off x="1373" y="1007"/>
                      <a:ext cx="227" cy="981"/>
                    </a:xfrm>
                    <a:custGeom>
                      <a:avLst/>
                      <a:gdLst>
                        <a:gd name="T0" fmla="*/ 84 w 96"/>
                        <a:gd name="T1" fmla="*/ 12 h 415"/>
                        <a:gd name="T2" fmla="*/ 84 w 96"/>
                        <a:gd name="T3" fmla="*/ 0 h 415"/>
                        <a:gd name="T4" fmla="*/ 13 w 96"/>
                        <a:gd name="T5" fmla="*/ 0 h 415"/>
                        <a:gd name="T6" fmla="*/ 13 w 96"/>
                        <a:gd name="T7" fmla="*/ 12 h 415"/>
                        <a:gd name="T8" fmla="*/ 0 w 96"/>
                        <a:gd name="T9" fmla="*/ 12 h 415"/>
                        <a:gd name="T10" fmla="*/ 0 w 96"/>
                        <a:gd name="T11" fmla="*/ 415 h 415"/>
                        <a:gd name="T12" fmla="*/ 96 w 96"/>
                        <a:gd name="T13" fmla="*/ 415 h 415"/>
                        <a:gd name="T14" fmla="*/ 96 w 96"/>
                        <a:gd name="T15" fmla="*/ 12 h 415"/>
                        <a:gd name="T16" fmla="*/ 84 w 96"/>
                        <a:gd name="T17" fmla="*/ 12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415">
                          <a:moveTo>
                            <a:pt x="84" y="12"/>
                          </a:moveTo>
                          <a:cubicBezTo>
                            <a:pt x="84" y="9"/>
                            <a:pt x="84" y="0"/>
                            <a:pt x="84" y="0"/>
                          </a:cubicBezTo>
                          <a:cubicBezTo>
                            <a:pt x="13" y="0"/>
                            <a:pt x="13" y="0"/>
                            <a:pt x="13" y="0"/>
                          </a:cubicBezTo>
                          <a:cubicBezTo>
                            <a:pt x="13" y="0"/>
                            <a:pt x="13" y="9"/>
                            <a:pt x="13" y="12"/>
                          </a:cubicBezTo>
                          <a:cubicBezTo>
                            <a:pt x="10" y="12"/>
                            <a:pt x="0" y="12"/>
                            <a:pt x="0" y="12"/>
                          </a:cubicBezTo>
                          <a:cubicBezTo>
                            <a:pt x="0" y="415"/>
                            <a:pt x="0" y="415"/>
                            <a:pt x="0" y="415"/>
                          </a:cubicBezTo>
                          <a:cubicBezTo>
                            <a:pt x="96" y="415"/>
                            <a:pt x="96" y="415"/>
                            <a:pt x="96" y="415"/>
                          </a:cubicBezTo>
                          <a:cubicBezTo>
                            <a:pt x="96" y="12"/>
                            <a:pt x="96" y="12"/>
                            <a:pt x="96" y="12"/>
                          </a:cubicBezTo>
                          <a:cubicBezTo>
                            <a:pt x="96" y="12"/>
                            <a:pt x="86" y="12"/>
                            <a:pt x="84" y="12"/>
                          </a:cubicBez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3" name="Freeform 817">
                      <a:extLst>
                        <a:ext uri="{FF2B5EF4-FFF2-40B4-BE49-F238E27FC236}">
                          <a16:creationId xmlns:a16="http://schemas.microsoft.com/office/drawing/2014/main" id="{AE6544FE-23C0-415F-88A7-996E5C616DE2}"/>
                        </a:ext>
                      </a:extLst>
                    </p:cNvPr>
                    <p:cNvSpPr>
                      <a:spLocks noChangeAspect="1"/>
                    </p:cNvSpPr>
                    <p:nvPr/>
                  </p:nvSpPr>
                  <p:spPr bwMode="gray">
                    <a:xfrm>
                      <a:off x="1382" y="1045"/>
                      <a:ext cx="211" cy="935"/>
                    </a:xfrm>
                    <a:custGeom>
                      <a:avLst/>
                      <a:gdLst>
                        <a:gd name="T0" fmla="*/ 0 w 89"/>
                        <a:gd name="T1" fmla="*/ 0 h 396"/>
                        <a:gd name="T2" fmla="*/ 0 w 89"/>
                        <a:gd name="T3" fmla="*/ 396 h 396"/>
                        <a:gd name="T4" fmla="*/ 89 w 89"/>
                        <a:gd name="T5" fmla="*/ 396 h 396"/>
                        <a:gd name="T6" fmla="*/ 89 w 89"/>
                        <a:gd name="T7" fmla="*/ 0 h 396"/>
                        <a:gd name="T8" fmla="*/ 0 w 89"/>
                        <a:gd name="T9" fmla="*/ 0 h 396"/>
                      </a:gdLst>
                      <a:ahLst/>
                      <a:cxnLst>
                        <a:cxn ang="0">
                          <a:pos x="T0" y="T1"/>
                        </a:cxn>
                        <a:cxn ang="0">
                          <a:pos x="T2" y="T3"/>
                        </a:cxn>
                        <a:cxn ang="0">
                          <a:pos x="T4" y="T5"/>
                        </a:cxn>
                        <a:cxn ang="0">
                          <a:pos x="T6" y="T7"/>
                        </a:cxn>
                        <a:cxn ang="0">
                          <a:pos x="T8" y="T9"/>
                        </a:cxn>
                      </a:cxnLst>
                      <a:rect l="0" t="0" r="r" b="b"/>
                      <a:pathLst>
                        <a:path w="89" h="396">
                          <a:moveTo>
                            <a:pt x="0" y="0"/>
                          </a:moveTo>
                          <a:cubicBezTo>
                            <a:pt x="0" y="3"/>
                            <a:pt x="0" y="392"/>
                            <a:pt x="0" y="396"/>
                          </a:cubicBezTo>
                          <a:cubicBezTo>
                            <a:pt x="3" y="396"/>
                            <a:pt x="85" y="396"/>
                            <a:pt x="89" y="396"/>
                          </a:cubicBezTo>
                          <a:cubicBezTo>
                            <a:pt x="89" y="392"/>
                            <a:pt x="89" y="3"/>
                            <a:pt x="89" y="0"/>
                          </a:cubicBezTo>
                          <a:cubicBezTo>
                            <a:pt x="86" y="0"/>
                            <a:pt x="2" y="0"/>
                            <a:pt x="0"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4" name="Freeform 818">
                      <a:extLst>
                        <a:ext uri="{FF2B5EF4-FFF2-40B4-BE49-F238E27FC236}">
                          <a16:creationId xmlns:a16="http://schemas.microsoft.com/office/drawing/2014/main" id="{EDBE8437-4CB9-4B5A-AFB7-FE6452655845}"/>
                        </a:ext>
                      </a:extLst>
                    </p:cNvPr>
                    <p:cNvSpPr>
                      <a:spLocks noChangeAspect="1"/>
                    </p:cNvSpPr>
                    <p:nvPr/>
                  </p:nvSpPr>
                  <p:spPr bwMode="gray">
                    <a:xfrm>
                      <a:off x="1413" y="1017"/>
                      <a:ext cx="149" cy="963"/>
                    </a:xfrm>
                    <a:custGeom>
                      <a:avLst/>
                      <a:gdLst>
                        <a:gd name="T0" fmla="*/ 0 w 149"/>
                        <a:gd name="T1" fmla="*/ 0 h 963"/>
                        <a:gd name="T2" fmla="*/ 0 w 149"/>
                        <a:gd name="T3" fmla="*/ 54 h 963"/>
                        <a:gd name="T4" fmla="*/ 29 w 149"/>
                        <a:gd name="T5" fmla="*/ 54 h 963"/>
                        <a:gd name="T6" fmla="*/ 29 w 149"/>
                        <a:gd name="T7" fmla="*/ 87 h 963"/>
                        <a:gd name="T8" fmla="*/ 55 w 149"/>
                        <a:gd name="T9" fmla="*/ 87 h 963"/>
                        <a:gd name="T10" fmla="*/ 55 w 149"/>
                        <a:gd name="T11" fmla="*/ 963 h 963"/>
                        <a:gd name="T12" fmla="*/ 95 w 149"/>
                        <a:gd name="T13" fmla="*/ 963 h 963"/>
                        <a:gd name="T14" fmla="*/ 95 w 149"/>
                        <a:gd name="T15" fmla="*/ 87 h 963"/>
                        <a:gd name="T16" fmla="*/ 121 w 149"/>
                        <a:gd name="T17" fmla="*/ 87 h 963"/>
                        <a:gd name="T18" fmla="*/ 121 w 149"/>
                        <a:gd name="T19" fmla="*/ 54 h 963"/>
                        <a:gd name="T20" fmla="*/ 149 w 149"/>
                        <a:gd name="T21" fmla="*/ 54 h 963"/>
                        <a:gd name="T22" fmla="*/ 149 w 149"/>
                        <a:gd name="T23" fmla="*/ 0 h 963"/>
                        <a:gd name="T24" fmla="*/ 0 w 149"/>
                        <a:gd name="T25" fmla="*/ 0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9" h="963">
                          <a:moveTo>
                            <a:pt x="0" y="0"/>
                          </a:moveTo>
                          <a:lnTo>
                            <a:pt x="0" y="54"/>
                          </a:lnTo>
                          <a:lnTo>
                            <a:pt x="29" y="54"/>
                          </a:lnTo>
                          <a:lnTo>
                            <a:pt x="29" y="87"/>
                          </a:lnTo>
                          <a:lnTo>
                            <a:pt x="55" y="87"/>
                          </a:lnTo>
                          <a:lnTo>
                            <a:pt x="55" y="963"/>
                          </a:lnTo>
                          <a:lnTo>
                            <a:pt x="95" y="963"/>
                          </a:lnTo>
                          <a:lnTo>
                            <a:pt x="95" y="87"/>
                          </a:lnTo>
                          <a:lnTo>
                            <a:pt x="121" y="87"/>
                          </a:lnTo>
                          <a:lnTo>
                            <a:pt x="121" y="54"/>
                          </a:lnTo>
                          <a:lnTo>
                            <a:pt x="149" y="54"/>
                          </a:lnTo>
                          <a:lnTo>
                            <a:pt x="149"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5" name="Freeform 819">
                      <a:extLst>
                        <a:ext uri="{FF2B5EF4-FFF2-40B4-BE49-F238E27FC236}">
                          <a16:creationId xmlns:a16="http://schemas.microsoft.com/office/drawing/2014/main" id="{57930AFB-75E1-4CBB-B2DD-9C87EF2F2724}"/>
                        </a:ext>
                      </a:extLst>
                    </p:cNvPr>
                    <p:cNvSpPr>
                      <a:spLocks noChangeAspect="1"/>
                    </p:cNvSpPr>
                    <p:nvPr/>
                  </p:nvSpPr>
                  <p:spPr bwMode="gray">
                    <a:xfrm>
                      <a:off x="1382" y="1137"/>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6" name="Freeform 820">
                      <a:extLst>
                        <a:ext uri="{FF2B5EF4-FFF2-40B4-BE49-F238E27FC236}">
                          <a16:creationId xmlns:a16="http://schemas.microsoft.com/office/drawing/2014/main" id="{7098532F-7402-4B94-9E15-E8D86F5E105C}"/>
                        </a:ext>
                      </a:extLst>
                    </p:cNvPr>
                    <p:cNvSpPr>
                      <a:spLocks noChangeAspect="1"/>
                    </p:cNvSpPr>
                    <p:nvPr/>
                  </p:nvSpPr>
                  <p:spPr bwMode="gray">
                    <a:xfrm>
                      <a:off x="1382" y="1175"/>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7" name="Freeform 821">
                      <a:extLst>
                        <a:ext uri="{FF2B5EF4-FFF2-40B4-BE49-F238E27FC236}">
                          <a16:creationId xmlns:a16="http://schemas.microsoft.com/office/drawing/2014/main" id="{3668609B-CC07-4759-BD09-239E20D69CEC}"/>
                        </a:ext>
                      </a:extLst>
                    </p:cNvPr>
                    <p:cNvSpPr>
                      <a:spLocks noChangeAspect="1"/>
                    </p:cNvSpPr>
                    <p:nvPr/>
                  </p:nvSpPr>
                  <p:spPr bwMode="gray">
                    <a:xfrm>
                      <a:off x="1382" y="1210"/>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8" name="Freeform 822">
                      <a:extLst>
                        <a:ext uri="{FF2B5EF4-FFF2-40B4-BE49-F238E27FC236}">
                          <a16:creationId xmlns:a16="http://schemas.microsoft.com/office/drawing/2014/main" id="{0B72A5AF-B73C-4482-8EAD-F9655A367208}"/>
                        </a:ext>
                      </a:extLst>
                    </p:cNvPr>
                    <p:cNvSpPr>
                      <a:spLocks noChangeAspect="1"/>
                    </p:cNvSpPr>
                    <p:nvPr/>
                  </p:nvSpPr>
                  <p:spPr bwMode="gray">
                    <a:xfrm>
                      <a:off x="1382" y="1248"/>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9" name="Freeform 823">
                      <a:extLst>
                        <a:ext uri="{FF2B5EF4-FFF2-40B4-BE49-F238E27FC236}">
                          <a16:creationId xmlns:a16="http://schemas.microsoft.com/office/drawing/2014/main" id="{075BA75A-EC38-4722-A389-B6505F837E13}"/>
                        </a:ext>
                      </a:extLst>
                    </p:cNvPr>
                    <p:cNvSpPr>
                      <a:spLocks noChangeAspect="1"/>
                    </p:cNvSpPr>
                    <p:nvPr/>
                  </p:nvSpPr>
                  <p:spPr bwMode="gray">
                    <a:xfrm>
                      <a:off x="1382" y="1286"/>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0" name="Freeform 824">
                      <a:extLst>
                        <a:ext uri="{FF2B5EF4-FFF2-40B4-BE49-F238E27FC236}">
                          <a16:creationId xmlns:a16="http://schemas.microsoft.com/office/drawing/2014/main" id="{DC574E0B-E877-4507-94D9-45C744EA6644}"/>
                        </a:ext>
                      </a:extLst>
                    </p:cNvPr>
                    <p:cNvSpPr>
                      <a:spLocks noChangeAspect="1"/>
                    </p:cNvSpPr>
                    <p:nvPr/>
                  </p:nvSpPr>
                  <p:spPr bwMode="gray">
                    <a:xfrm>
                      <a:off x="1382" y="1321"/>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1" name="Freeform 825">
                      <a:extLst>
                        <a:ext uri="{FF2B5EF4-FFF2-40B4-BE49-F238E27FC236}">
                          <a16:creationId xmlns:a16="http://schemas.microsoft.com/office/drawing/2014/main" id="{E9D58DB0-3F8F-4F44-86D0-5AD1B33EC8CE}"/>
                        </a:ext>
                      </a:extLst>
                    </p:cNvPr>
                    <p:cNvSpPr>
                      <a:spLocks noChangeAspect="1"/>
                    </p:cNvSpPr>
                    <p:nvPr/>
                  </p:nvSpPr>
                  <p:spPr bwMode="gray">
                    <a:xfrm>
                      <a:off x="1382" y="1359"/>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2" name="Freeform 826">
                      <a:extLst>
                        <a:ext uri="{FF2B5EF4-FFF2-40B4-BE49-F238E27FC236}">
                          <a16:creationId xmlns:a16="http://schemas.microsoft.com/office/drawing/2014/main" id="{05F4AD8E-A8AB-4C8B-8939-2C78821E840C}"/>
                        </a:ext>
                      </a:extLst>
                    </p:cNvPr>
                    <p:cNvSpPr>
                      <a:spLocks noChangeAspect="1"/>
                    </p:cNvSpPr>
                    <p:nvPr/>
                  </p:nvSpPr>
                  <p:spPr bwMode="gray">
                    <a:xfrm>
                      <a:off x="1382" y="1395"/>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3" name="Freeform 827">
                      <a:extLst>
                        <a:ext uri="{FF2B5EF4-FFF2-40B4-BE49-F238E27FC236}">
                          <a16:creationId xmlns:a16="http://schemas.microsoft.com/office/drawing/2014/main" id="{DF41532B-A534-45B6-8F80-FE3929A7923F}"/>
                        </a:ext>
                      </a:extLst>
                    </p:cNvPr>
                    <p:cNvSpPr>
                      <a:spLocks noChangeAspect="1"/>
                    </p:cNvSpPr>
                    <p:nvPr/>
                  </p:nvSpPr>
                  <p:spPr bwMode="gray">
                    <a:xfrm>
                      <a:off x="1382" y="1433"/>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4" name="Freeform 828">
                      <a:extLst>
                        <a:ext uri="{FF2B5EF4-FFF2-40B4-BE49-F238E27FC236}">
                          <a16:creationId xmlns:a16="http://schemas.microsoft.com/office/drawing/2014/main" id="{732DE521-50B0-4628-B009-B8B2A6FF56CE}"/>
                        </a:ext>
                      </a:extLst>
                    </p:cNvPr>
                    <p:cNvSpPr>
                      <a:spLocks noChangeAspect="1"/>
                    </p:cNvSpPr>
                    <p:nvPr/>
                  </p:nvSpPr>
                  <p:spPr bwMode="gray">
                    <a:xfrm>
                      <a:off x="1382" y="1470"/>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5" name="Freeform 829">
                      <a:extLst>
                        <a:ext uri="{FF2B5EF4-FFF2-40B4-BE49-F238E27FC236}">
                          <a16:creationId xmlns:a16="http://schemas.microsoft.com/office/drawing/2014/main" id="{E0CC1A4A-C83E-45B1-9171-87E168866C52}"/>
                        </a:ext>
                      </a:extLst>
                    </p:cNvPr>
                    <p:cNvSpPr>
                      <a:spLocks noChangeAspect="1"/>
                    </p:cNvSpPr>
                    <p:nvPr/>
                  </p:nvSpPr>
                  <p:spPr bwMode="gray">
                    <a:xfrm>
                      <a:off x="1382" y="1506"/>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6" name="Freeform 830">
                      <a:extLst>
                        <a:ext uri="{FF2B5EF4-FFF2-40B4-BE49-F238E27FC236}">
                          <a16:creationId xmlns:a16="http://schemas.microsoft.com/office/drawing/2014/main" id="{555B86EE-F7EC-4D7A-93D5-9369F9C0CF30}"/>
                        </a:ext>
                      </a:extLst>
                    </p:cNvPr>
                    <p:cNvSpPr>
                      <a:spLocks noChangeAspect="1"/>
                    </p:cNvSpPr>
                    <p:nvPr/>
                  </p:nvSpPr>
                  <p:spPr bwMode="gray">
                    <a:xfrm>
                      <a:off x="1382" y="1544"/>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7" name="Freeform 831">
                      <a:extLst>
                        <a:ext uri="{FF2B5EF4-FFF2-40B4-BE49-F238E27FC236}">
                          <a16:creationId xmlns:a16="http://schemas.microsoft.com/office/drawing/2014/main" id="{53DEDCCA-AE78-4E21-B120-DB143EEC0A7E}"/>
                        </a:ext>
                      </a:extLst>
                    </p:cNvPr>
                    <p:cNvSpPr>
                      <a:spLocks noChangeAspect="1"/>
                    </p:cNvSpPr>
                    <p:nvPr/>
                  </p:nvSpPr>
                  <p:spPr bwMode="gray">
                    <a:xfrm>
                      <a:off x="1382" y="1581"/>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8" name="Freeform 832">
                      <a:extLst>
                        <a:ext uri="{FF2B5EF4-FFF2-40B4-BE49-F238E27FC236}">
                          <a16:creationId xmlns:a16="http://schemas.microsoft.com/office/drawing/2014/main" id="{265B3D22-44CF-4D0F-A0F9-5809ECA9CD87}"/>
                        </a:ext>
                      </a:extLst>
                    </p:cNvPr>
                    <p:cNvSpPr>
                      <a:spLocks noChangeAspect="1"/>
                    </p:cNvSpPr>
                    <p:nvPr/>
                  </p:nvSpPr>
                  <p:spPr bwMode="gray">
                    <a:xfrm>
                      <a:off x="1382" y="1617"/>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9" name="Freeform 833">
                      <a:extLst>
                        <a:ext uri="{FF2B5EF4-FFF2-40B4-BE49-F238E27FC236}">
                          <a16:creationId xmlns:a16="http://schemas.microsoft.com/office/drawing/2014/main" id="{14077318-2F50-4028-95D2-CD8096D2D136}"/>
                        </a:ext>
                      </a:extLst>
                    </p:cNvPr>
                    <p:cNvSpPr>
                      <a:spLocks noChangeAspect="1"/>
                    </p:cNvSpPr>
                    <p:nvPr/>
                  </p:nvSpPr>
                  <p:spPr bwMode="gray">
                    <a:xfrm>
                      <a:off x="1382" y="1655"/>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0" name="Freeform 834">
                      <a:extLst>
                        <a:ext uri="{FF2B5EF4-FFF2-40B4-BE49-F238E27FC236}">
                          <a16:creationId xmlns:a16="http://schemas.microsoft.com/office/drawing/2014/main" id="{F6E84F3A-C517-4BCC-8B0F-758B0CAA6D27}"/>
                        </a:ext>
                      </a:extLst>
                    </p:cNvPr>
                    <p:cNvSpPr>
                      <a:spLocks noChangeAspect="1"/>
                    </p:cNvSpPr>
                    <p:nvPr/>
                  </p:nvSpPr>
                  <p:spPr bwMode="gray">
                    <a:xfrm>
                      <a:off x="1382" y="1692"/>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1" name="Freeform 835">
                      <a:extLst>
                        <a:ext uri="{FF2B5EF4-FFF2-40B4-BE49-F238E27FC236}">
                          <a16:creationId xmlns:a16="http://schemas.microsoft.com/office/drawing/2014/main" id="{C0FF6A84-5C7C-4A12-B33C-20C5B4B7B434}"/>
                        </a:ext>
                      </a:extLst>
                    </p:cNvPr>
                    <p:cNvSpPr>
                      <a:spLocks noChangeAspect="1"/>
                    </p:cNvSpPr>
                    <p:nvPr/>
                  </p:nvSpPr>
                  <p:spPr bwMode="gray">
                    <a:xfrm>
                      <a:off x="1382" y="1728"/>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2" name="Freeform 836">
                      <a:extLst>
                        <a:ext uri="{FF2B5EF4-FFF2-40B4-BE49-F238E27FC236}">
                          <a16:creationId xmlns:a16="http://schemas.microsoft.com/office/drawing/2014/main" id="{3A7C361D-5EB7-4C72-9FAA-5F88AA6F636D}"/>
                        </a:ext>
                      </a:extLst>
                    </p:cNvPr>
                    <p:cNvSpPr>
                      <a:spLocks noChangeAspect="1"/>
                    </p:cNvSpPr>
                    <p:nvPr/>
                  </p:nvSpPr>
                  <p:spPr bwMode="gray">
                    <a:xfrm>
                      <a:off x="1382" y="1766"/>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3" name="Freeform 837">
                      <a:extLst>
                        <a:ext uri="{FF2B5EF4-FFF2-40B4-BE49-F238E27FC236}">
                          <a16:creationId xmlns:a16="http://schemas.microsoft.com/office/drawing/2014/main" id="{AD4DC642-3D60-4879-A02B-F0B2B03D8825}"/>
                        </a:ext>
                      </a:extLst>
                    </p:cNvPr>
                    <p:cNvSpPr>
                      <a:spLocks noChangeAspect="1"/>
                    </p:cNvSpPr>
                    <p:nvPr/>
                  </p:nvSpPr>
                  <p:spPr bwMode="gray">
                    <a:xfrm>
                      <a:off x="1382" y="1801"/>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4" name="Freeform 838">
                      <a:extLst>
                        <a:ext uri="{FF2B5EF4-FFF2-40B4-BE49-F238E27FC236}">
                          <a16:creationId xmlns:a16="http://schemas.microsoft.com/office/drawing/2014/main" id="{639A3745-57CA-47D4-AD80-A1383268619E}"/>
                        </a:ext>
                      </a:extLst>
                    </p:cNvPr>
                    <p:cNvSpPr>
                      <a:spLocks noChangeAspect="1"/>
                    </p:cNvSpPr>
                    <p:nvPr/>
                  </p:nvSpPr>
                  <p:spPr bwMode="gray">
                    <a:xfrm>
                      <a:off x="1382" y="1839"/>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5" name="Freeform 839">
                      <a:extLst>
                        <a:ext uri="{FF2B5EF4-FFF2-40B4-BE49-F238E27FC236}">
                          <a16:creationId xmlns:a16="http://schemas.microsoft.com/office/drawing/2014/main" id="{5EA1AEB5-647F-4AD0-924A-E6EEBF9011BA}"/>
                        </a:ext>
                      </a:extLst>
                    </p:cNvPr>
                    <p:cNvSpPr>
                      <a:spLocks noChangeAspect="1"/>
                    </p:cNvSpPr>
                    <p:nvPr/>
                  </p:nvSpPr>
                  <p:spPr bwMode="gray">
                    <a:xfrm>
                      <a:off x="1382" y="1877"/>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6" name="Freeform 840">
                      <a:extLst>
                        <a:ext uri="{FF2B5EF4-FFF2-40B4-BE49-F238E27FC236}">
                          <a16:creationId xmlns:a16="http://schemas.microsoft.com/office/drawing/2014/main" id="{62554A15-36E6-4575-90C5-BD4E631F3FAF}"/>
                        </a:ext>
                      </a:extLst>
                    </p:cNvPr>
                    <p:cNvSpPr>
                      <a:spLocks noChangeAspect="1"/>
                    </p:cNvSpPr>
                    <p:nvPr/>
                  </p:nvSpPr>
                  <p:spPr bwMode="gray">
                    <a:xfrm>
                      <a:off x="1541" y="1137"/>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7" name="Freeform 841">
                      <a:extLst>
                        <a:ext uri="{FF2B5EF4-FFF2-40B4-BE49-F238E27FC236}">
                          <a16:creationId xmlns:a16="http://schemas.microsoft.com/office/drawing/2014/main" id="{BCCF0B5D-2590-4089-8827-B364E3FE26CB}"/>
                        </a:ext>
                      </a:extLst>
                    </p:cNvPr>
                    <p:cNvSpPr>
                      <a:spLocks noChangeAspect="1"/>
                    </p:cNvSpPr>
                    <p:nvPr/>
                  </p:nvSpPr>
                  <p:spPr bwMode="gray">
                    <a:xfrm>
                      <a:off x="1541" y="1175"/>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8" name="Freeform 842">
                      <a:extLst>
                        <a:ext uri="{FF2B5EF4-FFF2-40B4-BE49-F238E27FC236}">
                          <a16:creationId xmlns:a16="http://schemas.microsoft.com/office/drawing/2014/main" id="{29655A28-09D3-4A82-9D2A-D236883B2BF5}"/>
                        </a:ext>
                      </a:extLst>
                    </p:cNvPr>
                    <p:cNvSpPr>
                      <a:spLocks noChangeAspect="1"/>
                    </p:cNvSpPr>
                    <p:nvPr/>
                  </p:nvSpPr>
                  <p:spPr bwMode="gray">
                    <a:xfrm>
                      <a:off x="1541" y="1210"/>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9" name="Freeform 843">
                      <a:extLst>
                        <a:ext uri="{FF2B5EF4-FFF2-40B4-BE49-F238E27FC236}">
                          <a16:creationId xmlns:a16="http://schemas.microsoft.com/office/drawing/2014/main" id="{B6EDBCB6-B9F3-4BE6-ABF5-1FD9E4A29A6D}"/>
                        </a:ext>
                      </a:extLst>
                    </p:cNvPr>
                    <p:cNvSpPr>
                      <a:spLocks noChangeAspect="1"/>
                    </p:cNvSpPr>
                    <p:nvPr/>
                  </p:nvSpPr>
                  <p:spPr bwMode="gray">
                    <a:xfrm>
                      <a:off x="1541" y="1248"/>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0" name="Freeform 844">
                      <a:extLst>
                        <a:ext uri="{FF2B5EF4-FFF2-40B4-BE49-F238E27FC236}">
                          <a16:creationId xmlns:a16="http://schemas.microsoft.com/office/drawing/2014/main" id="{4308035C-728A-4462-B9B6-A33958A6BEC0}"/>
                        </a:ext>
                      </a:extLst>
                    </p:cNvPr>
                    <p:cNvSpPr>
                      <a:spLocks noChangeAspect="1"/>
                    </p:cNvSpPr>
                    <p:nvPr/>
                  </p:nvSpPr>
                  <p:spPr bwMode="gray">
                    <a:xfrm>
                      <a:off x="1541" y="1286"/>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1" name="Freeform 845">
                      <a:extLst>
                        <a:ext uri="{FF2B5EF4-FFF2-40B4-BE49-F238E27FC236}">
                          <a16:creationId xmlns:a16="http://schemas.microsoft.com/office/drawing/2014/main" id="{5F49B318-6E3E-4AF3-ABD6-3065A7B24B88}"/>
                        </a:ext>
                      </a:extLst>
                    </p:cNvPr>
                    <p:cNvSpPr>
                      <a:spLocks noChangeAspect="1"/>
                    </p:cNvSpPr>
                    <p:nvPr/>
                  </p:nvSpPr>
                  <p:spPr bwMode="gray">
                    <a:xfrm>
                      <a:off x="1541" y="1321"/>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2" name="Freeform 846">
                      <a:extLst>
                        <a:ext uri="{FF2B5EF4-FFF2-40B4-BE49-F238E27FC236}">
                          <a16:creationId xmlns:a16="http://schemas.microsoft.com/office/drawing/2014/main" id="{6DF9AAAC-B605-470A-B88A-33D4A8D0141E}"/>
                        </a:ext>
                      </a:extLst>
                    </p:cNvPr>
                    <p:cNvSpPr>
                      <a:spLocks noChangeAspect="1"/>
                    </p:cNvSpPr>
                    <p:nvPr/>
                  </p:nvSpPr>
                  <p:spPr bwMode="gray">
                    <a:xfrm>
                      <a:off x="1541" y="1359"/>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3" name="Freeform 847">
                      <a:extLst>
                        <a:ext uri="{FF2B5EF4-FFF2-40B4-BE49-F238E27FC236}">
                          <a16:creationId xmlns:a16="http://schemas.microsoft.com/office/drawing/2014/main" id="{B7B13D69-A8FD-4AC6-B759-D5BE649C75A1}"/>
                        </a:ext>
                      </a:extLst>
                    </p:cNvPr>
                    <p:cNvSpPr>
                      <a:spLocks noChangeAspect="1"/>
                    </p:cNvSpPr>
                    <p:nvPr/>
                  </p:nvSpPr>
                  <p:spPr bwMode="gray">
                    <a:xfrm>
                      <a:off x="1541" y="1395"/>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4" name="Freeform 848">
                      <a:extLst>
                        <a:ext uri="{FF2B5EF4-FFF2-40B4-BE49-F238E27FC236}">
                          <a16:creationId xmlns:a16="http://schemas.microsoft.com/office/drawing/2014/main" id="{4D7DADC4-E8F3-4BC0-8185-FC7521E11C13}"/>
                        </a:ext>
                      </a:extLst>
                    </p:cNvPr>
                    <p:cNvSpPr>
                      <a:spLocks noChangeAspect="1"/>
                    </p:cNvSpPr>
                    <p:nvPr/>
                  </p:nvSpPr>
                  <p:spPr bwMode="gray">
                    <a:xfrm>
                      <a:off x="1541" y="1433"/>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5" name="Freeform 849">
                      <a:extLst>
                        <a:ext uri="{FF2B5EF4-FFF2-40B4-BE49-F238E27FC236}">
                          <a16:creationId xmlns:a16="http://schemas.microsoft.com/office/drawing/2014/main" id="{ECFC2998-FF96-4C0B-BF7E-B4E86AF97609}"/>
                        </a:ext>
                      </a:extLst>
                    </p:cNvPr>
                    <p:cNvSpPr>
                      <a:spLocks noChangeAspect="1"/>
                    </p:cNvSpPr>
                    <p:nvPr/>
                  </p:nvSpPr>
                  <p:spPr bwMode="gray">
                    <a:xfrm>
                      <a:off x="1541" y="1470"/>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6" name="Freeform 850">
                      <a:extLst>
                        <a:ext uri="{FF2B5EF4-FFF2-40B4-BE49-F238E27FC236}">
                          <a16:creationId xmlns:a16="http://schemas.microsoft.com/office/drawing/2014/main" id="{4CC34AD8-7823-4D91-990A-B0AF4599D8DF}"/>
                        </a:ext>
                      </a:extLst>
                    </p:cNvPr>
                    <p:cNvSpPr>
                      <a:spLocks noChangeAspect="1"/>
                    </p:cNvSpPr>
                    <p:nvPr/>
                  </p:nvSpPr>
                  <p:spPr bwMode="gray">
                    <a:xfrm>
                      <a:off x="1541" y="1506"/>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7" name="Freeform 851">
                      <a:extLst>
                        <a:ext uri="{FF2B5EF4-FFF2-40B4-BE49-F238E27FC236}">
                          <a16:creationId xmlns:a16="http://schemas.microsoft.com/office/drawing/2014/main" id="{514D5538-4790-45AC-8309-387BB8C0308D}"/>
                        </a:ext>
                      </a:extLst>
                    </p:cNvPr>
                    <p:cNvSpPr>
                      <a:spLocks noChangeAspect="1"/>
                    </p:cNvSpPr>
                    <p:nvPr/>
                  </p:nvSpPr>
                  <p:spPr bwMode="gray">
                    <a:xfrm>
                      <a:off x="1541" y="1544"/>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8" name="Freeform 852">
                      <a:extLst>
                        <a:ext uri="{FF2B5EF4-FFF2-40B4-BE49-F238E27FC236}">
                          <a16:creationId xmlns:a16="http://schemas.microsoft.com/office/drawing/2014/main" id="{5ABD9EF3-93FF-49BE-9644-203E8FA36C56}"/>
                        </a:ext>
                      </a:extLst>
                    </p:cNvPr>
                    <p:cNvSpPr>
                      <a:spLocks noChangeAspect="1"/>
                    </p:cNvSpPr>
                    <p:nvPr/>
                  </p:nvSpPr>
                  <p:spPr bwMode="gray">
                    <a:xfrm>
                      <a:off x="1541" y="1581"/>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9" name="Freeform 853">
                      <a:extLst>
                        <a:ext uri="{FF2B5EF4-FFF2-40B4-BE49-F238E27FC236}">
                          <a16:creationId xmlns:a16="http://schemas.microsoft.com/office/drawing/2014/main" id="{38B715BD-B4AE-47EB-9E0C-FEA328D39599}"/>
                        </a:ext>
                      </a:extLst>
                    </p:cNvPr>
                    <p:cNvSpPr>
                      <a:spLocks noChangeAspect="1"/>
                    </p:cNvSpPr>
                    <p:nvPr/>
                  </p:nvSpPr>
                  <p:spPr bwMode="gray">
                    <a:xfrm>
                      <a:off x="1541" y="1617"/>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0" name="Freeform 854">
                      <a:extLst>
                        <a:ext uri="{FF2B5EF4-FFF2-40B4-BE49-F238E27FC236}">
                          <a16:creationId xmlns:a16="http://schemas.microsoft.com/office/drawing/2014/main" id="{19F4FD68-F62C-41CA-98C0-A400A7DAD9ED}"/>
                        </a:ext>
                      </a:extLst>
                    </p:cNvPr>
                    <p:cNvSpPr>
                      <a:spLocks noChangeAspect="1"/>
                    </p:cNvSpPr>
                    <p:nvPr/>
                  </p:nvSpPr>
                  <p:spPr bwMode="gray">
                    <a:xfrm>
                      <a:off x="1541" y="1655"/>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1" name="Freeform 855">
                      <a:extLst>
                        <a:ext uri="{FF2B5EF4-FFF2-40B4-BE49-F238E27FC236}">
                          <a16:creationId xmlns:a16="http://schemas.microsoft.com/office/drawing/2014/main" id="{4C864229-28C2-4768-9477-DDD846F90503}"/>
                        </a:ext>
                      </a:extLst>
                    </p:cNvPr>
                    <p:cNvSpPr>
                      <a:spLocks noChangeAspect="1"/>
                    </p:cNvSpPr>
                    <p:nvPr/>
                  </p:nvSpPr>
                  <p:spPr bwMode="gray">
                    <a:xfrm>
                      <a:off x="1541" y="1692"/>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2" name="Freeform 856">
                      <a:extLst>
                        <a:ext uri="{FF2B5EF4-FFF2-40B4-BE49-F238E27FC236}">
                          <a16:creationId xmlns:a16="http://schemas.microsoft.com/office/drawing/2014/main" id="{CECCD2CF-9428-4DC5-ACC5-ED3A75F9AB17}"/>
                        </a:ext>
                      </a:extLst>
                    </p:cNvPr>
                    <p:cNvSpPr>
                      <a:spLocks noChangeAspect="1"/>
                    </p:cNvSpPr>
                    <p:nvPr/>
                  </p:nvSpPr>
                  <p:spPr bwMode="gray">
                    <a:xfrm>
                      <a:off x="1541" y="1728"/>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3" name="Freeform 857">
                      <a:extLst>
                        <a:ext uri="{FF2B5EF4-FFF2-40B4-BE49-F238E27FC236}">
                          <a16:creationId xmlns:a16="http://schemas.microsoft.com/office/drawing/2014/main" id="{C4E037F4-0A2B-4792-976D-2B538AFCF649}"/>
                        </a:ext>
                      </a:extLst>
                    </p:cNvPr>
                    <p:cNvSpPr>
                      <a:spLocks noChangeAspect="1"/>
                    </p:cNvSpPr>
                    <p:nvPr/>
                  </p:nvSpPr>
                  <p:spPr bwMode="gray">
                    <a:xfrm>
                      <a:off x="1541" y="1766"/>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4" name="Freeform 858">
                      <a:extLst>
                        <a:ext uri="{FF2B5EF4-FFF2-40B4-BE49-F238E27FC236}">
                          <a16:creationId xmlns:a16="http://schemas.microsoft.com/office/drawing/2014/main" id="{7BE6EA7F-A529-4D7C-8860-EAAFF4704934}"/>
                        </a:ext>
                      </a:extLst>
                    </p:cNvPr>
                    <p:cNvSpPr>
                      <a:spLocks noChangeAspect="1"/>
                    </p:cNvSpPr>
                    <p:nvPr/>
                  </p:nvSpPr>
                  <p:spPr bwMode="gray">
                    <a:xfrm>
                      <a:off x="1541" y="1801"/>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5" name="Freeform 859">
                      <a:extLst>
                        <a:ext uri="{FF2B5EF4-FFF2-40B4-BE49-F238E27FC236}">
                          <a16:creationId xmlns:a16="http://schemas.microsoft.com/office/drawing/2014/main" id="{98D12C4D-A098-4822-897D-DF6427EA5C59}"/>
                        </a:ext>
                      </a:extLst>
                    </p:cNvPr>
                    <p:cNvSpPr>
                      <a:spLocks noChangeAspect="1"/>
                    </p:cNvSpPr>
                    <p:nvPr/>
                  </p:nvSpPr>
                  <p:spPr bwMode="gray">
                    <a:xfrm>
                      <a:off x="1541" y="1839"/>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6" name="Freeform 860">
                      <a:extLst>
                        <a:ext uri="{FF2B5EF4-FFF2-40B4-BE49-F238E27FC236}">
                          <a16:creationId xmlns:a16="http://schemas.microsoft.com/office/drawing/2014/main" id="{94074DD2-FF89-477E-9A37-2AA727E24DAD}"/>
                        </a:ext>
                      </a:extLst>
                    </p:cNvPr>
                    <p:cNvSpPr>
                      <a:spLocks noChangeAspect="1"/>
                    </p:cNvSpPr>
                    <p:nvPr/>
                  </p:nvSpPr>
                  <p:spPr bwMode="gray">
                    <a:xfrm>
                      <a:off x="1541" y="1877"/>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7" name="Freeform 861">
                      <a:extLst>
                        <a:ext uri="{FF2B5EF4-FFF2-40B4-BE49-F238E27FC236}">
                          <a16:creationId xmlns:a16="http://schemas.microsoft.com/office/drawing/2014/main" id="{6E185738-6FC2-4CD1-8AFB-78686D72C6FF}"/>
                        </a:ext>
                      </a:extLst>
                    </p:cNvPr>
                    <p:cNvSpPr>
                      <a:spLocks noChangeAspect="1"/>
                    </p:cNvSpPr>
                    <p:nvPr/>
                  </p:nvSpPr>
                  <p:spPr bwMode="gray">
                    <a:xfrm>
                      <a:off x="1382" y="1912"/>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8" name="Freeform 862">
                      <a:extLst>
                        <a:ext uri="{FF2B5EF4-FFF2-40B4-BE49-F238E27FC236}">
                          <a16:creationId xmlns:a16="http://schemas.microsoft.com/office/drawing/2014/main" id="{769E4EEF-652D-42F8-9815-C01183EABE82}"/>
                        </a:ext>
                      </a:extLst>
                    </p:cNvPr>
                    <p:cNvSpPr>
                      <a:spLocks noChangeAspect="1"/>
                    </p:cNvSpPr>
                    <p:nvPr/>
                  </p:nvSpPr>
                  <p:spPr bwMode="gray">
                    <a:xfrm>
                      <a:off x="1541" y="1912"/>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853" name="Group 863">
                    <a:extLst>
                      <a:ext uri="{FF2B5EF4-FFF2-40B4-BE49-F238E27FC236}">
                        <a16:creationId xmlns:a16="http://schemas.microsoft.com/office/drawing/2014/main" id="{015E2D5F-4C04-49DE-B571-3D569F6F0A8A}"/>
                      </a:ext>
                    </a:extLst>
                  </p:cNvPr>
                  <p:cNvGrpSpPr>
                    <a:grpSpLocks noChangeAspect="1"/>
                  </p:cNvGrpSpPr>
                  <p:nvPr/>
                </p:nvGrpSpPr>
                <p:grpSpPr bwMode="auto">
                  <a:xfrm>
                    <a:off x="1382" y="1017"/>
                    <a:ext cx="211" cy="760"/>
                    <a:chOff x="1685" y="2898"/>
                    <a:chExt cx="211" cy="760"/>
                  </a:xfrm>
                  <a:grpFill/>
                </p:grpSpPr>
                <p:sp>
                  <p:nvSpPr>
                    <p:cNvPr id="854" name="Freeform 864">
                      <a:extLst>
                        <a:ext uri="{FF2B5EF4-FFF2-40B4-BE49-F238E27FC236}">
                          <a16:creationId xmlns:a16="http://schemas.microsoft.com/office/drawing/2014/main" id="{1ACC8AB9-C8DA-4A0F-8300-D1988949BD65}"/>
                        </a:ext>
                      </a:extLst>
                    </p:cNvPr>
                    <p:cNvSpPr>
                      <a:spLocks noChangeAspect="1"/>
                    </p:cNvSpPr>
                    <p:nvPr/>
                  </p:nvSpPr>
                  <p:spPr bwMode="gray">
                    <a:xfrm>
                      <a:off x="1704" y="3202"/>
                      <a:ext cx="33" cy="17"/>
                    </a:xfrm>
                    <a:custGeom>
                      <a:avLst/>
                      <a:gdLst>
                        <a:gd name="T0" fmla="*/ 33 w 33"/>
                        <a:gd name="T1" fmla="*/ 0 h 17"/>
                        <a:gd name="T2" fmla="*/ 15 w 33"/>
                        <a:gd name="T3" fmla="*/ 0 h 17"/>
                        <a:gd name="T4" fmla="*/ 0 w 33"/>
                        <a:gd name="T5" fmla="*/ 17 h 17"/>
                        <a:gd name="T6" fmla="*/ 33 w 33"/>
                        <a:gd name="T7" fmla="*/ 17 h 17"/>
                        <a:gd name="T8" fmla="*/ 33 w 33"/>
                        <a:gd name="T9" fmla="*/ 0 h 17"/>
                      </a:gdLst>
                      <a:ahLst/>
                      <a:cxnLst>
                        <a:cxn ang="0">
                          <a:pos x="T0" y="T1"/>
                        </a:cxn>
                        <a:cxn ang="0">
                          <a:pos x="T2" y="T3"/>
                        </a:cxn>
                        <a:cxn ang="0">
                          <a:pos x="T4" y="T5"/>
                        </a:cxn>
                        <a:cxn ang="0">
                          <a:pos x="T6" y="T7"/>
                        </a:cxn>
                        <a:cxn ang="0">
                          <a:pos x="T8" y="T9"/>
                        </a:cxn>
                      </a:cxnLst>
                      <a:rect l="0" t="0" r="r" b="b"/>
                      <a:pathLst>
                        <a:path w="33" h="17">
                          <a:moveTo>
                            <a:pt x="33" y="0"/>
                          </a:moveTo>
                          <a:lnTo>
                            <a:pt x="15" y="0"/>
                          </a:lnTo>
                          <a:lnTo>
                            <a:pt x="0" y="17"/>
                          </a:lnTo>
                          <a:lnTo>
                            <a:pt x="33" y="17"/>
                          </a:lnTo>
                          <a:lnTo>
                            <a:pt x="33"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5" name="Freeform 865">
                      <a:extLst>
                        <a:ext uri="{FF2B5EF4-FFF2-40B4-BE49-F238E27FC236}">
                          <a16:creationId xmlns:a16="http://schemas.microsoft.com/office/drawing/2014/main" id="{A9BE816A-44CC-42BD-9E8E-891FED28664B}"/>
                        </a:ext>
                      </a:extLst>
                    </p:cNvPr>
                    <p:cNvSpPr>
                      <a:spLocks noChangeAspect="1"/>
                    </p:cNvSpPr>
                    <p:nvPr/>
                  </p:nvSpPr>
                  <p:spPr bwMode="gray">
                    <a:xfrm>
                      <a:off x="1685" y="3240"/>
                      <a:ext cx="38" cy="14"/>
                    </a:xfrm>
                    <a:custGeom>
                      <a:avLst/>
                      <a:gdLst>
                        <a:gd name="T0" fmla="*/ 10 w 16"/>
                        <a:gd name="T1" fmla="*/ 6 h 6"/>
                        <a:gd name="T2" fmla="*/ 16 w 16"/>
                        <a:gd name="T3" fmla="*/ 0 h 6"/>
                        <a:gd name="T4" fmla="*/ 0 w 16"/>
                        <a:gd name="T5" fmla="*/ 0 h 6"/>
                        <a:gd name="T6" fmla="*/ 0 w 16"/>
                        <a:gd name="T7" fmla="*/ 0 h 6"/>
                        <a:gd name="T8" fmla="*/ 0 w 16"/>
                        <a:gd name="T9" fmla="*/ 6 h 6"/>
                        <a:gd name="T10" fmla="*/ 10 w 16"/>
                        <a:gd name="T11" fmla="*/ 6 h 6"/>
                      </a:gdLst>
                      <a:ahLst/>
                      <a:cxnLst>
                        <a:cxn ang="0">
                          <a:pos x="T0" y="T1"/>
                        </a:cxn>
                        <a:cxn ang="0">
                          <a:pos x="T2" y="T3"/>
                        </a:cxn>
                        <a:cxn ang="0">
                          <a:pos x="T4" y="T5"/>
                        </a:cxn>
                        <a:cxn ang="0">
                          <a:pos x="T6" y="T7"/>
                        </a:cxn>
                        <a:cxn ang="0">
                          <a:pos x="T8" y="T9"/>
                        </a:cxn>
                        <a:cxn ang="0">
                          <a:pos x="T10" y="T11"/>
                        </a:cxn>
                      </a:cxnLst>
                      <a:rect l="0" t="0" r="r" b="b"/>
                      <a:pathLst>
                        <a:path w="16" h="6">
                          <a:moveTo>
                            <a:pt x="10" y="6"/>
                          </a:moveTo>
                          <a:cubicBezTo>
                            <a:pt x="16" y="0"/>
                            <a:pt x="16" y="0"/>
                            <a:pt x="16" y="0"/>
                          </a:cubicBezTo>
                          <a:cubicBezTo>
                            <a:pt x="0" y="0"/>
                            <a:pt x="0" y="0"/>
                            <a:pt x="0" y="0"/>
                          </a:cubicBezTo>
                          <a:cubicBezTo>
                            <a:pt x="0" y="0"/>
                            <a:pt x="0" y="0"/>
                            <a:pt x="0" y="0"/>
                          </a:cubicBezTo>
                          <a:cubicBezTo>
                            <a:pt x="0" y="2"/>
                            <a:pt x="0" y="4"/>
                            <a:pt x="0" y="6"/>
                          </a:cubicBezTo>
                          <a:lnTo>
                            <a:pt x="10"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6" name="Freeform 866">
                      <a:extLst>
                        <a:ext uri="{FF2B5EF4-FFF2-40B4-BE49-F238E27FC236}">
                          <a16:creationId xmlns:a16="http://schemas.microsoft.com/office/drawing/2014/main" id="{03462F90-5D52-453E-8000-70E45B9D48C6}"/>
                        </a:ext>
                      </a:extLst>
                    </p:cNvPr>
                    <p:cNvSpPr>
                      <a:spLocks noChangeAspect="1"/>
                    </p:cNvSpPr>
                    <p:nvPr/>
                  </p:nvSpPr>
                  <p:spPr bwMode="gray">
                    <a:xfrm>
                      <a:off x="1685" y="3276"/>
                      <a:ext cx="5" cy="7"/>
                    </a:xfrm>
                    <a:custGeom>
                      <a:avLst/>
                      <a:gdLst>
                        <a:gd name="T0" fmla="*/ 0 w 2"/>
                        <a:gd name="T1" fmla="*/ 3 h 3"/>
                        <a:gd name="T2" fmla="*/ 2 w 2"/>
                        <a:gd name="T3" fmla="*/ 0 h 3"/>
                        <a:gd name="T4" fmla="*/ 0 w 2"/>
                        <a:gd name="T5" fmla="*/ 0 h 3"/>
                        <a:gd name="T6" fmla="*/ 0 w 2"/>
                        <a:gd name="T7" fmla="*/ 3 h 3"/>
                      </a:gdLst>
                      <a:ahLst/>
                      <a:cxnLst>
                        <a:cxn ang="0">
                          <a:pos x="T0" y="T1"/>
                        </a:cxn>
                        <a:cxn ang="0">
                          <a:pos x="T2" y="T3"/>
                        </a:cxn>
                        <a:cxn ang="0">
                          <a:pos x="T4" y="T5"/>
                        </a:cxn>
                        <a:cxn ang="0">
                          <a:pos x="T6" y="T7"/>
                        </a:cxn>
                      </a:cxnLst>
                      <a:rect l="0" t="0" r="r" b="b"/>
                      <a:pathLst>
                        <a:path w="2" h="3">
                          <a:moveTo>
                            <a:pt x="0" y="3"/>
                          </a:moveTo>
                          <a:cubicBezTo>
                            <a:pt x="2" y="0"/>
                            <a:pt x="2" y="0"/>
                            <a:pt x="2" y="0"/>
                          </a:cubicBezTo>
                          <a:cubicBezTo>
                            <a:pt x="0" y="0"/>
                            <a:pt x="0" y="0"/>
                            <a:pt x="0" y="0"/>
                          </a:cubicBezTo>
                          <a:cubicBezTo>
                            <a:pt x="0" y="1"/>
                            <a:pt x="0" y="2"/>
                            <a:pt x="0" y="3"/>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7" name="Freeform 867">
                      <a:extLst>
                        <a:ext uri="{FF2B5EF4-FFF2-40B4-BE49-F238E27FC236}">
                          <a16:creationId xmlns:a16="http://schemas.microsoft.com/office/drawing/2014/main" id="{30D2F034-151E-414F-9153-53B76300140C}"/>
                        </a:ext>
                      </a:extLst>
                    </p:cNvPr>
                    <p:cNvSpPr>
                      <a:spLocks noChangeAspect="1"/>
                    </p:cNvSpPr>
                    <p:nvPr/>
                  </p:nvSpPr>
                  <p:spPr bwMode="gray">
                    <a:xfrm>
                      <a:off x="1872" y="3018"/>
                      <a:ext cx="24" cy="17"/>
                    </a:xfrm>
                    <a:custGeom>
                      <a:avLst/>
                      <a:gdLst>
                        <a:gd name="T0" fmla="*/ 10 w 10"/>
                        <a:gd name="T1" fmla="*/ 0 h 7"/>
                        <a:gd name="T2" fmla="*/ 6 w 10"/>
                        <a:gd name="T3" fmla="*/ 0 h 7"/>
                        <a:gd name="T4" fmla="*/ 0 w 10"/>
                        <a:gd name="T5" fmla="*/ 7 h 7"/>
                        <a:gd name="T6" fmla="*/ 10 w 10"/>
                        <a:gd name="T7" fmla="*/ 7 h 7"/>
                        <a:gd name="T8" fmla="*/ 10 w 10"/>
                        <a:gd name="T9" fmla="*/ 0 h 7"/>
                      </a:gdLst>
                      <a:ahLst/>
                      <a:cxnLst>
                        <a:cxn ang="0">
                          <a:pos x="T0" y="T1"/>
                        </a:cxn>
                        <a:cxn ang="0">
                          <a:pos x="T2" y="T3"/>
                        </a:cxn>
                        <a:cxn ang="0">
                          <a:pos x="T4" y="T5"/>
                        </a:cxn>
                        <a:cxn ang="0">
                          <a:pos x="T6" y="T7"/>
                        </a:cxn>
                        <a:cxn ang="0">
                          <a:pos x="T8" y="T9"/>
                        </a:cxn>
                      </a:cxnLst>
                      <a:rect l="0" t="0" r="r" b="b"/>
                      <a:pathLst>
                        <a:path w="10" h="7">
                          <a:moveTo>
                            <a:pt x="10" y="0"/>
                          </a:moveTo>
                          <a:cubicBezTo>
                            <a:pt x="6" y="0"/>
                            <a:pt x="6" y="0"/>
                            <a:pt x="6" y="0"/>
                          </a:cubicBezTo>
                          <a:cubicBezTo>
                            <a:pt x="0" y="7"/>
                            <a:pt x="0" y="7"/>
                            <a:pt x="0" y="7"/>
                          </a:cubicBezTo>
                          <a:cubicBezTo>
                            <a:pt x="10" y="7"/>
                            <a:pt x="10" y="7"/>
                            <a:pt x="10" y="7"/>
                          </a:cubicBezTo>
                          <a:cubicBezTo>
                            <a:pt x="10" y="4"/>
                            <a:pt x="10" y="2"/>
                            <a:pt x="10"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8" name="Freeform 868">
                      <a:extLst>
                        <a:ext uri="{FF2B5EF4-FFF2-40B4-BE49-F238E27FC236}">
                          <a16:creationId xmlns:a16="http://schemas.microsoft.com/office/drawing/2014/main" id="{EDD5A0DA-B9FE-440B-8CBF-73D72CA5FB65}"/>
                        </a:ext>
                      </a:extLst>
                    </p:cNvPr>
                    <p:cNvSpPr>
                      <a:spLocks noChangeAspect="1"/>
                    </p:cNvSpPr>
                    <p:nvPr/>
                  </p:nvSpPr>
                  <p:spPr bwMode="gray">
                    <a:xfrm>
                      <a:off x="1844" y="3056"/>
                      <a:ext cx="47" cy="14"/>
                    </a:xfrm>
                    <a:custGeom>
                      <a:avLst/>
                      <a:gdLst>
                        <a:gd name="T0" fmla="*/ 33 w 47"/>
                        <a:gd name="T1" fmla="*/ 14 h 14"/>
                        <a:gd name="T2" fmla="*/ 47 w 47"/>
                        <a:gd name="T3" fmla="*/ 0 h 14"/>
                        <a:gd name="T4" fmla="*/ 9 w 47"/>
                        <a:gd name="T5" fmla="*/ 0 h 14"/>
                        <a:gd name="T6" fmla="*/ 0 w 47"/>
                        <a:gd name="T7" fmla="*/ 10 h 14"/>
                        <a:gd name="T8" fmla="*/ 0 w 47"/>
                        <a:gd name="T9" fmla="*/ 14 h 14"/>
                        <a:gd name="T10" fmla="*/ 33 w 47"/>
                        <a:gd name="T11" fmla="*/ 14 h 14"/>
                      </a:gdLst>
                      <a:ahLst/>
                      <a:cxnLst>
                        <a:cxn ang="0">
                          <a:pos x="T0" y="T1"/>
                        </a:cxn>
                        <a:cxn ang="0">
                          <a:pos x="T2" y="T3"/>
                        </a:cxn>
                        <a:cxn ang="0">
                          <a:pos x="T4" y="T5"/>
                        </a:cxn>
                        <a:cxn ang="0">
                          <a:pos x="T6" y="T7"/>
                        </a:cxn>
                        <a:cxn ang="0">
                          <a:pos x="T8" y="T9"/>
                        </a:cxn>
                        <a:cxn ang="0">
                          <a:pos x="T10" y="T11"/>
                        </a:cxn>
                      </a:cxnLst>
                      <a:rect l="0" t="0" r="r" b="b"/>
                      <a:pathLst>
                        <a:path w="47" h="14">
                          <a:moveTo>
                            <a:pt x="33" y="14"/>
                          </a:moveTo>
                          <a:lnTo>
                            <a:pt x="47" y="0"/>
                          </a:lnTo>
                          <a:lnTo>
                            <a:pt x="9" y="0"/>
                          </a:lnTo>
                          <a:lnTo>
                            <a:pt x="0" y="10"/>
                          </a:lnTo>
                          <a:lnTo>
                            <a:pt x="0" y="14"/>
                          </a:lnTo>
                          <a:lnTo>
                            <a:pt x="33" y="1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9" name="Freeform 869">
                      <a:extLst>
                        <a:ext uri="{FF2B5EF4-FFF2-40B4-BE49-F238E27FC236}">
                          <a16:creationId xmlns:a16="http://schemas.microsoft.com/office/drawing/2014/main" id="{8F3CCD35-14D8-40E9-9408-5909AABDA390}"/>
                        </a:ext>
                      </a:extLst>
                    </p:cNvPr>
                    <p:cNvSpPr>
                      <a:spLocks noChangeAspect="1"/>
                    </p:cNvSpPr>
                    <p:nvPr/>
                  </p:nvSpPr>
                  <p:spPr bwMode="gray">
                    <a:xfrm>
                      <a:off x="1844" y="3091"/>
                      <a:ext cx="14" cy="17"/>
                    </a:xfrm>
                    <a:custGeom>
                      <a:avLst/>
                      <a:gdLst>
                        <a:gd name="T0" fmla="*/ 0 w 14"/>
                        <a:gd name="T1" fmla="*/ 17 h 17"/>
                        <a:gd name="T2" fmla="*/ 14 w 14"/>
                        <a:gd name="T3" fmla="*/ 0 h 17"/>
                        <a:gd name="T4" fmla="*/ 0 w 14"/>
                        <a:gd name="T5" fmla="*/ 0 h 17"/>
                        <a:gd name="T6" fmla="*/ 0 w 14"/>
                        <a:gd name="T7" fmla="*/ 17 h 17"/>
                      </a:gdLst>
                      <a:ahLst/>
                      <a:cxnLst>
                        <a:cxn ang="0">
                          <a:pos x="T0" y="T1"/>
                        </a:cxn>
                        <a:cxn ang="0">
                          <a:pos x="T2" y="T3"/>
                        </a:cxn>
                        <a:cxn ang="0">
                          <a:pos x="T4" y="T5"/>
                        </a:cxn>
                        <a:cxn ang="0">
                          <a:pos x="T6" y="T7"/>
                        </a:cxn>
                      </a:cxnLst>
                      <a:rect l="0" t="0" r="r" b="b"/>
                      <a:pathLst>
                        <a:path w="14" h="17">
                          <a:moveTo>
                            <a:pt x="0" y="17"/>
                          </a:moveTo>
                          <a:lnTo>
                            <a:pt x="14" y="0"/>
                          </a:lnTo>
                          <a:lnTo>
                            <a:pt x="0" y="0"/>
                          </a:lnTo>
                          <a:lnTo>
                            <a:pt x="0" y="1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0" name="Freeform 870">
                      <a:extLst>
                        <a:ext uri="{FF2B5EF4-FFF2-40B4-BE49-F238E27FC236}">
                          <a16:creationId xmlns:a16="http://schemas.microsoft.com/office/drawing/2014/main" id="{21405F27-8DBB-45C2-81D1-5E9F031ADAB9}"/>
                        </a:ext>
                      </a:extLst>
                    </p:cNvPr>
                    <p:cNvSpPr>
                      <a:spLocks noChangeAspect="1"/>
                    </p:cNvSpPr>
                    <p:nvPr/>
                  </p:nvSpPr>
                  <p:spPr bwMode="gray">
                    <a:xfrm>
                      <a:off x="1733" y="3401"/>
                      <a:ext cx="4" cy="2"/>
                    </a:xfrm>
                    <a:custGeom>
                      <a:avLst/>
                      <a:gdLst>
                        <a:gd name="T0" fmla="*/ 4 w 4"/>
                        <a:gd name="T1" fmla="*/ 0 h 2"/>
                        <a:gd name="T2" fmla="*/ 0 w 4"/>
                        <a:gd name="T3" fmla="*/ 2 h 2"/>
                        <a:gd name="T4" fmla="*/ 4 w 4"/>
                        <a:gd name="T5" fmla="*/ 2 h 2"/>
                        <a:gd name="T6" fmla="*/ 4 w 4"/>
                        <a:gd name="T7" fmla="*/ 0 h 2"/>
                      </a:gdLst>
                      <a:ahLst/>
                      <a:cxnLst>
                        <a:cxn ang="0">
                          <a:pos x="T0" y="T1"/>
                        </a:cxn>
                        <a:cxn ang="0">
                          <a:pos x="T2" y="T3"/>
                        </a:cxn>
                        <a:cxn ang="0">
                          <a:pos x="T4" y="T5"/>
                        </a:cxn>
                        <a:cxn ang="0">
                          <a:pos x="T6" y="T7"/>
                        </a:cxn>
                      </a:cxnLst>
                      <a:rect l="0" t="0" r="r" b="b"/>
                      <a:pathLst>
                        <a:path w="4" h="2">
                          <a:moveTo>
                            <a:pt x="4" y="0"/>
                          </a:moveTo>
                          <a:lnTo>
                            <a:pt x="0" y="2"/>
                          </a:lnTo>
                          <a:lnTo>
                            <a:pt x="4" y="2"/>
                          </a:lnTo>
                          <a:lnTo>
                            <a:pt x="4"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1" name="Freeform 871">
                      <a:extLst>
                        <a:ext uri="{FF2B5EF4-FFF2-40B4-BE49-F238E27FC236}">
                          <a16:creationId xmlns:a16="http://schemas.microsoft.com/office/drawing/2014/main" id="{73C94414-83D0-4A9D-9514-97F96EF7557A}"/>
                        </a:ext>
                      </a:extLst>
                    </p:cNvPr>
                    <p:cNvSpPr>
                      <a:spLocks noChangeAspect="1"/>
                    </p:cNvSpPr>
                    <p:nvPr/>
                  </p:nvSpPr>
                  <p:spPr bwMode="gray">
                    <a:xfrm>
                      <a:off x="1700" y="3425"/>
                      <a:ext cx="37" cy="16"/>
                    </a:xfrm>
                    <a:custGeom>
                      <a:avLst/>
                      <a:gdLst>
                        <a:gd name="T0" fmla="*/ 37 w 37"/>
                        <a:gd name="T1" fmla="*/ 0 h 16"/>
                        <a:gd name="T2" fmla="*/ 14 w 37"/>
                        <a:gd name="T3" fmla="*/ 0 h 16"/>
                        <a:gd name="T4" fmla="*/ 0 w 37"/>
                        <a:gd name="T5" fmla="*/ 16 h 16"/>
                        <a:gd name="T6" fmla="*/ 37 w 37"/>
                        <a:gd name="T7" fmla="*/ 16 h 16"/>
                        <a:gd name="T8" fmla="*/ 37 w 37"/>
                        <a:gd name="T9" fmla="*/ 0 h 16"/>
                      </a:gdLst>
                      <a:ahLst/>
                      <a:cxnLst>
                        <a:cxn ang="0">
                          <a:pos x="T0" y="T1"/>
                        </a:cxn>
                        <a:cxn ang="0">
                          <a:pos x="T2" y="T3"/>
                        </a:cxn>
                        <a:cxn ang="0">
                          <a:pos x="T4" y="T5"/>
                        </a:cxn>
                        <a:cxn ang="0">
                          <a:pos x="T6" y="T7"/>
                        </a:cxn>
                        <a:cxn ang="0">
                          <a:pos x="T8" y="T9"/>
                        </a:cxn>
                      </a:cxnLst>
                      <a:rect l="0" t="0" r="r" b="b"/>
                      <a:pathLst>
                        <a:path w="37" h="16">
                          <a:moveTo>
                            <a:pt x="37" y="0"/>
                          </a:moveTo>
                          <a:lnTo>
                            <a:pt x="14" y="0"/>
                          </a:lnTo>
                          <a:lnTo>
                            <a:pt x="0" y="16"/>
                          </a:lnTo>
                          <a:lnTo>
                            <a:pt x="37" y="16"/>
                          </a:lnTo>
                          <a:lnTo>
                            <a:pt x="37"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2" name="Freeform 872">
                      <a:extLst>
                        <a:ext uri="{FF2B5EF4-FFF2-40B4-BE49-F238E27FC236}">
                          <a16:creationId xmlns:a16="http://schemas.microsoft.com/office/drawing/2014/main" id="{78959809-8D31-4102-84DD-C84057215578}"/>
                        </a:ext>
                      </a:extLst>
                    </p:cNvPr>
                    <p:cNvSpPr>
                      <a:spLocks noChangeAspect="1"/>
                    </p:cNvSpPr>
                    <p:nvPr/>
                  </p:nvSpPr>
                  <p:spPr bwMode="gray">
                    <a:xfrm>
                      <a:off x="1685" y="3462"/>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3" name="Freeform 873">
                      <a:extLst>
                        <a:ext uri="{FF2B5EF4-FFF2-40B4-BE49-F238E27FC236}">
                          <a16:creationId xmlns:a16="http://schemas.microsoft.com/office/drawing/2014/main" id="{28EF5098-C199-4108-B4CB-409F3F4CA108}"/>
                        </a:ext>
                      </a:extLst>
                    </p:cNvPr>
                    <p:cNvSpPr>
                      <a:spLocks noChangeAspect="1"/>
                    </p:cNvSpPr>
                    <p:nvPr/>
                  </p:nvSpPr>
                  <p:spPr bwMode="gray">
                    <a:xfrm>
                      <a:off x="1685" y="3498"/>
                      <a:ext cx="38" cy="16"/>
                    </a:xfrm>
                    <a:custGeom>
                      <a:avLst/>
                      <a:gdLst>
                        <a:gd name="T0" fmla="*/ 0 w 16"/>
                        <a:gd name="T1" fmla="*/ 0 h 7"/>
                        <a:gd name="T2" fmla="*/ 0 w 16"/>
                        <a:gd name="T3" fmla="*/ 7 h 7"/>
                        <a:gd name="T4" fmla="*/ 10 w 16"/>
                        <a:gd name="T5" fmla="*/ 7 h 7"/>
                        <a:gd name="T6" fmla="*/ 16 w 16"/>
                        <a:gd name="T7" fmla="*/ 0 h 7"/>
                        <a:gd name="T8" fmla="*/ 0 w 16"/>
                        <a:gd name="T9" fmla="*/ 0 h 7"/>
                      </a:gdLst>
                      <a:ahLst/>
                      <a:cxnLst>
                        <a:cxn ang="0">
                          <a:pos x="T0" y="T1"/>
                        </a:cxn>
                        <a:cxn ang="0">
                          <a:pos x="T2" y="T3"/>
                        </a:cxn>
                        <a:cxn ang="0">
                          <a:pos x="T4" y="T5"/>
                        </a:cxn>
                        <a:cxn ang="0">
                          <a:pos x="T6" y="T7"/>
                        </a:cxn>
                        <a:cxn ang="0">
                          <a:pos x="T8" y="T9"/>
                        </a:cxn>
                      </a:cxnLst>
                      <a:rect l="0" t="0" r="r" b="b"/>
                      <a:pathLst>
                        <a:path w="16" h="7">
                          <a:moveTo>
                            <a:pt x="0" y="0"/>
                          </a:moveTo>
                          <a:cubicBezTo>
                            <a:pt x="0" y="2"/>
                            <a:pt x="0" y="5"/>
                            <a:pt x="0" y="7"/>
                          </a:cubicBezTo>
                          <a:cubicBezTo>
                            <a:pt x="10" y="7"/>
                            <a:pt x="10" y="7"/>
                            <a:pt x="10" y="7"/>
                          </a:cubicBezTo>
                          <a:cubicBezTo>
                            <a:pt x="16" y="0"/>
                            <a:pt x="16" y="0"/>
                            <a:pt x="16" y="0"/>
                          </a:cubicBez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4" name="Freeform 874">
                      <a:extLst>
                        <a:ext uri="{FF2B5EF4-FFF2-40B4-BE49-F238E27FC236}">
                          <a16:creationId xmlns:a16="http://schemas.microsoft.com/office/drawing/2014/main" id="{C05AC35B-8321-4AEC-9DE0-D5FFC1B22FCE}"/>
                        </a:ext>
                      </a:extLst>
                    </p:cNvPr>
                    <p:cNvSpPr>
                      <a:spLocks noChangeAspect="1"/>
                    </p:cNvSpPr>
                    <p:nvPr/>
                  </p:nvSpPr>
                  <p:spPr bwMode="gray">
                    <a:xfrm>
                      <a:off x="1685" y="3536"/>
                      <a:ext cx="5" cy="7"/>
                    </a:xfrm>
                    <a:custGeom>
                      <a:avLst/>
                      <a:gdLst>
                        <a:gd name="T0" fmla="*/ 0 w 2"/>
                        <a:gd name="T1" fmla="*/ 0 h 3"/>
                        <a:gd name="T2" fmla="*/ 0 w 2"/>
                        <a:gd name="T3" fmla="*/ 3 h 3"/>
                        <a:gd name="T4" fmla="*/ 2 w 2"/>
                        <a:gd name="T5" fmla="*/ 0 h 3"/>
                        <a:gd name="T6" fmla="*/ 0 w 2"/>
                        <a:gd name="T7" fmla="*/ 0 h 3"/>
                      </a:gdLst>
                      <a:ahLst/>
                      <a:cxnLst>
                        <a:cxn ang="0">
                          <a:pos x="T0" y="T1"/>
                        </a:cxn>
                        <a:cxn ang="0">
                          <a:pos x="T2" y="T3"/>
                        </a:cxn>
                        <a:cxn ang="0">
                          <a:pos x="T4" y="T5"/>
                        </a:cxn>
                        <a:cxn ang="0">
                          <a:pos x="T6" y="T7"/>
                        </a:cxn>
                      </a:cxnLst>
                      <a:rect l="0" t="0" r="r" b="b"/>
                      <a:pathLst>
                        <a:path w="2" h="3">
                          <a:moveTo>
                            <a:pt x="0" y="0"/>
                          </a:moveTo>
                          <a:cubicBezTo>
                            <a:pt x="0" y="1"/>
                            <a:pt x="0" y="2"/>
                            <a:pt x="0" y="3"/>
                          </a:cubicBezTo>
                          <a:cubicBezTo>
                            <a:pt x="2" y="0"/>
                            <a:pt x="2" y="0"/>
                            <a:pt x="2" y="0"/>
                          </a:cubicBez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5" name="Freeform 875">
                      <a:extLst>
                        <a:ext uri="{FF2B5EF4-FFF2-40B4-BE49-F238E27FC236}">
                          <a16:creationId xmlns:a16="http://schemas.microsoft.com/office/drawing/2014/main" id="{BC80E692-AF2D-4EB8-B458-78284103AE42}"/>
                        </a:ext>
                      </a:extLst>
                    </p:cNvPr>
                    <p:cNvSpPr>
                      <a:spLocks noChangeAspect="1"/>
                    </p:cNvSpPr>
                    <p:nvPr/>
                  </p:nvSpPr>
                  <p:spPr bwMode="gray">
                    <a:xfrm>
                      <a:off x="1867" y="3240"/>
                      <a:ext cx="29" cy="14"/>
                    </a:xfrm>
                    <a:custGeom>
                      <a:avLst/>
                      <a:gdLst>
                        <a:gd name="T0" fmla="*/ 12 w 12"/>
                        <a:gd name="T1" fmla="*/ 0 h 6"/>
                        <a:gd name="T2" fmla="*/ 6 w 12"/>
                        <a:gd name="T3" fmla="*/ 0 h 6"/>
                        <a:gd name="T4" fmla="*/ 0 w 12"/>
                        <a:gd name="T5" fmla="*/ 6 h 6"/>
                        <a:gd name="T6" fmla="*/ 12 w 12"/>
                        <a:gd name="T7" fmla="*/ 6 h 6"/>
                        <a:gd name="T8" fmla="*/ 12 w 12"/>
                        <a:gd name="T9" fmla="*/ 0 h 6"/>
                      </a:gdLst>
                      <a:ahLst/>
                      <a:cxnLst>
                        <a:cxn ang="0">
                          <a:pos x="T0" y="T1"/>
                        </a:cxn>
                        <a:cxn ang="0">
                          <a:pos x="T2" y="T3"/>
                        </a:cxn>
                        <a:cxn ang="0">
                          <a:pos x="T4" y="T5"/>
                        </a:cxn>
                        <a:cxn ang="0">
                          <a:pos x="T6" y="T7"/>
                        </a:cxn>
                        <a:cxn ang="0">
                          <a:pos x="T8" y="T9"/>
                        </a:cxn>
                      </a:cxnLst>
                      <a:rect l="0" t="0" r="r" b="b"/>
                      <a:pathLst>
                        <a:path w="12" h="6">
                          <a:moveTo>
                            <a:pt x="12" y="0"/>
                          </a:moveTo>
                          <a:cubicBezTo>
                            <a:pt x="6" y="0"/>
                            <a:pt x="6" y="0"/>
                            <a:pt x="6" y="0"/>
                          </a:cubicBezTo>
                          <a:cubicBezTo>
                            <a:pt x="0" y="6"/>
                            <a:pt x="0" y="6"/>
                            <a:pt x="0" y="6"/>
                          </a:cubicBezTo>
                          <a:cubicBezTo>
                            <a:pt x="12" y="6"/>
                            <a:pt x="12" y="6"/>
                            <a:pt x="12" y="6"/>
                          </a:cubicBezTo>
                          <a:cubicBezTo>
                            <a:pt x="12" y="4"/>
                            <a:pt x="12" y="2"/>
                            <a:pt x="12"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6" name="Freeform 876">
                      <a:extLst>
                        <a:ext uri="{FF2B5EF4-FFF2-40B4-BE49-F238E27FC236}">
                          <a16:creationId xmlns:a16="http://schemas.microsoft.com/office/drawing/2014/main" id="{F23DBC75-4BA1-4E85-865E-081C1F1529E4}"/>
                        </a:ext>
                      </a:extLst>
                    </p:cNvPr>
                    <p:cNvSpPr>
                      <a:spLocks noChangeAspect="1"/>
                    </p:cNvSpPr>
                    <p:nvPr/>
                  </p:nvSpPr>
                  <p:spPr bwMode="gray">
                    <a:xfrm>
                      <a:off x="1844" y="3276"/>
                      <a:ext cx="52" cy="16"/>
                    </a:xfrm>
                    <a:custGeom>
                      <a:avLst/>
                      <a:gdLst>
                        <a:gd name="T0" fmla="*/ 22 w 22"/>
                        <a:gd name="T1" fmla="*/ 7 h 7"/>
                        <a:gd name="T2" fmla="*/ 22 w 22"/>
                        <a:gd name="T3" fmla="*/ 0 h 7"/>
                        <a:gd name="T4" fmla="*/ 2 w 22"/>
                        <a:gd name="T5" fmla="*/ 0 h 7"/>
                        <a:gd name="T6" fmla="*/ 0 w 22"/>
                        <a:gd name="T7" fmla="*/ 3 h 7"/>
                        <a:gd name="T8" fmla="*/ 0 w 22"/>
                        <a:gd name="T9" fmla="*/ 7 h 7"/>
                        <a:gd name="T10" fmla="*/ 22 w 22"/>
                        <a:gd name="T11" fmla="*/ 7 h 7"/>
                      </a:gdLst>
                      <a:ahLst/>
                      <a:cxnLst>
                        <a:cxn ang="0">
                          <a:pos x="T0" y="T1"/>
                        </a:cxn>
                        <a:cxn ang="0">
                          <a:pos x="T2" y="T3"/>
                        </a:cxn>
                        <a:cxn ang="0">
                          <a:pos x="T4" y="T5"/>
                        </a:cxn>
                        <a:cxn ang="0">
                          <a:pos x="T6" y="T7"/>
                        </a:cxn>
                        <a:cxn ang="0">
                          <a:pos x="T8" y="T9"/>
                        </a:cxn>
                        <a:cxn ang="0">
                          <a:pos x="T10" y="T11"/>
                        </a:cxn>
                      </a:cxnLst>
                      <a:rect l="0" t="0" r="r" b="b"/>
                      <a:pathLst>
                        <a:path w="22" h="7">
                          <a:moveTo>
                            <a:pt x="22" y="7"/>
                          </a:moveTo>
                          <a:cubicBezTo>
                            <a:pt x="22" y="5"/>
                            <a:pt x="22" y="3"/>
                            <a:pt x="22" y="0"/>
                          </a:cubicBezTo>
                          <a:cubicBezTo>
                            <a:pt x="2" y="0"/>
                            <a:pt x="2" y="0"/>
                            <a:pt x="2" y="0"/>
                          </a:cubicBezTo>
                          <a:cubicBezTo>
                            <a:pt x="0" y="3"/>
                            <a:pt x="0" y="3"/>
                            <a:pt x="0" y="3"/>
                          </a:cubicBezTo>
                          <a:cubicBezTo>
                            <a:pt x="0" y="7"/>
                            <a:pt x="0" y="7"/>
                            <a:pt x="0" y="7"/>
                          </a:cubicBezTo>
                          <a:lnTo>
                            <a:pt x="22"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7" name="Freeform 877">
                      <a:extLst>
                        <a:ext uri="{FF2B5EF4-FFF2-40B4-BE49-F238E27FC236}">
                          <a16:creationId xmlns:a16="http://schemas.microsoft.com/office/drawing/2014/main" id="{B6CE8123-4212-409C-AF9B-AE6DAA7091F6}"/>
                        </a:ext>
                      </a:extLst>
                    </p:cNvPr>
                    <p:cNvSpPr>
                      <a:spLocks noChangeAspect="1"/>
                    </p:cNvSpPr>
                    <p:nvPr/>
                  </p:nvSpPr>
                  <p:spPr bwMode="gray">
                    <a:xfrm>
                      <a:off x="1844" y="3314"/>
                      <a:ext cx="47" cy="16"/>
                    </a:xfrm>
                    <a:custGeom>
                      <a:avLst/>
                      <a:gdLst>
                        <a:gd name="T0" fmla="*/ 0 w 47"/>
                        <a:gd name="T1" fmla="*/ 16 h 16"/>
                        <a:gd name="T2" fmla="*/ 33 w 47"/>
                        <a:gd name="T3" fmla="*/ 16 h 16"/>
                        <a:gd name="T4" fmla="*/ 47 w 47"/>
                        <a:gd name="T5" fmla="*/ 0 h 16"/>
                        <a:gd name="T6" fmla="*/ 0 w 47"/>
                        <a:gd name="T7" fmla="*/ 0 h 16"/>
                        <a:gd name="T8" fmla="*/ 0 w 47"/>
                        <a:gd name="T9" fmla="*/ 16 h 16"/>
                      </a:gdLst>
                      <a:ahLst/>
                      <a:cxnLst>
                        <a:cxn ang="0">
                          <a:pos x="T0" y="T1"/>
                        </a:cxn>
                        <a:cxn ang="0">
                          <a:pos x="T2" y="T3"/>
                        </a:cxn>
                        <a:cxn ang="0">
                          <a:pos x="T4" y="T5"/>
                        </a:cxn>
                        <a:cxn ang="0">
                          <a:pos x="T6" y="T7"/>
                        </a:cxn>
                        <a:cxn ang="0">
                          <a:pos x="T8" y="T9"/>
                        </a:cxn>
                      </a:cxnLst>
                      <a:rect l="0" t="0" r="r" b="b"/>
                      <a:pathLst>
                        <a:path w="47" h="16">
                          <a:moveTo>
                            <a:pt x="0" y="16"/>
                          </a:moveTo>
                          <a:lnTo>
                            <a:pt x="33" y="16"/>
                          </a:lnTo>
                          <a:lnTo>
                            <a:pt x="47" y="0"/>
                          </a:lnTo>
                          <a:lnTo>
                            <a:pt x="0" y="0"/>
                          </a:lnTo>
                          <a:lnTo>
                            <a:pt x="0" y="1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8" name="Freeform 878">
                      <a:extLst>
                        <a:ext uri="{FF2B5EF4-FFF2-40B4-BE49-F238E27FC236}">
                          <a16:creationId xmlns:a16="http://schemas.microsoft.com/office/drawing/2014/main" id="{EF4E8248-72FB-41ED-9E8E-D73A014A8F8C}"/>
                        </a:ext>
                      </a:extLst>
                    </p:cNvPr>
                    <p:cNvSpPr>
                      <a:spLocks noChangeAspect="1"/>
                    </p:cNvSpPr>
                    <p:nvPr/>
                  </p:nvSpPr>
                  <p:spPr bwMode="gray">
                    <a:xfrm>
                      <a:off x="1844" y="3351"/>
                      <a:ext cx="14" cy="14"/>
                    </a:xfrm>
                    <a:custGeom>
                      <a:avLst/>
                      <a:gdLst>
                        <a:gd name="T0" fmla="*/ 0 w 14"/>
                        <a:gd name="T1" fmla="*/ 14 h 14"/>
                        <a:gd name="T2" fmla="*/ 14 w 14"/>
                        <a:gd name="T3" fmla="*/ 0 h 14"/>
                        <a:gd name="T4" fmla="*/ 0 w 14"/>
                        <a:gd name="T5" fmla="*/ 0 h 14"/>
                        <a:gd name="T6" fmla="*/ 0 w 14"/>
                        <a:gd name="T7" fmla="*/ 14 h 14"/>
                      </a:gdLst>
                      <a:ahLst/>
                      <a:cxnLst>
                        <a:cxn ang="0">
                          <a:pos x="T0" y="T1"/>
                        </a:cxn>
                        <a:cxn ang="0">
                          <a:pos x="T2" y="T3"/>
                        </a:cxn>
                        <a:cxn ang="0">
                          <a:pos x="T4" y="T5"/>
                        </a:cxn>
                        <a:cxn ang="0">
                          <a:pos x="T6" y="T7"/>
                        </a:cxn>
                      </a:cxnLst>
                      <a:rect l="0" t="0" r="r" b="b"/>
                      <a:pathLst>
                        <a:path w="14" h="14">
                          <a:moveTo>
                            <a:pt x="0" y="14"/>
                          </a:moveTo>
                          <a:lnTo>
                            <a:pt x="14" y="0"/>
                          </a:lnTo>
                          <a:lnTo>
                            <a:pt x="0" y="0"/>
                          </a:lnTo>
                          <a:lnTo>
                            <a:pt x="0" y="1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9" name="Freeform 879">
                      <a:extLst>
                        <a:ext uri="{FF2B5EF4-FFF2-40B4-BE49-F238E27FC236}">
                          <a16:creationId xmlns:a16="http://schemas.microsoft.com/office/drawing/2014/main" id="{72FD4AD0-15D2-42A0-9D6B-734ED5A347BF}"/>
                        </a:ext>
                      </a:extLst>
                    </p:cNvPr>
                    <p:cNvSpPr>
                      <a:spLocks noChangeAspect="1"/>
                    </p:cNvSpPr>
                    <p:nvPr/>
                  </p:nvSpPr>
                  <p:spPr bwMode="gray">
                    <a:xfrm>
                      <a:off x="1719" y="3536"/>
                      <a:ext cx="18" cy="16"/>
                    </a:xfrm>
                    <a:custGeom>
                      <a:avLst/>
                      <a:gdLst>
                        <a:gd name="T0" fmla="*/ 18 w 18"/>
                        <a:gd name="T1" fmla="*/ 0 h 16"/>
                        <a:gd name="T2" fmla="*/ 14 w 18"/>
                        <a:gd name="T3" fmla="*/ 0 h 16"/>
                        <a:gd name="T4" fmla="*/ 0 w 18"/>
                        <a:gd name="T5" fmla="*/ 16 h 16"/>
                        <a:gd name="T6" fmla="*/ 18 w 18"/>
                        <a:gd name="T7" fmla="*/ 16 h 16"/>
                        <a:gd name="T8" fmla="*/ 18 w 18"/>
                        <a:gd name="T9" fmla="*/ 0 h 16"/>
                      </a:gdLst>
                      <a:ahLst/>
                      <a:cxnLst>
                        <a:cxn ang="0">
                          <a:pos x="T0" y="T1"/>
                        </a:cxn>
                        <a:cxn ang="0">
                          <a:pos x="T2" y="T3"/>
                        </a:cxn>
                        <a:cxn ang="0">
                          <a:pos x="T4" y="T5"/>
                        </a:cxn>
                        <a:cxn ang="0">
                          <a:pos x="T6" y="T7"/>
                        </a:cxn>
                        <a:cxn ang="0">
                          <a:pos x="T8" y="T9"/>
                        </a:cxn>
                      </a:cxnLst>
                      <a:rect l="0" t="0" r="r" b="b"/>
                      <a:pathLst>
                        <a:path w="18" h="16">
                          <a:moveTo>
                            <a:pt x="18" y="0"/>
                          </a:moveTo>
                          <a:lnTo>
                            <a:pt x="14" y="0"/>
                          </a:lnTo>
                          <a:lnTo>
                            <a:pt x="0" y="16"/>
                          </a:lnTo>
                          <a:lnTo>
                            <a:pt x="18" y="16"/>
                          </a:lnTo>
                          <a:lnTo>
                            <a:pt x="18"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0" name="Freeform 880">
                      <a:extLst>
                        <a:ext uri="{FF2B5EF4-FFF2-40B4-BE49-F238E27FC236}">
                          <a16:creationId xmlns:a16="http://schemas.microsoft.com/office/drawing/2014/main" id="{6F763FFB-F1FB-437A-B13A-4387BEA110FF}"/>
                        </a:ext>
                      </a:extLst>
                    </p:cNvPr>
                    <p:cNvSpPr>
                      <a:spLocks noChangeAspect="1"/>
                    </p:cNvSpPr>
                    <p:nvPr/>
                  </p:nvSpPr>
                  <p:spPr bwMode="gray">
                    <a:xfrm>
                      <a:off x="1685" y="3573"/>
                      <a:ext cx="52" cy="14"/>
                    </a:xfrm>
                    <a:custGeom>
                      <a:avLst/>
                      <a:gdLst>
                        <a:gd name="T0" fmla="*/ 22 w 22"/>
                        <a:gd name="T1" fmla="*/ 6 h 6"/>
                        <a:gd name="T2" fmla="*/ 22 w 22"/>
                        <a:gd name="T3" fmla="*/ 0 h 6"/>
                        <a:gd name="T4" fmla="*/ 6 w 22"/>
                        <a:gd name="T5" fmla="*/ 0 h 6"/>
                        <a:gd name="T6" fmla="*/ 0 w 22"/>
                        <a:gd name="T7" fmla="*/ 6 h 6"/>
                        <a:gd name="T8" fmla="*/ 0 w 22"/>
                        <a:gd name="T9" fmla="*/ 6 h 6"/>
                        <a:gd name="T10" fmla="*/ 22 w 22"/>
                        <a:gd name="T11" fmla="*/ 6 h 6"/>
                      </a:gdLst>
                      <a:ahLst/>
                      <a:cxnLst>
                        <a:cxn ang="0">
                          <a:pos x="T0" y="T1"/>
                        </a:cxn>
                        <a:cxn ang="0">
                          <a:pos x="T2" y="T3"/>
                        </a:cxn>
                        <a:cxn ang="0">
                          <a:pos x="T4" y="T5"/>
                        </a:cxn>
                        <a:cxn ang="0">
                          <a:pos x="T6" y="T7"/>
                        </a:cxn>
                        <a:cxn ang="0">
                          <a:pos x="T8" y="T9"/>
                        </a:cxn>
                        <a:cxn ang="0">
                          <a:pos x="T10" y="T11"/>
                        </a:cxn>
                      </a:cxnLst>
                      <a:rect l="0" t="0" r="r" b="b"/>
                      <a:pathLst>
                        <a:path w="22" h="6">
                          <a:moveTo>
                            <a:pt x="22" y="6"/>
                          </a:moveTo>
                          <a:cubicBezTo>
                            <a:pt x="22" y="0"/>
                            <a:pt x="22" y="0"/>
                            <a:pt x="22" y="0"/>
                          </a:cubicBezTo>
                          <a:cubicBezTo>
                            <a:pt x="6" y="0"/>
                            <a:pt x="6" y="0"/>
                            <a:pt x="6" y="0"/>
                          </a:cubicBezTo>
                          <a:cubicBezTo>
                            <a:pt x="0" y="6"/>
                            <a:pt x="0" y="6"/>
                            <a:pt x="0" y="6"/>
                          </a:cubicBezTo>
                          <a:cubicBezTo>
                            <a:pt x="0" y="6"/>
                            <a:pt x="0" y="6"/>
                            <a:pt x="0" y="6"/>
                          </a:cubicBezTo>
                          <a:lnTo>
                            <a:pt x="22" y="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1" name="Freeform 881">
                      <a:extLst>
                        <a:ext uri="{FF2B5EF4-FFF2-40B4-BE49-F238E27FC236}">
                          <a16:creationId xmlns:a16="http://schemas.microsoft.com/office/drawing/2014/main" id="{748CD855-3EE7-4EF9-8B23-28E59A718922}"/>
                        </a:ext>
                      </a:extLst>
                    </p:cNvPr>
                    <p:cNvSpPr>
                      <a:spLocks noChangeAspect="1"/>
                    </p:cNvSpPr>
                    <p:nvPr/>
                  </p:nvSpPr>
                  <p:spPr bwMode="gray">
                    <a:xfrm>
                      <a:off x="1685" y="3609"/>
                      <a:ext cx="45" cy="16"/>
                    </a:xfrm>
                    <a:custGeom>
                      <a:avLst/>
                      <a:gdLst>
                        <a:gd name="T0" fmla="*/ 0 w 19"/>
                        <a:gd name="T1" fmla="*/ 7 h 7"/>
                        <a:gd name="T2" fmla="*/ 13 w 19"/>
                        <a:gd name="T3" fmla="*/ 7 h 7"/>
                        <a:gd name="T4" fmla="*/ 19 w 19"/>
                        <a:gd name="T5" fmla="*/ 0 h 7"/>
                        <a:gd name="T6" fmla="*/ 0 w 19"/>
                        <a:gd name="T7" fmla="*/ 0 h 7"/>
                        <a:gd name="T8" fmla="*/ 0 w 19"/>
                        <a:gd name="T9" fmla="*/ 7 h 7"/>
                      </a:gdLst>
                      <a:ahLst/>
                      <a:cxnLst>
                        <a:cxn ang="0">
                          <a:pos x="T0" y="T1"/>
                        </a:cxn>
                        <a:cxn ang="0">
                          <a:pos x="T2" y="T3"/>
                        </a:cxn>
                        <a:cxn ang="0">
                          <a:pos x="T4" y="T5"/>
                        </a:cxn>
                        <a:cxn ang="0">
                          <a:pos x="T6" y="T7"/>
                        </a:cxn>
                        <a:cxn ang="0">
                          <a:pos x="T8" y="T9"/>
                        </a:cxn>
                      </a:cxnLst>
                      <a:rect l="0" t="0" r="r" b="b"/>
                      <a:pathLst>
                        <a:path w="19" h="7">
                          <a:moveTo>
                            <a:pt x="0" y="7"/>
                          </a:moveTo>
                          <a:cubicBezTo>
                            <a:pt x="13" y="7"/>
                            <a:pt x="13" y="7"/>
                            <a:pt x="13" y="7"/>
                          </a:cubicBezTo>
                          <a:cubicBezTo>
                            <a:pt x="19" y="0"/>
                            <a:pt x="19" y="0"/>
                            <a:pt x="19" y="0"/>
                          </a:cubicBezTo>
                          <a:cubicBezTo>
                            <a:pt x="0" y="0"/>
                            <a:pt x="0" y="0"/>
                            <a:pt x="0" y="0"/>
                          </a:cubicBezTo>
                          <a:cubicBezTo>
                            <a:pt x="0" y="2"/>
                            <a:pt x="0" y="5"/>
                            <a:pt x="0" y="7"/>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2" name="Freeform 882">
                      <a:extLst>
                        <a:ext uri="{FF2B5EF4-FFF2-40B4-BE49-F238E27FC236}">
                          <a16:creationId xmlns:a16="http://schemas.microsoft.com/office/drawing/2014/main" id="{5CA4A76B-4C28-4034-B511-DEA8A72BECF9}"/>
                        </a:ext>
                      </a:extLst>
                    </p:cNvPr>
                    <p:cNvSpPr>
                      <a:spLocks noChangeAspect="1"/>
                    </p:cNvSpPr>
                    <p:nvPr/>
                  </p:nvSpPr>
                  <p:spPr bwMode="gray">
                    <a:xfrm>
                      <a:off x="1685" y="3647"/>
                      <a:ext cx="10" cy="11"/>
                    </a:xfrm>
                    <a:custGeom>
                      <a:avLst/>
                      <a:gdLst>
                        <a:gd name="T0" fmla="*/ 0 w 4"/>
                        <a:gd name="T1" fmla="*/ 5 h 5"/>
                        <a:gd name="T2" fmla="*/ 4 w 4"/>
                        <a:gd name="T3" fmla="*/ 0 h 5"/>
                        <a:gd name="T4" fmla="*/ 0 w 4"/>
                        <a:gd name="T5" fmla="*/ 0 h 5"/>
                        <a:gd name="T6" fmla="*/ 0 w 4"/>
                        <a:gd name="T7" fmla="*/ 5 h 5"/>
                      </a:gdLst>
                      <a:ahLst/>
                      <a:cxnLst>
                        <a:cxn ang="0">
                          <a:pos x="T0" y="T1"/>
                        </a:cxn>
                        <a:cxn ang="0">
                          <a:pos x="T2" y="T3"/>
                        </a:cxn>
                        <a:cxn ang="0">
                          <a:pos x="T4" y="T5"/>
                        </a:cxn>
                        <a:cxn ang="0">
                          <a:pos x="T6" y="T7"/>
                        </a:cxn>
                      </a:cxnLst>
                      <a:rect l="0" t="0" r="r" b="b"/>
                      <a:pathLst>
                        <a:path w="4" h="5">
                          <a:moveTo>
                            <a:pt x="0" y="5"/>
                          </a:moveTo>
                          <a:cubicBezTo>
                            <a:pt x="4" y="0"/>
                            <a:pt x="4" y="0"/>
                            <a:pt x="4" y="0"/>
                          </a:cubicBezTo>
                          <a:cubicBezTo>
                            <a:pt x="0" y="0"/>
                            <a:pt x="0" y="0"/>
                            <a:pt x="0" y="0"/>
                          </a:cubicBezTo>
                          <a:cubicBezTo>
                            <a:pt x="0" y="1"/>
                            <a:pt x="0" y="3"/>
                            <a:pt x="0" y="5"/>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3" name="Freeform 883">
                      <a:extLst>
                        <a:ext uri="{FF2B5EF4-FFF2-40B4-BE49-F238E27FC236}">
                          <a16:creationId xmlns:a16="http://schemas.microsoft.com/office/drawing/2014/main" id="{7532B675-C65A-4447-88F1-F30AFAABA8E7}"/>
                        </a:ext>
                      </a:extLst>
                    </p:cNvPr>
                    <p:cNvSpPr>
                      <a:spLocks noChangeAspect="1"/>
                    </p:cNvSpPr>
                    <p:nvPr/>
                  </p:nvSpPr>
                  <p:spPr bwMode="gray">
                    <a:xfrm>
                      <a:off x="1886" y="3356"/>
                      <a:ext cx="10" cy="9"/>
                    </a:xfrm>
                    <a:custGeom>
                      <a:avLst/>
                      <a:gdLst>
                        <a:gd name="T0" fmla="*/ 4 w 4"/>
                        <a:gd name="T1" fmla="*/ 4 h 4"/>
                        <a:gd name="T2" fmla="*/ 4 w 4"/>
                        <a:gd name="T3" fmla="*/ 0 h 4"/>
                        <a:gd name="T4" fmla="*/ 0 w 4"/>
                        <a:gd name="T5" fmla="*/ 4 h 4"/>
                        <a:gd name="T6" fmla="*/ 4 w 4"/>
                        <a:gd name="T7" fmla="*/ 4 h 4"/>
                      </a:gdLst>
                      <a:ahLst/>
                      <a:cxnLst>
                        <a:cxn ang="0">
                          <a:pos x="T0" y="T1"/>
                        </a:cxn>
                        <a:cxn ang="0">
                          <a:pos x="T2" y="T3"/>
                        </a:cxn>
                        <a:cxn ang="0">
                          <a:pos x="T4" y="T5"/>
                        </a:cxn>
                        <a:cxn ang="0">
                          <a:pos x="T6" y="T7"/>
                        </a:cxn>
                      </a:cxnLst>
                      <a:rect l="0" t="0" r="r" b="b"/>
                      <a:pathLst>
                        <a:path w="4" h="4">
                          <a:moveTo>
                            <a:pt x="4" y="4"/>
                          </a:moveTo>
                          <a:cubicBezTo>
                            <a:pt x="4" y="3"/>
                            <a:pt x="4" y="1"/>
                            <a:pt x="4" y="0"/>
                          </a:cubicBezTo>
                          <a:cubicBezTo>
                            <a:pt x="0" y="4"/>
                            <a:pt x="0" y="4"/>
                            <a:pt x="0" y="4"/>
                          </a:cubicBezTo>
                          <a:lnTo>
                            <a:pt x="4" y="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4" name="Freeform 884">
                      <a:extLst>
                        <a:ext uri="{FF2B5EF4-FFF2-40B4-BE49-F238E27FC236}">
                          <a16:creationId xmlns:a16="http://schemas.microsoft.com/office/drawing/2014/main" id="{1343C567-C446-43BD-AA0C-D086F163F580}"/>
                        </a:ext>
                      </a:extLst>
                    </p:cNvPr>
                    <p:cNvSpPr>
                      <a:spLocks noChangeAspect="1"/>
                    </p:cNvSpPr>
                    <p:nvPr/>
                  </p:nvSpPr>
                  <p:spPr bwMode="gray">
                    <a:xfrm>
                      <a:off x="1853" y="3387"/>
                      <a:ext cx="43" cy="16"/>
                    </a:xfrm>
                    <a:custGeom>
                      <a:avLst/>
                      <a:gdLst>
                        <a:gd name="T0" fmla="*/ 18 w 18"/>
                        <a:gd name="T1" fmla="*/ 7 h 7"/>
                        <a:gd name="T2" fmla="*/ 18 w 18"/>
                        <a:gd name="T3" fmla="*/ 0 h 7"/>
                        <a:gd name="T4" fmla="*/ 6 w 18"/>
                        <a:gd name="T5" fmla="*/ 0 h 7"/>
                        <a:gd name="T6" fmla="*/ 0 w 18"/>
                        <a:gd name="T7" fmla="*/ 7 h 7"/>
                        <a:gd name="T8" fmla="*/ 18 w 18"/>
                        <a:gd name="T9" fmla="*/ 7 h 7"/>
                      </a:gdLst>
                      <a:ahLst/>
                      <a:cxnLst>
                        <a:cxn ang="0">
                          <a:pos x="T0" y="T1"/>
                        </a:cxn>
                        <a:cxn ang="0">
                          <a:pos x="T2" y="T3"/>
                        </a:cxn>
                        <a:cxn ang="0">
                          <a:pos x="T4" y="T5"/>
                        </a:cxn>
                        <a:cxn ang="0">
                          <a:pos x="T6" y="T7"/>
                        </a:cxn>
                        <a:cxn ang="0">
                          <a:pos x="T8" y="T9"/>
                        </a:cxn>
                      </a:cxnLst>
                      <a:rect l="0" t="0" r="r" b="b"/>
                      <a:pathLst>
                        <a:path w="18" h="7">
                          <a:moveTo>
                            <a:pt x="18" y="7"/>
                          </a:moveTo>
                          <a:cubicBezTo>
                            <a:pt x="18" y="5"/>
                            <a:pt x="18" y="3"/>
                            <a:pt x="18" y="0"/>
                          </a:cubicBezTo>
                          <a:cubicBezTo>
                            <a:pt x="6" y="0"/>
                            <a:pt x="6" y="0"/>
                            <a:pt x="6" y="0"/>
                          </a:cubicBezTo>
                          <a:cubicBezTo>
                            <a:pt x="0" y="7"/>
                            <a:pt x="0" y="7"/>
                            <a:pt x="0" y="7"/>
                          </a:cubicBezTo>
                          <a:lnTo>
                            <a:pt x="18"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5" name="Freeform 885">
                      <a:extLst>
                        <a:ext uri="{FF2B5EF4-FFF2-40B4-BE49-F238E27FC236}">
                          <a16:creationId xmlns:a16="http://schemas.microsoft.com/office/drawing/2014/main" id="{84B3EBCB-F91E-42BC-9A80-694C35CA12AE}"/>
                        </a:ext>
                      </a:extLst>
                    </p:cNvPr>
                    <p:cNvSpPr>
                      <a:spLocks noChangeAspect="1"/>
                    </p:cNvSpPr>
                    <p:nvPr/>
                  </p:nvSpPr>
                  <p:spPr bwMode="gray">
                    <a:xfrm>
                      <a:off x="1844" y="3425"/>
                      <a:ext cx="52" cy="16"/>
                    </a:xfrm>
                    <a:custGeom>
                      <a:avLst/>
                      <a:gdLst>
                        <a:gd name="T0" fmla="*/ 0 w 22"/>
                        <a:gd name="T1" fmla="*/ 0 h 7"/>
                        <a:gd name="T2" fmla="*/ 0 w 22"/>
                        <a:gd name="T3" fmla="*/ 7 h 7"/>
                        <a:gd name="T4" fmla="*/ 16 w 22"/>
                        <a:gd name="T5" fmla="*/ 7 h 7"/>
                        <a:gd name="T6" fmla="*/ 22 w 22"/>
                        <a:gd name="T7" fmla="*/ 1 h 7"/>
                        <a:gd name="T8" fmla="*/ 22 w 22"/>
                        <a:gd name="T9" fmla="*/ 0 h 7"/>
                        <a:gd name="T10" fmla="*/ 0 w 22"/>
                        <a:gd name="T11" fmla="*/ 0 h 7"/>
                      </a:gdLst>
                      <a:ahLst/>
                      <a:cxnLst>
                        <a:cxn ang="0">
                          <a:pos x="T0" y="T1"/>
                        </a:cxn>
                        <a:cxn ang="0">
                          <a:pos x="T2" y="T3"/>
                        </a:cxn>
                        <a:cxn ang="0">
                          <a:pos x="T4" y="T5"/>
                        </a:cxn>
                        <a:cxn ang="0">
                          <a:pos x="T6" y="T7"/>
                        </a:cxn>
                        <a:cxn ang="0">
                          <a:pos x="T8" y="T9"/>
                        </a:cxn>
                        <a:cxn ang="0">
                          <a:pos x="T10" y="T11"/>
                        </a:cxn>
                      </a:cxnLst>
                      <a:rect l="0" t="0" r="r" b="b"/>
                      <a:pathLst>
                        <a:path w="22" h="7">
                          <a:moveTo>
                            <a:pt x="0" y="0"/>
                          </a:moveTo>
                          <a:cubicBezTo>
                            <a:pt x="0" y="7"/>
                            <a:pt x="0" y="7"/>
                            <a:pt x="0" y="7"/>
                          </a:cubicBezTo>
                          <a:cubicBezTo>
                            <a:pt x="16" y="7"/>
                            <a:pt x="16" y="7"/>
                            <a:pt x="16" y="7"/>
                          </a:cubicBezTo>
                          <a:cubicBezTo>
                            <a:pt x="22" y="1"/>
                            <a:pt x="22" y="1"/>
                            <a:pt x="22" y="1"/>
                          </a:cubicBezTo>
                          <a:cubicBezTo>
                            <a:pt x="22" y="0"/>
                            <a:pt x="22" y="0"/>
                            <a:pt x="22" y="0"/>
                          </a:cubicBez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6" name="Freeform 886">
                      <a:extLst>
                        <a:ext uri="{FF2B5EF4-FFF2-40B4-BE49-F238E27FC236}">
                          <a16:creationId xmlns:a16="http://schemas.microsoft.com/office/drawing/2014/main" id="{FC1D4AD9-140B-489E-9FEB-BC2362D28F89}"/>
                        </a:ext>
                      </a:extLst>
                    </p:cNvPr>
                    <p:cNvSpPr>
                      <a:spLocks noChangeAspect="1"/>
                    </p:cNvSpPr>
                    <p:nvPr/>
                  </p:nvSpPr>
                  <p:spPr bwMode="gray">
                    <a:xfrm>
                      <a:off x="1844" y="3462"/>
                      <a:ext cx="19" cy="14"/>
                    </a:xfrm>
                    <a:custGeom>
                      <a:avLst/>
                      <a:gdLst>
                        <a:gd name="T0" fmla="*/ 0 w 19"/>
                        <a:gd name="T1" fmla="*/ 14 h 14"/>
                        <a:gd name="T2" fmla="*/ 5 w 19"/>
                        <a:gd name="T3" fmla="*/ 14 h 14"/>
                        <a:gd name="T4" fmla="*/ 19 w 19"/>
                        <a:gd name="T5" fmla="*/ 0 h 14"/>
                        <a:gd name="T6" fmla="*/ 0 w 19"/>
                        <a:gd name="T7" fmla="*/ 0 h 14"/>
                        <a:gd name="T8" fmla="*/ 0 w 19"/>
                        <a:gd name="T9" fmla="*/ 14 h 14"/>
                      </a:gdLst>
                      <a:ahLst/>
                      <a:cxnLst>
                        <a:cxn ang="0">
                          <a:pos x="T0" y="T1"/>
                        </a:cxn>
                        <a:cxn ang="0">
                          <a:pos x="T2" y="T3"/>
                        </a:cxn>
                        <a:cxn ang="0">
                          <a:pos x="T4" y="T5"/>
                        </a:cxn>
                        <a:cxn ang="0">
                          <a:pos x="T6" y="T7"/>
                        </a:cxn>
                        <a:cxn ang="0">
                          <a:pos x="T8" y="T9"/>
                        </a:cxn>
                      </a:cxnLst>
                      <a:rect l="0" t="0" r="r" b="b"/>
                      <a:pathLst>
                        <a:path w="19" h="14">
                          <a:moveTo>
                            <a:pt x="0" y="14"/>
                          </a:moveTo>
                          <a:lnTo>
                            <a:pt x="5" y="14"/>
                          </a:lnTo>
                          <a:lnTo>
                            <a:pt x="19" y="0"/>
                          </a:lnTo>
                          <a:lnTo>
                            <a:pt x="0" y="0"/>
                          </a:lnTo>
                          <a:lnTo>
                            <a:pt x="0" y="1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7" name="Freeform 887">
                      <a:extLst>
                        <a:ext uri="{FF2B5EF4-FFF2-40B4-BE49-F238E27FC236}">
                          <a16:creationId xmlns:a16="http://schemas.microsoft.com/office/drawing/2014/main" id="{DFB33860-462B-4D43-9AED-0D0E6A8F2129}"/>
                        </a:ext>
                      </a:extLst>
                    </p:cNvPr>
                    <p:cNvSpPr>
                      <a:spLocks noChangeAspect="1"/>
                    </p:cNvSpPr>
                    <p:nvPr/>
                  </p:nvSpPr>
                  <p:spPr bwMode="gray">
                    <a:xfrm>
                      <a:off x="1771" y="3134"/>
                      <a:ext cx="40" cy="87"/>
                    </a:xfrm>
                    <a:custGeom>
                      <a:avLst/>
                      <a:gdLst>
                        <a:gd name="T0" fmla="*/ 40 w 40"/>
                        <a:gd name="T1" fmla="*/ 0 h 87"/>
                        <a:gd name="T2" fmla="*/ 0 w 40"/>
                        <a:gd name="T3" fmla="*/ 45 h 87"/>
                        <a:gd name="T4" fmla="*/ 0 w 40"/>
                        <a:gd name="T5" fmla="*/ 87 h 87"/>
                        <a:gd name="T6" fmla="*/ 40 w 40"/>
                        <a:gd name="T7" fmla="*/ 43 h 87"/>
                        <a:gd name="T8" fmla="*/ 40 w 40"/>
                        <a:gd name="T9" fmla="*/ 0 h 87"/>
                      </a:gdLst>
                      <a:ahLst/>
                      <a:cxnLst>
                        <a:cxn ang="0">
                          <a:pos x="T0" y="T1"/>
                        </a:cxn>
                        <a:cxn ang="0">
                          <a:pos x="T2" y="T3"/>
                        </a:cxn>
                        <a:cxn ang="0">
                          <a:pos x="T4" y="T5"/>
                        </a:cxn>
                        <a:cxn ang="0">
                          <a:pos x="T6" y="T7"/>
                        </a:cxn>
                        <a:cxn ang="0">
                          <a:pos x="T8" y="T9"/>
                        </a:cxn>
                      </a:cxnLst>
                      <a:rect l="0" t="0" r="r" b="b"/>
                      <a:pathLst>
                        <a:path w="40" h="87">
                          <a:moveTo>
                            <a:pt x="40" y="0"/>
                          </a:moveTo>
                          <a:lnTo>
                            <a:pt x="0" y="45"/>
                          </a:lnTo>
                          <a:lnTo>
                            <a:pt x="0" y="87"/>
                          </a:lnTo>
                          <a:lnTo>
                            <a:pt x="40" y="43"/>
                          </a:lnTo>
                          <a:lnTo>
                            <a:pt x="4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8" name="Freeform 888">
                      <a:extLst>
                        <a:ext uri="{FF2B5EF4-FFF2-40B4-BE49-F238E27FC236}">
                          <a16:creationId xmlns:a16="http://schemas.microsoft.com/office/drawing/2014/main" id="{0D008B32-EF88-4142-A039-33E4B296B99D}"/>
                        </a:ext>
                      </a:extLst>
                    </p:cNvPr>
                    <p:cNvSpPr>
                      <a:spLocks noChangeAspect="1"/>
                    </p:cNvSpPr>
                    <p:nvPr/>
                  </p:nvSpPr>
                  <p:spPr bwMode="gray">
                    <a:xfrm>
                      <a:off x="1771" y="3349"/>
                      <a:ext cx="40" cy="130"/>
                    </a:xfrm>
                    <a:custGeom>
                      <a:avLst/>
                      <a:gdLst>
                        <a:gd name="T0" fmla="*/ 40 w 40"/>
                        <a:gd name="T1" fmla="*/ 0 h 130"/>
                        <a:gd name="T2" fmla="*/ 0 w 40"/>
                        <a:gd name="T3" fmla="*/ 47 h 130"/>
                        <a:gd name="T4" fmla="*/ 0 w 40"/>
                        <a:gd name="T5" fmla="*/ 130 h 130"/>
                        <a:gd name="T6" fmla="*/ 40 w 40"/>
                        <a:gd name="T7" fmla="*/ 85 h 130"/>
                        <a:gd name="T8" fmla="*/ 40 w 40"/>
                        <a:gd name="T9" fmla="*/ 0 h 130"/>
                      </a:gdLst>
                      <a:ahLst/>
                      <a:cxnLst>
                        <a:cxn ang="0">
                          <a:pos x="T0" y="T1"/>
                        </a:cxn>
                        <a:cxn ang="0">
                          <a:pos x="T2" y="T3"/>
                        </a:cxn>
                        <a:cxn ang="0">
                          <a:pos x="T4" y="T5"/>
                        </a:cxn>
                        <a:cxn ang="0">
                          <a:pos x="T6" y="T7"/>
                        </a:cxn>
                        <a:cxn ang="0">
                          <a:pos x="T8" y="T9"/>
                        </a:cxn>
                      </a:cxnLst>
                      <a:rect l="0" t="0" r="r" b="b"/>
                      <a:pathLst>
                        <a:path w="40" h="130">
                          <a:moveTo>
                            <a:pt x="40" y="0"/>
                          </a:moveTo>
                          <a:lnTo>
                            <a:pt x="0" y="47"/>
                          </a:lnTo>
                          <a:lnTo>
                            <a:pt x="0" y="130"/>
                          </a:lnTo>
                          <a:lnTo>
                            <a:pt x="40" y="85"/>
                          </a:lnTo>
                          <a:lnTo>
                            <a:pt x="4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9" name="Freeform 889">
                      <a:extLst>
                        <a:ext uri="{FF2B5EF4-FFF2-40B4-BE49-F238E27FC236}">
                          <a16:creationId xmlns:a16="http://schemas.microsoft.com/office/drawing/2014/main" id="{767F0BAD-4630-4401-96F4-67F425A2643E}"/>
                        </a:ext>
                      </a:extLst>
                    </p:cNvPr>
                    <p:cNvSpPr>
                      <a:spLocks noChangeAspect="1"/>
                    </p:cNvSpPr>
                    <p:nvPr/>
                  </p:nvSpPr>
                  <p:spPr bwMode="gray">
                    <a:xfrm>
                      <a:off x="1771" y="3481"/>
                      <a:ext cx="40" cy="116"/>
                    </a:xfrm>
                    <a:custGeom>
                      <a:avLst/>
                      <a:gdLst>
                        <a:gd name="T0" fmla="*/ 0 w 40"/>
                        <a:gd name="T1" fmla="*/ 45 h 116"/>
                        <a:gd name="T2" fmla="*/ 0 w 40"/>
                        <a:gd name="T3" fmla="*/ 116 h 116"/>
                        <a:gd name="T4" fmla="*/ 40 w 40"/>
                        <a:gd name="T5" fmla="*/ 71 h 116"/>
                        <a:gd name="T6" fmla="*/ 40 w 40"/>
                        <a:gd name="T7" fmla="*/ 0 h 116"/>
                        <a:gd name="T8" fmla="*/ 0 w 40"/>
                        <a:gd name="T9" fmla="*/ 45 h 116"/>
                      </a:gdLst>
                      <a:ahLst/>
                      <a:cxnLst>
                        <a:cxn ang="0">
                          <a:pos x="T0" y="T1"/>
                        </a:cxn>
                        <a:cxn ang="0">
                          <a:pos x="T2" y="T3"/>
                        </a:cxn>
                        <a:cxn ang="0">
                          <a:pos x="T4" y="T5"/>
                        </a:cxn>
                        <a:cxn ang="0">
                          <a:pos x="T6" y="T7"/>
                        </a:cxn>
                        <a:cxn ang="0">
                          <a:pos x="T8" y="T9"/>
                        </a:cxn>
                      </a:cxnLst>
                      <a:rect l="0" t="0" r="r" b="b"/>
                      <a:pathLst>
                        <a:path w="40" h="116">
                          <a:moveTo>
                            <a:pt x="0" y="45"/>
                          </a:moveTo>
                          <a:lnTo>
                            <a:pt x="0" y="116"/>
                          </a:lnTo>
                          <a:lnTo>
                            <a:pt x="40" y="71"/>
                          </a:lnTo>
                          <a:lnTo>
                            <a:pt x="40" y="0"/>
                          </a:lnTo>
                          <a:lnTo>
                            <a:pt x="0" y="45"/>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0" name="Freeform 890">
                      <a:extLst>
                        <a:ext uri="{FF2B5EF4-FFF2-40B4-BE49-F238E27FC236}">
                          <a16:creationId xmlns:a16="http://schemas.microsoft.com/office/drawing/2014/main" id="{CB16A5FD-3656-46ED-B7CE-4BEB9824E176}"/>
                        </a:ext>
                      </a:extLst>
                    </p:cNvPr>
                    <p:cNvSpPr>
                      <a:spLocks noChangeAspect="1"/>
                    </p:cNvSpPr>
                    <p:nvPr/>
                  </p:nvSpPr>
                  <p:spPr bwMode="gray">
                    <a:xfrm>
                      <a:off x="1794" y="2898"/>
                      <a:ext cx="71" cy="54"/>
                    </a:xfrm>
                    <a:custGeom>
                      <a:avLst/>
                      <a:gdLst>
                        <a:gd name="T0" fmla="*/ 71 w 71"/>
                        <a:gd name="T1" fmla="*/ 0 h 54"/>
                        <a:gd name="T2" fmla="*/ 50 w 71"/>
                        <a:gd name="T3" fmla="*/ 0 h 54"/>
                        <a:gd name="T4" fmla="*/ 0 w 71"/>
                        <a:gd name="T5" fmla="*/ 54 h 54"/>
                        <a:gd name="T6" fmla="*/ 38 w 71"/>
                        <a:gd name="T7" fmla="*/ 54 h 54"/>
                        <a:gd name="T8" fmla="*/ 71 w 71"/>
                        <a:gd name="T9" fmla="*/ 19 h 54"/>
                        <a:gd name="T10" fmla="*/ 71 w 71"/>
                        <a:gd name="T11" fmla="*/ 0 h 54"/>
                      </a:gdLst>
                      <a:ahLst/>
                      <a:cxnLst>
                        <a:cxn ang="0">
                          <a:pos x="T0" y="T1"/>
                        </a:cxn>
                        <a:cxn ang="0">
                          <a:pos x="T2" y="T3"/>
                        </a:cxn>
                        <a:cxn ang="0">
                          <a:pos x="T4" y="T5"/>
                        </a:cxn>
                        <a:cxn ang="0">
                          <a:pos x="T6" y="T7"/>
                        </a:cxn>
                        <a:cxn ang="0">
                          <a:pos x="T8" y="T9"/>
                        </a:cxn>
                        <a:cxn ang="0">
                          <a:pos x="T10" y="T11"/>
                        </a:cxn>
                      </a:cxnLst>
                      <a:rect l="0" t="0" r="r" b="b"/>
                      <a:pathLst>
                        <a:path w="71" h="54">
                          <a:moveTo>
                            <a:pt x="71" y="0"/>
                          </a:moveTo>
                          <a:lnTo>
                            <a:pt x="50" y="0"/>
                          </a:lnTo>
                          <a:lnTo>
                            <a:pt x="0" y="54"/>
                          </a:lnTo>
                          <a:lnTo>
                            <a:pt x="38" y="54"/>
                          </a:lnTo>
                          <a:lnTo>
                            <a:pt x="71" y="19"/>
                          </a:lnTo>
                          <a:lnTo>
                            <a:pt x="71"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1" name="Freeform 891">
                      <a:extLst>
                        <a:ext uri="{FF2B5EF4-FFF2-40B4-BE49-F238E27FC236}">
                          <a16:creationId xmlns:a16="http://schemas.microsoft.com/office/drawing/2014/main" id="{E372D3EE-2F5A-47BD-8AF9-C2638B5DE570}"/>
                        </a:ext>
                      </a:extLst>
                    </p:cNvPr>
                    <p:cNvSpPr>
                      <a:spLocks noChangeAspect="1"/>
                    </p:cNvSpPr>
                    <p:nvPr/>
                  </p:nvSpPr>
                  <p:spPr bwMode="gray">
                    <a:xfrm>
                      <a:off x="1747" y="2952"/>
                      <a:ext cx="68" cy="33"/>
                    </a:xfrm>
                    <a:custGeom>
                      <a:avLst/>
                      <a:gdLst>
                        <a:gd name="T0" fmla="*/ 28 w 68"/>
                        <a:gd name="T1" fmla="*/ 0 h 33"/>
                        <a:gd name="T2" fmla="*/ 0 w 68"/>
                        <a:gd name="T3" fmla="*/ 33 h 33"/>
                        <a:gd name="T4" fmla="*/ 38 w 68"/>
                        <a:gd name="T5" fmla="*/ 33 h 33"/>
                        <a:gd name="T6" fmla="*/ 68 w 68"/>
                        <a:gd name="T7" fmla="*/ 0 h 33"/>
                        <a:gd name="T8" fmla="*/ 28 w 68"/>
                        <a:gd name="T9" fmla="*/ 0 h 33"/>
                      </a:gdLst>
                      <a:ahLst/>
                      <a:cxnLst>
                        <a:cxn ang="0">
                          <a:pos x="T0" y="T1"/>
                        </a:cxn>
                        <a:cxn ang="0">
                          <a:pos x="T2" y="T3"/>
                        </a:cxn>
                        <a:cxn ang="0">
                          <a:pos x="T4" y="T5"/>
                        </a:cxn>
                        <a:cxn ang="0">
                          <a:pos x="T6" y="T7"/>
                        </a:cxn>
                        <a:cxn ang="0">
                          <a:pos x="T8" y="T9"/>
                        </a:cxn>
                      </a:cxnLst>
                      <a:rect l="0" t="0" r="r" b="b"/>
                      <a:pathLst>
                        <a:path w="68" h="33">
                          <a:moveTo>
                            <a:pt x="28" y="0"/>
                          </a:moveTo>
                          <a:lnTo>
                            <a:pt x="0" y="33"/>
                          </a:lnTo>
                          <a:lnTo>
                            <a:pt x="38" y="33"/>
                          </a:lnTo>
                          <a:lnTo>
                            <a:pt x="68" y="0"/>
                          </a:lnTo>
                          <a:lnTo>
                            <a:pt x="28"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538" name="Group 892">
                  <a:extLst>
                    <a:ext uri="{FF2B5EF4-FFF2-40B4-BE49-F238E27FC236}">
                      <a16:creationId xmlns:a16="http://schemas.microsoft.com/office/drawing/2014/main" id="{8D80ABD6-BEC2-45E6-A4AD-D58E77B41A8B}"/>
                    </a:ext>
                  </a:extLst>
                </p:cNvPr>
                <p:cNvGrpSpPr>
                  <a:grpSpLocks/>
                </p:cNvGrpSpPr>
                <p:nvPr/>
              </p:nvGrpSpPr>
              <p:grpSpPr bwMode="auto">
                <a:xfrm>
                  <a:off x="824" y="618"/>
                  <a:ext cx="253" cy="1370"/>
                  <a:chOff x="824" y="618"/>
                  <a:chExt cx="253" cy="1370"/>
                </a:xfrm>
                <a:grpFill/>
              </p:grpSpPr>
              <p:grpSp>
                <p:nvGrpSpPr>
                  <p:cNvPr id="703" name="Group 893">
                    <a:extLst>
                      <a:ext uri="{FF2B5EF4-FFF2-40B4-BE49-F238E27FC236}">
                        <a16:creationId xmlns:a16="http://schemas.microsoft.com/office/drawing/2014/main" id="{41017DDA-A4DF-4ED7-8B38-DE6356A3164A}"/>
                      </a:ext>
                    </a:extLst>
                  </p:cNvPr>
                  <p:cNvGrpSpPr>
                    <a:grpSpLocks/>
                  </p:cNvGrpSpPr>
                  <p:nvPr/>
                </p:nvGrpSpPr>
                <p:grpSpPr bwMode="auto">
                  <a:xfrm>
                    <a:off x="824" y="618"/>
                    <a:ext cx="253" cy="1370"/>
                    <a:chOff x="824" y="618"/>
                    <a:chExt cx="253" cy="1370"/>
                  </a:xfrm>
                  <a:grpFill/>
                </p:grpSpPr>
                <p:grpSp>
                  <p:nvGrpSpPr>
                    <p:cNvPr id="752" name="Group 894">
                      <a:extLst>
                        <a:ext uri="{FF2B5EF4-FFF2-40B4-BE49-F238E27FC236}">
                          <a16:creationId xmlns:a16="http://schemas.microsoft.com/office/drawing/2014/main" id="{C947681C-F99B-4C67-8E04-AF34D307B51C}"/>
                        </a:ext>
                      </a:extLst>
                    </p:cNvPr>
                    <p:cNvGrpSpPr>
                      <a:grpSpLocks noChangeAspect="1"/>
                    </p:cNvGrpSpPr>
                    <p:nvPr/>
                  </p:nvGrpSpPr>
                  <p:grpSpPr bwMode="auto">
                    <a:xfrm>
                      <a:off x="824" y="618"/>
                      <a:ext cx="253" cy="1370"/>
                      <a:chOff x="1676" y="2528"/>
                      <a:chExt cx="253" cy="1370"/>
                    </a:xfrm>
                    <a:grpFill/>
                  </p:grpSpPr>
                  <p:sp>
                    <p:nvSpPr>
                      <p:cNvPr id="850" name="Freeform 895">
                        <a:extLst>
                          <a:ext uri="{FF2B5EF4-FFF2-40B4-BE49-F238E27FC236}">
                            <a16:creationId xmlns:a16="http://schemas.microsoft.com/office/drawing/2014/main" id="{A97E7B79-325E-4AC9-9F6D-7E7095B3705E}"/>
                          </a:ext>
                        </a:extLst>
                      </p:cNvPr>
                      <p:cNvSpPr>
                        <a:spLocks noChangeAspect="1"/>
                      </p:cNvSpPr>
                      <p:nvPr/>
                    </p:nvSpPr>
                    <p:spPr bwMode="gray">
                      <a:xfrm>
                        <a:off x="1676" y="2528"/>
                        <a:ext cx="253" cy="1370"/>
                      </a:xfrm>
                      <a:custGeom>
                        <a:avLst/>
                        <a:gdLst>
                          <a:gd name="T0" fmla="*/ 92 w 107"/>
                          <a:gd name="T1" fmla="*/ 77 h 580"/>
                          <a:gd name="T2" fmla="*/ 92 w 107"/>
                          <a:gd name="T3" fmla="*/ 51 h 580"/>
                          <a:gd name="T4" fmla="*/ 79 w 107"/>
                          <a:gd name="T5" fmla="*/ 51 h 580"/>
                          <a:gd name="T6" fmla="*/ 79 w 107"/>
                          <a:gd name="T7" fmla="*/ 23 h 580"/>
                          <a:gd name="T8" fmla="*/ 59 w 107"/>
                          <a:gd name="T9" fmla="*/ 23 h 580"/>
                          <a:gd name="T10" fmla="*/ 59 w 107"/>
                          <a:gd name="T11" fmla="*/ 0 h 580"/>
                          <a:gd name="T12" fmla="*/ 47 w 107"/>
                          <a:gd name="T13" fmla="*/ 0 h 580"/>
                          <a:gd name="T14" fmla="*/ 47 w 107"/>
                          <a:gd name="T15" fmla="*/ 23 h 580"/>
                          <a:gd name="T16" fmla="*/ 28 w 107"/>
                          <a:gd name="T17" fmla="*/ 23 h 580"/>
                          <a:gd name="T18" fmla="*/ 28 w 107"/>
                          <a:gd name="T19" fmla="*/ 51 h 580"/>
                          <a:gd name="T20" fmla="*/ 15 w 107"/>
                          <a:gd name="T21" fmla="*/ 51 h 580"/>
                          <a:gd name="T22" fmla="*/ 15 w 107"/>
                          <a:gd name="T23" fmla="*/ 77 h 580"/>
                          <a:gd name="T24" fmla="*/ 0 w 107"/>
                          <a:gd name="T25" fmla="*/ 77 h 580"/>
                          <a:gd name="T26" fmla="*/ 0 w 107"/>
                          <a:gd name="T27" fmla="*/ 580 h 580"/>
                          <a:gd name="T28" fmla="*/ 107 w 107"/>
                          <a:gd name="T29" fmla="*/ 580 h 580"/>
                          <a:gd name="T30" fmla="*/ 107 w 107"/>
                          <a:gd name="T31" fmla="*/ 77 h 580"/>
                          <a:gd name="T32" fmla="*/ 92 w 107"/>
                          <a:gd name="T33" fmla="*/ 77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7" h="580">
                            <a:moveTo>
                              <a:pt x="92" y="77"/>
                            </a:moveTo>
                            <a:cubicBezTo>
                              <a:pt x="92" y="74"/>
                              <a:pt x="92" y="51"/>
                              <a:pt x="92" y="51"/>
                            </a:cubicBezTo>
                            <a:cubicBezTo>
                              <a:pt x="92" y="51"/>
                              <a:pt x="82" y="51"/>
                              <a:pt x="79" y="51"/>
                            </a:cubicBezTo>
                            <a:cubicBezTo>
                              <a:pt x="79" y="47"/>
                              <a:pt x="79" y="23"/>
                              <a:pt x="79" y="23"/>
                            </a:cubicBezTo>
                            <a:cubicBezTo>
                              <a:pt x="79" y="23"/>
                              <a:pt x="63" y="23"/>
                              <a:pt x="59" y="23"/>
                            </a:cubicBezTo>
                            <a:cubicBezTo>
                              <a:pt x="59" y="20"/>
                              <a:pt x="59" y="0"/>
                              <a:pt x="59" y="0"/>
                            </a:cubicBezTo>
                            <a:cubicBezTo>
                              <a:pt x="47" y="0"/>
                              <a:pt x="47" y="0"/>
                              <a:pt x="47" y="0"/>
                            </a:cubicBezTo>
                            <a:cubicBezTo>
                              <a:pt x="47" y="0"/>
                              <a:pt x="47" y="20"/>
                              <a:pt x="47" y="23"/>
                            </a:cubicBezTo>
                            <a:cubicBezTo>
                              <a:pt x="44" y="23"/>
                              <a:pt x="28" y="23"/>
                              <a:pt x="28" y="23"/>
                            </a:cubicBezTo>
                            <a:cubicBezTo>
                              <a:pt x="28" y="23"/>
                              <a:pt x="28" y="47"/>
                              <a:pt x="28" y="51"/>
                            </a:cubicBezTo>
                            <a:cubicBezTo>
                              <a:pt x="25" y="51"/>
                              <a:pt x="15" y="51"/>
                              <a:pt x="15" y="51"/>
                            </a:cubicBezTo>
                            <a:cubicBezTo>
                              <a:pt x="15" y="51"/>
                              <a:pt x="15" y="74"/>
                              <a:pt x="15" y="77"/>
                            </a:cubicBezTo>
                            <a:cubicBezTo>
                              <a:pt x="12" y="77"/>
                              <a:pt x="0" y="77"/>
                              <a:pt x="0" y="77"/>
                            </a:cubicBezTo>
                            <a:cubicBezTo>
                              <a:pt x="0" y="580"/>
                              <a:pt x="0" y="580"/>
                              <a:pt x="0" y="580"/>
                            </a:cubicBezTo>
                            <a:cubicBezTo>
                              <a:pt x="107" y="580"/>
                              <a:pt x="107" y="580"/>
                              <a:pt x="107" y="580"/>
                            </a:cubicBezTo>
                            <a:cubicBezTo>
                              <a:pt x="107" y="77"/>
                              <a:pt x="107" y="77"/>
                              <a:pt x="107" y="77"/>
                            </a:cubicBezTo>
                            <a:cubicBezTo>
                              <a:pt x="107" y="77"/>
                              <a:pt x="95" y="77"/>
                              <a:pt x="92" y="77"/>
                            </a:cubicBez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1" name="Freeform 896">
                        <a:extLst>
                          <a:ext uri="{FF2B5EF4-FFF2-40B4-BE49-F238E27FC236}">
                            <a16:creationId xmlns:a16="http://schemas.microsoft.com/office/drawing/2014/main" id="{7E376DBE-B4FE-4FBF-95C8-3C48A36C0914}"/>
                          </a:ext>
                        </a:extLst>
                      </p:cNvPr>
                      <p:cNvSpPr>
                        <a:spLocks noChangeAspect="1"/>
                      </p:cNvSpPr>
                      <p:nvPr/>
                    </p:nvSpPr>
                    <p:spPr bwMode="gray">
                      <a:xfrm>
                        <a:off x="1686" y="2537"/>
                        <a:ext cx="233" cy="1351"/>
                      </a:xfrm>
                      <a:custGeom>
                        <a:avLst/>
                        <a:gdLst>
                          <a:gd name="T0" fmla="*/ 84 w 99"/>
                          <a:gd name="T1" fmla="*/ 51 h 572"/>
                          <a:gd name="T2" fmla="*/ 71 w 99"/>
                          <a:gd name="T3" fmla="*/ 51 h 572"/>
                          <a:gd name="T4" fmla="*/ 71 w 99"/>
                          <a:gd name="T5" fmla="*/ 23 h 572"/>
                          <a:gd name="T6" fmla="*/ 51 w 99"/>
                          <a:gd name="T7" fmla="*/ 23 h 572"/>
                          <a:gd name="T8" fmla="*/ 51 w 99"/>
                          <a:gd name="T9" fmla="*/ 0 h 572"/>
                          <a:gd name="T10" fmla="*/ 47 w 99"/>
                          <a:gd name="T11" fmla="*/ 0 h 572"/>
                          <a:gd name="T12" fmla="*/ 47 w 99"/>
                          <a:gd name="T13" fmla="*/ 23 h 572"/>
                          <a:gd name="T14" fmla="*/ 28 w 99"/>
                          <a:gd name="T15" fmla="*/ 23 h 572"/>
                          <a:gd name="T16" fmla="*/ 28 w 99"/>
                          <a:gd name="T17" fmla="*/ 51 h 572"/>
                          <a:gd name="T18" fmla="*/ 15 w 99"/>
                          <a:gd name="T19" fmla="*/ 51 h 572"/>
                          <a:gd name="T20" fmla="*/ 15 w 99"/>
                          <a:gd name="T21" fmla="*/ 77 h 572"/>
                          <a:gd name="T22" fmla="*/ 0 w 99"/>
                          <a:gd name="T23" fmla="*/ 77 h 572"/>
                          <a:gd name="T24" fmla="*/ 0 w 99"/>
                          <a:gd name="T25" fmla="*/ 572 h 572"/>
                          <a:gd name="T26" fmla="*/ 99 w 99"/>
                          <a:gd name="T27" fmla="*/ 572 h 572"/>
                          <a:gd name="T28" fmla="*/ 99 w 99"/>
                          <a:gd name="T29" fmla="*/ 77 h 572"/>
                          <a:gd name="T30" fmla="*/ 84 w 99"/>
                          <a:gd name="T31" fmla="*/ 77 h 572"/>
                          <a:gd name="T32" fmla="*/ 84 w 99"/>
                          <a:gd name="T33" fmla="*/ 51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9" h="572">
                            <a:moveTo>
                              <a:pt x="84" y="51"/>
                            </a:moveTo>
                            <a:cubicBezTo>
                              <a:pt x="81" y="51"/>
                              <a:pt x="71" y="51"/>
                              <a:pt x="71" y="51"/>
                            </a:cubicBezTo>
                            <a:cubicBezTo>
                              <a:pt x="71" y="51"/>
                              <a:pt x="71" y="26"/>
                              <a:pt x="71" y="23"/>
                            </a:cubicBezTo>
                            <a:cubicBezTo>
                              <a:pt x="68" y="23"/>
                              <a:pt x="51" y="23"/>
                              <a:pt x="51" y="23"/>
                            </a:cubicBezTo>
                            <a:cubicBezTo>
                              <a:pt x="51" y="23"/>
                              <a:pt x="51" y="3"/>
                              <a:pt x="51" y="0"/>
                            </a:cubicBezTo>
                            <a:cubicBezTo>
                              <a:pt x="50" y="0"/>
                              <a:pt x="49" y="0"/>
                              <a:pt x="47" y="0"/>
                            </a:cubicBezTo>
                            <a:cubicBezTo>
                              <a:pt x="47" y="3"/>
                              <a:pt x="47" y="23"/>
                              <a:pt x="47" y="23"/>
                            </a:cubicBezTo>
                            <a:cubicBezTo>
                              <a:pt x="47" y="23"/>
                              <a:pt x="31" y="23"/>
                              <a:pt x="28" y="23"/>
                            </a:cubicBezTo>
                            <a:cubicBezTo>
                              <a:pt x="28" y="26"/>
                              <a:pt x="28" y="51"/>
                              <a:pt x="28" y="51"/>
                            </a:cubicBezTo>
                            <a:cubicBezTo>
                              <a:pt x="28" y="51"/>
                              <a:pt x="18" y="51"/>
                              <a:pt x="15" y="51"/>
                            </a:cubicBezTo>
                            <a:cubicBezTo>
                              <a:pt x="15" y="54"/>
                              <a:pt x="15" y="77"/>
                              <a:pt x="15" y="77"/>
                            </a:cubicBezTo>
                            <a:cubicBezTo>
                              <a:pt x="15" y="77"/>
                              <a:pt x="3" y="77"/>
                              <a:pt x="0" y="77"/>
                            </a:cubicBezTo>
                            <a:cubicBezTo>
                              <a:pt x="0" y="81"/>
                              <a:pt x="0" y="568"/>
                              <a:pt x="0" y="572"/>
                            </a:cubicBezTo>
                            <a:cubicBezTo>
                              <a:pt x="4" y="572"/>
                              <a:pt x="95" y="572"/>
                              <a:pt x="99" y="572"/>
                            </a:cubicBezTo>
                            <a:cubicBezTo>
                              <a:pt x="99" y="568"/>
                              <a:pt x="99" y="81"/>
                              <a:pt x="99" y="77"/>
                            </a:cubicBezTo>
                            <a:cubicBezTo>
                              <a:pt x="96" y="77"/>
                              <a:pt x="84" y="77"/>
                              <a:pt x="84" y="77"/>
                            </a:cubicBezTo>
                            <a:cubicBezTo>
                              <a:pt x="84" y="77"/>
                              <a:pt x="84" y="54"/>
                              <a:pt x="84" y="51"/>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sp>
                  <p:nvSpPr>
                    <p:cNvPr id="753" name="Rectangle 897">
                      <a:extLst>
                        <a:ext uri="{FF2B5EF4-FFF2-40B4-BE49-F238E27FC236}">
                          <a16:creationId xmlns:a16="http://schemas.microsoft.com/office/drawing/2014/main" id="{EFBBA36C-1A6E-48DC-A847-930AD6CB176E}"/>
                        </a:ext>
                      </a:extLst>
                    </p:cNvPr>
                    <p:cNvSpPr>
                      <a:spLocks noChangeAspect="1" noChangeArrowheads="1"/>
                    </p:cNvSpPr>
                    <p:nvPr/>
                  </p:nvSpPr>
                  <p:spPr bwMode="gray">
                    <a:xfrm>
                      <a:off x="869" y="86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4" name="Rectangle 898">
                      <a:extLst>
                        <a:ext uri="{FF2B5EF4-FFF2-40B4-BE49-F238E27FC236}">
                          <a16:creationId xmlns:a16="http://schemas.microsoft.com/office/drawing/2014/main" id="{8C02B1CA-55F7-4EF0-A797-26A9F528283E}"/>
                        </a:ext>
                      </a:extLst>
                    </p:cNvPr>
                    <p:cNvSpPr>
                      <a:spLocks noChangeAspect="1" noChangeArrowheads="1"/>
                    </p:cNvSpPr>
                    <p:nvPr/>
                  </p:nvSpPr>
                  <p:spPr bwMode="gray">
                    <a:xfrm>
                      <a:off x="916" y="86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5" name="Rectangle 899">
                      <a:extLst>
                        <a:ext uri="{FF2B5EF4-FFF2-40B4-BE49-F238E27FC236}">
                          <a16:creationId xmlns:a16="http://schemas.microsoft.com/office/drawing/2014/main" id="{A35E5A23-2DDD-4E53-985A-254F15A1221A}"/>
                        </a:ext>
                      </a:extLst>
                    </p:cNvPr>
                    <p:cNvSpPr>
                      <a:spLocks noChangeAspect="1" noChangeArrowheads="1"/>
                    </p:cNvSpPr>
                    <p:nvPr/>
                  </p:nvSpPr>
                  <p:spPr bwMode="gray">
                    <a:xfrm>
                      <a:off x="963" y="86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6" name="Rectangle 900">
                      <a:extLst>
                        <a:ext uri="{FF2B5EF4-FFF2-40B4-BE49-F238E27FC236}">
                          <a16:creationId xmlns:a16="http://schemas.microsoft.com/office/drawing/2014/main" id="{477D4397-22BB-4027-81E1-2EA7BA8E7E2A}"/>
                        </a:ext>
                      </a:extLst>
                    </p:cNvPr>
                    <p:cNvSpPr>
                      <a:spLocks noChangeAspect="1" noChangeArrowheads="1"/>
                    </p:cNvSpPr>
                    <p:nvPr/>
                  </p:nvSpPr>
                  <p:spPr bwMode="gray">
                    <a:xfrm>
                      <a:off x="1008" y="86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7" name="Rectangle 901">
                      <a:extLst>
                        <a:ext uri="{FF2B5EF4-FFF2-40B4-BE49-F238E27FC236}">
                          <a16:creationId xmlns:a16="http://schemas.microsoft.com/office/drawing/2014/main" id="{E15A9312-3F20-4E90-9A72-D8BE2A0150A4}"/>
                        </a:ext>
                      </a:extLst>
                    </p:cNvPr>
                    <p:cNvSpPr>
                      <a:spLocks noChangeAspect="1" noChangeArrowheads="1"/>
                    </p:cNvSpPr>
                    <p:nvPr/>
                  </p:nvSpPr>
                  <p:spPr bwMode="gray">
                    <a:xfrm>
                      <a:off x="869" y="911"/>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8" name="Rectangle 902">
                      <a:extLst>
                        <a:ext uri="{FF2B5EF4-FFF2-40B4-BE49-F238E27FC236}">
                          <a16:creationId xmlns:a16="http://schemas.microsoft.com/office/drawing/2014/main" id="{FB31ADB7-4BEF-441C-91F2-7014261285CC}"/>
                        </a:ext>
                      </a:extLst>
                    </p:cNvPr>
                    <p:cNvSpPr>
                      <a:spLocks noChangeAspect="1" noChangeArrowheads="1"/>
                    </p:cNvSpPr>
                    <p:nvPr/>
                  </p:nvSpPr>
                  <p:spPr bwMode="gray">
                    <a:xfrm>
                      <a:off x="916" y="911"/>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9" name="Rectangle 903">
                      <a:extLst>
                        <a:ext uri="{FF2B5EF4-FFF2-40B4-BE49-F238E27FC236}">
                          <a16:creationId xmlns:a16="http://schemas.microsoft.com/office/drawing/2014/main" id="{A1BF1428-BEE9-423B-B0D4-6B8BC415A6F3}"/>
                        </a:ext>
                      </a:extLst>
                    </p:cNvPr>
                    <p:cNvSpPr>
                      <a:spLocks noChangeAspect="1" noChangeArrowheads="1"/>
                    </p:cNvSpPr>
                    <p:nvPr/>
                  </p:nvSpPr>
                  <p:spPr bwMode="gray">
                    <a:xfrm>
                      <a:off x="963" y="911"/>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0" name="Rectangle 904">
                      <a:extLst>
                        <a:ext uri="{FF2B5EF4-FFF2-40B4-BE49-F238E27FC236}">
                          <a16:creationId xmlns:a16="http://schemas.microsoft.com/office/drawing/2014/main" id="{BBF925B4-4DC9-49D8-922B-01AE553C98F9}"/>
                        </a:ext>
                      </a:extLst>
                    </p:cNvPr>
                    <p:cNvSpPr>
                      <a:spLocks noChangeAspect="1" noChangeArrowheads="1"/>
                    </p:cNvSpPr>
                    <p:nvPr/>
                  </p:nvSpPr>
                  <p:spPr bwMode="gray">
                    <a:xfrm>
                      <a:off x="1008" y="911"/>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1" name="Rectangle 905">
                      <a:extLst>
                        <a:ext uri="{FF2B5EF4-FFF2-40B4-BE49-F238E27FC236}">
                          <a16:creationId xmlns:a16="http://schemas.microsoft.com/office/drawing/2014/main" id="{335C7C1D-88AB-46D1-8673-99AB84353871}"/>
                        </a:ext>
                      </a:extLst>
                    </p:cNvPr>
                    <p:cNvSpPr>
                      <a:spLocks noChangeAspect="1" noChangeArrowheads="1"/>
                    </p:cNvSpPr>
                    <p:nvPr/>
                  </p:nvSpPr>
                  <p:spPr bwMode="gray">
                    <a:xfrm>
                      <a:off x="869" y="95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2" name="Rectangle 906">
                      <a:extLst>
                        <a:ext uri="{FF2B5EF4-FFF2-40B4-BE49-F238E27FC236}">
                          <a16:creationId xmlns:a16="http://schemas.microsoft.com/office/drawing/2014/main" id="{08254DEA-45AF-4A7D-9881-3ECB3380A2AC}"/>
                        </a:ext>
                      </a:extLst>
                    </p:cNvPr>
                    <p:cNvSpPr>
                      <a:spLocks noChangeAspect="1" noChangeArrowheads="1"/>
                    </p:cNvSpPr>
                    <p:nvPr/>
                  </p:nvSpPr>
                  <p:spPr bwMode="gray">
                    <a:xfrm>
                      <a:off x="916" y="95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3" name="Rectangle 907">
                      <a:extLst>
                        <a:ext uri="{FF2B5EF4-FFF2-40B4-BE49-F238E27FC236}">
                          <a16:creationId xmlns:a16="http://schemas.microsoft.com/office/drawing/2014/main" id="{276CBD7A-98D1-47B3-9E7E-708FC58EEF29}"/>
                        </a:ext>
                      </a:extLst>
                    </p:cNvPr>
                    <p:cNvSpPr>
                      <a:spLocks noChangeAspect="1" noChangeArrowheads="1"/>
                    </p:cNvSpPr>
                    <p:nvPr/>
                  </p:nvSpPr>
                  <p:spPr bwMode="gray">
                    <a:xfrm>
                      <a:off x="963" y="95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4" name="Rectangle 908">
                      <a:extLst>
                        <a:ext uri="{FF2B5EF4-FFF2-40B4-BE49-F238E27FC236}">
                          <a16:creationId xmlns:a16="http://schemas.microsoft.com/office/drawing/2014/main" id="{30DF069C-0C04-4D8A-ABF2-918A59EE536F}"/>
                        </a:ext>
                      </a:extLst>
                    </p:cNvPr>
                    <p:cNvSpPr>
                      <a:spLocks noChangeAspect="1" noChangeArrowheads="1"/>
                    </p:cNvSpPr>
                    <p:nvPr/>
                  </p:nvSpPr>
                  <p:spPr bwMode="gray">
                    <a:xfrm>
                      <a:off x="1008" y="95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5" name="Rectangle 909">
                      <a:extLst>
                        <a:ext uri="{FF2B5EF4-FFF2-40B4-BE49-F238E27FC236}">
                          <a16:creationId xmlns:a16="http://schemas.microsoft.com/office/drawing/2014/main" id="{04D4A59B-825E-47EE-B986-A3507A787D75}"/>
                        </a:ext>
                      </a:extLst>
                    </p:cNvPr>
                    <p:cNvSpPr>
                      <a:spLocks noChangeAspect="1" noChangeArrowheads="1"/>
                    </p:cNvSpPr>
                    <p:nvPr/>
                  </p:nvSpPr>
                  <p:spPr bwMode="gray">
                    <a:xfrm>
                      <a:off x="869" y="100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6" name="Rectangle 910">
                      <a:extLst>
                        <a:ext uri="{FF2B5EF4-FFF2-40B4-BE49-F238E27FC236}">
                          <a16:creationId xmlns:a16="http://schemas.microsoft.com/office/drawing/2014/main" id="{B0909993-4C2D-4517-84E8-EAD28B52F394}"/>
                        </a:ext>
                      </a:extLst>
                    </p:cNvPr>
                    <p:cNvSpPr>
                      <a:spLocks noChangeAspect="1" noChangeArrowheads="1"/>
                    </p:cNvSpPr>
                    <p:nvPr/>
                  </p:nvSpPr>
                  <p:spPr bwMode="gray">
                    <a:xfrm>
                      <a:off x="916" y="100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7" name="Rectangle 911">
                      <a:extLst>
                        <a:ext uri="{FF2B5EF4-FFF2-40B4-BE49-F238E27FC236}">
                          <a16:creationId xmlns:a16="http://schemas.microsoft.com/office/drawing/2014/main" id="{B8045217-44D4-4994-A724-E49D6C7BAC81}"/>
                        </a:ext>
                      </a:extLst>
                    </p:cNvPr>
                    <p:cNvSpPr>
                      <a:spLocks noChangeAspect="1" noChangeArrowheads="1"/>
                    </p:cNvSpPr>
                    <p:nvPr/>
                  </p:nvSpPr>
                  <p:spPr bwMode="gray">
                    <a:xfrm>
                      <a:off x="963" y="100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8" name="Rectangle 912">
                      <a:extLst>
                        <a:ext uri="{FF2B5EF4-FFF2-40B4-BE49-F238E27FC236}">
                          <a16:creationId xmlns:a16="http://schemas.microsoft.com/office/drawing/2014/main" id="{0FA2DCDF-0B27-46D0-917D-3F69E6A8426B}"/>
                        </a:ext>
                      </a:extLst>
                    </p:cNvPr>
                    <p:cNvSpPr>
                      <a:spLocks noChangeAspect="1" noChangeArrowheads="1"/>
                    </p:cNvSpPr>
                    <p:nvPr/>
                  </p:nvSpPr>
                  <p:spPr bwMode="gray">
                    <a:xfrm>
                      <a:off x="1008" y="100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9" name="Rectangle 913">
                      <a:extLst>
                        <a:ext uri="{FF2B5EF4-FFF2-40B4-BE49-F238E27FC236}">
                          <a16:creationId xmlns:a16="http://schemas.microsoft.com/office/drawing/2014/main" id="{E194EF76-0155-4537-A035-8383D94A27AE}"/>
                        </a:ext>
                      </a:extLst>
                    </p:cNvPr>
                    <p:cNvSpPr>
                      <a:spLocks noChangeAspect="1" noChangeArrowheads="1"/>
                    </p:cNvSpPr>
                    <p:nvPr/>
                  </p:nvSpPr>
                  <p:spPr bwMode="gray">
                    <a:xfrm>
                      <a:off x="869" y="104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0" name="Rectangle 914">
                      <a:extLst>
                        <a:ext uri="{FF2B5EF4-FFF2-40B4-BE49-F238E27FC236}">
                          <a16:creationId xmlns:a16="http://schemas.microsoft.com/office/drawing/2014/main" id="{DD45DC27-BE54-4C3F-814F-68C6459C2B9C}"/>
                        </a:ext>
                      </a:extLst>
                    </p:cNvPr>
                    <p:cNvSpPr>
                      <a:spLocks noChangeAspect="1" noChangeArrowheads="1"/>
                    </p:cNvSpPr>
                    <p:nvPr/>
                  </p:nvSpPr>
                  <p:spPr bwMode="gray">
                    <a:xfrm>
                      <a:off x="916" y="104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1" name="Rectangle 915">
                      <a:extLst>
                        <a:ext uri="{FF2B5EF4-FFF2-40B4-BE49-F238E27FC236}">
                          <a16:creationId xmlns:a16="http://schemas.microsoft.com/office/drawing/2014/main" id="{209F7A6D-BE3F-46D3-BE38-81376439B4E1}"/>
                        </a:ext>
                      </a:extLst>
                    </p:cNvPr>
                    <p:cNvSpPr>
                      <a:spLocks noChangeAspect="1" noChangeArrowheads="1"/>
                    </p:cNvSpPr>
                    <p:nvPr/>
                  </p:nvSpPr>
                  <p:spPr bwMode="gray">
                    <a:xfrm>
                      <a:off x="963" y="104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2" name="Rectangle 916">
                      <a:extLst>
                        <a:ext uri="{FF2B5EF4-FFF2-40B4-BE49-F238E27FC236}">
                          <a16:creationId xmlns:a16="http://schemas.microsoft.com/office/drawing/2014/main" id="{2296267C-24CE-473B-B866-7DEB9C6E92C1}"/>
                        </a:ext>
                      </a:extLst>
                    </p:cNvPr>
                    <p:cNvSpPr>
                      <a:spLocks noChangeAspect="1" noChangeArrowheads="1"/>
                    </p:cNvSpPr>
                    <p:nvPr/>
                  </p:nvSpPr>
                  <p:spPr bwMode="gray">
                    <a:xfrm>
                      <a:off x="1008" y="104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3" name="Rectangle 917">
                      <a:extLst>
                        <a:ext uri="{FF2B5EF4-FFF2-40B4-BE49-F238E27FC236}">
                          <a16:creationId xmlns:a16="http://schemas.microsoft.com/office/drawing/2014/main" id="{A96642BB-67B8-43F7-901A-68074172A298}"/>
                        </a:ext>
                      </a:extLst>
                    </p:cNvPr>
                    <p:cNvSpPr>
                      <a:spLocks noChangeAspect="1" noChangeArrowheads="1"/>
                    </p:cNvSpPr>
                    <p:nvPr/>
                  </p:nvSpPr>
                  <p:spPr bwMode="gray">
                    <a:xfrm>
                      <a:off x="869" y="109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4" name="Rectangle 918">
                      <a:extLst>
                        <a:ext uri="{FF2B5EF4-FFF2-40B4-BE49-F238E27FC236}">
                          <a16:creationId xmlns:a16="http://schemas.microsoft.com/office/drawing/2014/main" id="{4D149436-30CA-4C4D-B499-69393CA87A65}"/>
                        </a:ext>
                      </a:extLst>
                    </p:cNvPr>
                    <p:cNvSpPr>
                      <a:spLocks noChangeAspect="1" noChangeArrowheads="1"/>
                    </p:cNvSpPr>
                    <p:nvPr/>
                  </p:nvSpPr>
                  <p:spPr bwMode="gray">
                    <a:xfrm>
                      <a:off x="916" y="109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5" name="Rectangle 919">
                      <a:extLst>
                        <a:ext uri="{FF2B5EF4-FFF2-40B4-BE49-F238E27FC236}">
                          <a16:creationId xmlns:a16="http://schemas.microsoft.com/office/drawing/2014/main" id="{485AB0BB-60C4-470A-8C48-611C5D869924}"/>
                        </a:ext>
                      </a:extLst>
                    </p:cNvPr>
                    <p:cNvSpPr>
                      <a:spLocks noChangeAspect="1" noChangeArrowheads="1"/>
                    </p:cNvSpPr>
                    <p:nvPr/>
                  </p:nvSpPr>
                  <p:spPr bwMode="gray">
                    <a:xfrm>
                      <a:off x="963" y="109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6" name="Rectangle 920">
                      <a:extLst>
                        <a:ext uri="{FF2B5EF4-FFF2-40B4-BE49-F238E27FC236}">
                          <a16:creationId xmlns:a16="http://schemas.microsoft.com/office/drawing/2014/main" id="{BDEB9856-3107-495C-A5C9-A921D21FD253}"/>
                        </a:ext>
                      </a:extLst>
                    </p:cNvPr>
                    <p:cNvSpPr>
                      <a:spLocks noChangeAspect="1" noChangeArrowheads="1"/>
                    </p:cNvSpPr>
                    <p:nvPr/>
                  </p:nvSpPr>
                  <p:spPr bwMode="gray">
                    <a:xfrm>
                      <a:off x="1008" y="109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7" name="Rectangle 921">
                      <a:extLst>
                        <a:ext uri="{FF2B5EF4-FFF2-40B4-BE49-F238E27FC236}">
                          <a16:creationId xmlns:a16="http://schemas.microsoft.com/office/drawing/2014/main" id="{5438D0D9-9FEE-46EF-89AB-B834DA15BBF8}"/>
                        </a:ext>
                      </a:extLst>
                    </p:cNvPr>
                    <p:cNvSpPr>
                      <a:spLocks noChangeAspect="1" noChangeArrowheads="1"/>
                    </p:cNvSpPr>
                    <p:nvPr/>
                  </p:nvSpPr>
                  <p:spPr bwMode="gray">
                    <a:xfrm>
                      <a:off x="869" y="1137"/>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8" name="Rectangle 922">
                      <a:extLst>
                        <a:ext uri="{FF2B5EF4-FFF2-40B4-BE49-F238E27FC236}">
                          <a16:creationId xmlns:a16="http://schemas.microsoft.com/office/drawing/2014/main" id="{7DE34D61-AC9B-4025-A19A-9B9A32CA6128}"/>
                        </a:ext>
                      </a:extLst>
                    </p:cNvPr>
                    <p:cNvSpPr>
                      <a:spLocks noChangeAspect="1" noChangeArrowheads="1"/>
                    </p:cNvSpPr>
                    <p:nvPr/>
                  </p:nvSpPr>
                  <p:spPr bwMode="gray">
                    <a:xfrm>
                      <a:off x="916" y="1137"/>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9" name="Rectangle 923">
                      <a:extLst>
                        <a:ext uri="{FF2B5EF4-FFF2-40B4-BE49-F238E27FC236}">
                          <a16:creationId xmlns:a16="http://schemas.microsoft.com/office/drawing/2014/main" id="{58405A8A-0F3A-438D-90BE-6A53FE6FD543}"/>
                        </a:ext>
                      </a:extLst>
                    </p:cNvPr>
                    <p:cNvSpPr>
                      <a:spLocks noChangeAspect="1" noChangeArrowheads="1"/>
                    </p:cNvSpPr>
                    <p:nvPr/>
                  </p:nvSpPr>
                  <p:spPr bwMode="gray">
                    <a:xfrm>
                      <a:off x="963" y="1137"/>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0" name="Rectangle 924">
                      <a:extLst>
                        <a:ext uri="{FF2B5EF4-FFF2-40B4-BE49-F238E27FC236}">
                          <a16:creationId xmlns:a16="http://schemas.microsoft.com/office/drawing/2014/main" id="{972EDAAF-EAB2-4842-B6BD-B3E7D2E5EFAB}"/>
                        </a:ext>
                      </a:extLst>
                    </p:cNvPr>
                    <p:cNvSpPr>
                      <a:spLocks noChangeAspect="1" noChangeArrowheads="1"/>
                    </p:cNvSpPr>
                    <p:nvPr/>
                  </p:nvSpPr>
                  <p:spPr bwMode="gray">
                    <a:xfrm>
                      <a:off x="1008" y="1137"/>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1" name="Rectangle 925">
                      <a:extLst>
                        <a:ext uri="{FF2B5EF4-FFF2-40B4-BE49-F238E27FC236}">
                          <a16:creationId xmlns:a16="http://schemas.microsoft.com/office/drawing/2014/main" id="{64929B0D-100D-4104-8252-316DD43D333B}"/>
                        </a:ext>
                      </a:extLst>
                    </p:cNvPr>
                    <p:cNvSpPr>
                      <a:spLocks noChangeAspect="1" noChangeArrowheads="1"/>
                    </p:cNvSpPr>
                    <p:nvPr/>
                  </p:nvSpPr>
                  <p:spPr bwMode="gray">
                    <a:xfrm>
                      <a:off x="869" y="1182"/>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2" name="Rectangle 926">
                      <a:extLst>
                        <a:ext uri="{FF2B5EF4-FFF2-40B4-BE49-F238E27FC236}">
                          <a16:creationId xmlns:a16="http://schemas.microsoft.com/office/drawing/2014/main" id="{8F20AF7B-4BB9-4793-BA2C-89296F416122}"/>
                        </a:ext>
                      </a:extLst>
                    </p:cNvPr>
                    <p:cNvSpPr>
                      <a:spLocks noChangeAspect="1" noChangeArrowheads="1"/>
                    </p:cNvSpPr>
                    <p:nvPr/>
                  </p:nvSpPr>
                  <p:spPr bwMode="gray">
                    <a:xfrm>
                      <a:off x="916" y="1182"/>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3" name="Rectangle 927">
                      <a:extLst>
                        <a:ext uri="{FF2B5EF4-FFF2-40B4-BE49-F238E27FC236}">
                          <a16:creationId xmlns:a16="http://schemas.microsoft.com/office/drawing/2014/main" id="{D88F65F7-75B7-4793-942B-BD5376BA7A12}"/>
                        </a:ext>
                      </a:extLst>
                    </p:cNvPr>
                    <p:cNvSpPr>
                      <a:spLocks noChangeAspect="1" noChangeArrowheads="1"/>
                    </p:cNvSpPr>
                    <p:nvPr/>
                  </p:nvSpPr>
                  <p:spPr bwMode="gray">
                    <a:xfrm>
                      <a:off x="963" y="1182"/>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4" name="Rectangle 928">
                      <a:extLst>
                        <a:ext uri="{FF2B5EF4-FFF2-40B4-BE49-F238E27FC236}">
                          <a16:creationId xmlns:a16="http://schemas.microsoft.com/office/drawing/2014/main" id="{31BE1422-35D6-4447-9B75-B551E1DFEE89}"/>
                        </a:ext>
                      </a:extLst>
                    </p:cNvPr>
                    <p:cNvSpPr>
                      <a:spLocks noChangeAspect="1" noChangeArrowheads="1"/>
                    </p:cNvSpPr>
                    <p:nvPr/>
                  </p:nvSpPr>
                  <p:spPr bwMode="gray">
                    <a:xfrm>
                      <a:off x="1008" y="1182"/>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5" name="Rectangle 929">
                      <a:extLst>
                        <a:ext uri="{FF2B5EF4-FFF2-40B4-BE49-F238E27FC236}">
                          <a16:creationId xmlns:a16="http://schemas.microsoft.com/office/drawing/2014/main" id="{E521A418-6E6D-4653-811C-B6D555DEB54D}"/>
                        </a:ext>
                      </a:extLst>
                    </p:cNvPr>
                    <p:cNvSpPr>
                      <a:spLocks noChangeAspect="1" noChangeArrowheads="1"/>
                    </p:cNvSpPr>
                    <p:nvPr/>
                  </p:nvSpPr>
                  <p:spPr bwMode="gray">
                    <a:xfrm>
                      <a:off x="869" y="123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6" name="Rectangle 930">
                      <a:extLst>
                        <a:ext uri="{FF2B5EF4-FFF2-40B4-BE49-F238E27FC236}">
                          <a16:creationId xmlns:a16="http://schemas.microsoft.com/office/drawing/2014/main" id="{CCC5BD85-8114-4F64-91A0-B5E9BF8E0499}"/>
                        </a:ext>
                      </a:extLst>
                    </p:cNvPr>
                    <p:cNvSpPr>
                      <a:spLocks noChangeAspect="1" noChangeArrowheads="1"/>
                    </p:cNvSpPr>
                    <p:nvPr/>
                  </p:nvSpPr>
                  <p:spPr bwMode="gray">
                    <a:xfrm>
                      <a:off x="916" y="123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7" name="Rectangle 931">
                      <a:extLst>
                        <a:ext uri="{FF2B5EF4-FFF2-40B4-BE49-F238E27FC236}">
                          <a16:creationId xmlns:a16="http://schemas.microsoft.com/office/drawing/2014/main" id="{0D7AFDCB-D278-4723-A01F-3F4E9A38C54D}"/>
                        </a:ext>
                      </a:extLst>
                    </p:cNvPr>
                    <p:cNvSpPr>
                      <a:spLocks noChangeAspect="1" noChangeArrowheads="1"/>
                    </p:cNvSpPr>
                    <p:nvPr/>
                  </p:nvSpPr>
                  <p:spPr bwMode="gray">
                    <a:xfrm>
                      <a:off x="963" y="123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8" name="Rectangle 932">
                      <a:extLst>
                        <a:ext uri="{FF2B5EF4-FFF2-40B4-BE49-F238E27FC236}">
                          <a16:creationId xmlns:a16="http://schemas.microsoft.com/office/drawing/2014/main" id="{A5B4B68C-B62C-4F57-A7B8-FF48AE561CEA}"/>
                        </a:ext>
                      </a:extLst>
                    </p:cNvPr>
                    <p:cNvSpPr>
                      <a:spLocks noChangeAspect="1" noChangeArrowheads="1"/>
                    </p:cNvSpPr>
                    <p:nvPr/>
                  </p:nvSpPr>
                  <p:spPr bwMode="gray">
                    <a:xfrm>
                      <a:off x="1008" y="123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9" name="Rectangle 933">
                      <a:extLst>
                        <a:ext uri="{FF2B5EF4-FFF2-40B4-BE49-F238E27FC236}">
                          <a16:creationId xmlns:a16="http://schemas.microsoft.com/office/drawing/2014/main" id="{C08B8A4C-F405-420C-BF4E-C0BE9DF3DB82}"/>
                        </a:ext>
                      </a:extLst>
                    </p:cNvPr>
                    <p:cNvSpPr>
                      <a:spLocks noChangeAspect="1" noChangeArrowheads="1"/>
                    </p:cNvSpPr>
                    <p:nvPr/>
                  </p:nvSpPr>
                  <p:spPr bwMode="gray">
                    <a:xfrm>
                      <a:off x="869" y="1274"/>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0" name="Rectangle 934">
                      <a:extLst>
                        <a:ext uri="{FF2B5EF4-FFF2-40B4-BE49-F238E27FC236}">
                          <a16:creationId xmlns:a16="http://schemas.microsoft.com/office/drawing/2014/main" id="{E2161DC8-2AD2-4E9F-A97C-C20A8F65A6E3}"/>
                        </a:ext>
                      </a:extLst>
                    </p:cNvPr>
                    <p:cNvSpPr>
                      <a:spLocks noChangeAspect="1" noChangeArrowheads="1"/>
                    </p:cNvSpPr>
                    <p:nvPr/>
                  </p:nvSpPr>
                  <p:spPr bwMode="gray">
                    <a:xfrm>
                      <a:off x="916" y="1274"/>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1" name="Rectangle 935">
                      <a:extLst>
                        <a:ext uri="{FF2B5EF4-FFF2-40B4-BE49-F238E27FC236}">
                          <a16:creationId xmlns:a16="http://schemas.microsoft.com/office/drawing/2014/main" id="{B2875A6E-D444-4604-9D10-835448116BF4}"/>
                        </a:ext>
                      </a:extLst>
                    </p:cNvPr>
                    <p:cNvSpPr>
                      <a:spLocks noChangeAspect="1" noChangeArrowheads="1"/>
                    </p:cNvSpPr>
                    <p:nvPr/>
                  </p:nvSpPr>
                  <p:spPr bwMode="gray">
                    <a:xfrm>
                      <a:off x="963" y="1274"/>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2" name="Rectangle 936">
                      <a:extLst>
                        <a:ext uri="{FF2B5EF4-FFF2-40B4-BE49-F238E27FC236}">
                          <a16:creationId xmlns:a16="http://schemas.microsoft.com/office/drawing/2014/main" id="{5234D332-ED0E-49E0-A38B-D25F26FCE68C}"/>
                        </a:ext>
                      </a:extLst>
                    </p:cNvPr>
                    <p:cNvSpPr>
                      <a:spLocks noChangeAspect="1" noChangeArrowheads="1"/>
                    </p:cNvSpPr>
                    <p:nvPr/>
                  </p:nvSpPr>
                  <p:spPr bwMode="gray">
                    <a:xfrm>
                      <a:off x="1008" y="1274"/>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3" name="Rectangle 937">
                      <a:extLst>
                        <a:ext uri="{FF2B5EF4-FFF2-40B4-BE49-F238E27FC236}">
                          <a16:creationId xmlns:a16="http://schemas.microsoft.com/office/drawing/2014/main" id="{89AF0296-3899-440B-AB8A-FF6774A114D7}"/>
                        </a:ext>
                      </a:extLst>
                    </p:cNvPr>
                    <p:cNvSpPr>
                      <a:spLocks noChangeAspect="1" noChangeArrowheads="1"/>
                    </p:cNvSpPr>
                    <p:nvPr/>
                  </p:nvSpPr>
                  <p:spPr bwMode="gray">
                    <a:xfrm>
                      <a:off x="869" y="1319"/>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4" name="Rectangle 938">
                      <a:extLst>
                        <a:ext uri="{FF2B5EF4-FFF2-40B4-BE49-F238E27FC236}">
                          <a16:creationId xmlns:a16="http://schemas.microsoft.com/office/drawing/2014/main" id="{72B421D8-DC7A-48BE-B001-AACCA12275C6}"/>
                        </a:ext>
                      </a:extLst>
                    </p:cNvPr>
                    <p:cNvSpPr>
                      <a:spLocks noChangeAspect="1" noChangeArrowheads="1"/>
                    </p:cNvSpPr>
                    <p:nvPr/>
                  </p:nvSpPr>
                  <p:spPr bwMode="gray">
                    <a:xfrm>
                      <a:off x="916" y="1319"/>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5" name="Rectangle 939">
                      <a:extLst>
                        <a:ext uri="{FF2B5EF4-FFF2-40B4-BE49-F238E27FC236}">
                          <a16:creationId xmlns:a16="http://schemas.microsoft.com/office/drawing/2014/main" id="{2108F3C7-B852-4325-9600-8D1BCB3B110B}"/>
                        </a:ext>
                      </a:extLst>
                    </p:cNvPr>
                    <p:cNvSpPr>
                      <a:spLocks noChangeAspect="1" noChangeArrowheads="1"/>
                    </p:cNvSpPr>
                    <p:nvPr/>
                  </p:nvSpPr>
                  <p:spPr bwMode="gray">
                    <a:xfrm>
                      <a:off x="963" y="1319"/>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6" name="Rectangle 940">
                      <a:extLst>
                        <a:ext uri="{FF2B5EF4-FFF2-40B4-BE49-F238E27FC236}">
                          <a16:creationId xmlns:a16="http://schemas.microsoft.com/office/drawing/2014/main" id="{EE65D5AE-EEB8-4F8D-9B9F-9E15DFE6AEDA}"/>
                        </a:ext>
                      </a:extLst>
                    </p:cNvPr>
                    <p:cNvSpPr>
                      <a:spLocks noChangeAspect="1" noChangeArrowheads="1"/>
                    </p:cNvSpPr>
                    <p:nvPr/>
                  </p:nvSpPr>
                  <p:spPr bwMode="gray">
                    <a:xfrm>
                      <a:off x="1008" y="1319"/>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7" name="Rectangle 941">
                      <a:extLst>
                        <a:ext uri="{FF2B5EF4-FFF2-40B4-BE49-F238E27FC236}">
                          <a16:creationId xmlns:a16="http://schemas.microsoft.com/office/drawing/2014/main" id="{BE03EC6D-CCE5-4BB5-A5A5-56D0FC25F5BE}"/>
                        </a:ext>
                      </a:extLst>
                    </p:cNvPr>
                    <p:cNvSpPr>
                      <a:spLocks noChangeAspect="1" noChangeArrowheads="1"/>
                    </p:cNvSpPr>
                    <p:nvPr/>
                  </p:nvSpPr>
                  <p:spPr bwMode="gray">
                    <a:xfrm>
                      <a:off x="869" y="1364"/>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8" name="Rectangle 942">
                      <a:extLst>
                        <a:ext uri="{FF2B5EF4-FFF2-40B4-BE49-F238E27FC236}">
                          <a16:creationId xmlns:a16="http://schemas.microsoft.com/office/drawing/2014/main" id="{87943744-2905-4CF4-B36A-32D429E9132D}"/>
                        </a:ext>
                      </a:extLst>
                    </p:cNvPr>
                    <p:cNvSpPr>
                      <a:spLocks noChangeAspect="1" noChangeArrowheads="1"/>
                    </p:cNvSpPr>
                    <p:nvPr/>
                  </p:nvSpPr>
                  <p:spPr bwMode="gray">
                    <a:xfrm>
                      <a:off x="916" y="1364"/>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9" name="Rectangle 943">
                      <a:extLst>
                        <a:ext uri="{FF2B5EF4-FFF2-40B4-BE49-F238E27FC236}">
                          <a16:creationId xmlns:a16="http://schemas.microsoft.com/office/drawing/2014/main" id="{B6E7D865-428F-4AC3-ACC9-1B1654FBC484}"/>
                        </a:ext>
                      </a:extLst>
                    </p:cNvPr>
                    <p:cNvSpPr>
                      <a:spLocks noChangeAspect="1" noChangeArrowheads="1"/>
                    </p:cNvSpPr>
                    <p:nvPr/>
                  </p:nvSpPr>
                  <p:spPr bwMode="gray">
                    <a:xfrm>
                      <a:off x="963" y="1364"/>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0" name="Rectangle 944">
                      <a:extLst>
                        <a:ext uri="{FF2B5EF4-FFF2-40B4-BE49-F238E27FC236}">
                          <a16:creationId xmlns:a16="http://schemas.microsoft.com/office/drawing/2014/main" id="{4613E994-AC41-4BCD-824B-19241E4C2BEE}"/>
                        </a:ext>
                      </a:extLst>
                    </p:cNvPr>
                    <p:cNvSpPr>
                      <a:spLocks noChangeAspect="1" noChangeArrowheads="1"/>
                    </p:cNvSpPr>
                    <p:nvPr/>
                  </p:nvSpPr>
                  <p:spPr bwMode="gray">
                    <a:xfrm>
                      <a:off x="1008" y="1364"/>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1" name="Rectangle 945">
                      <a:extLst>
                        <a:ext uri="{FF2B5EF4-FFF2-40B4-BE49-F238E27FC236}">
                          <a16:creationId xmlns:a16="http://schemas.microsoft.com/office/drawing/2014/main" id="{61A6973B-1EB5-4D30-93BC-4EC0FE274814}"/>
                        </a:ext>
                      </a:extLst>
                    </p:cNvPr>
                    <p:cNvSpPr>
                      <a:spLocks noChangeAspect="1" noChangeArrowheads="1"/>
                    </p:cNvSpPr>
                    <p:nvPr/>
                  </p:nvSpPr>
                  <p:spPr bwMode="gray">
                    <a:xfrm>
                      <a:off x="869" y="1412"/>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2" name="Rectangle 946">
                      <a:extLst>
                        <a:ext uri="{FF2B5EF4-FFF2-40B4-BE49-F238E27FC236}">
                          <a16:creationId xmlns:a16="http://schemas.microsoft.com/office/drawing/2014/main" id="{B677FA80-32C6-4A97-B130-0DF1170CC940}"/>
                        </a:ext>
                      </a:extLst>
                    </p:cNvPr>
                    <p:cNvSpPr>
                      <a:spLocks noChangeAspect="1" noChangeArrowheads="1"/>
                    </p:cNvSpPr>
                    <p:nvPr/>
                  </p:nvSpPr>
                  <p:spPr bwMode="gray">
                    <a:xfrm>
                      <a:off x="916" y="1412"/>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3" name="Rectangle 947">
                      <a:extLst>
                        <a:ext uri="{FF2B5EF4-FFF2-40B4-BE49-F238E27FC236}">
                          <a16:creationId xmlns:a16="http://schemas.microsoft.com/office/drawing/2014/main" id="{3B2A0580-2B77-4CE9-B088-67DFB71D9178}"/>
                        </a:ext>
                      </a:extLst>
                    </p:cNvPr>
                    <p:cNvSpPr>
                      <a:spLocks noChangeAspect="1" noChangeArrowheads="1"/>
                    </p:cNvSpPr>
                    <p:nvPr/>
                  </p:nvSpPr>
                  <p:spPr bwMode="gray">
                    <a:xfrm>
                      <a:off x="963" y="1412"/>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4" name="Rectangle 948">
                      <a:extLst>
                        <a:ext uri="{FF2B5EF4-FFF2-40B4-BE49-F238E27FC236}">
                          <a16:creationId xmlns:a16="http://schemas.microsoft.com/office/drawing/2014/main" id="{C6ECEBD9-56B1-4A63-946B-E0F51141C8D7}"/>
                        </a:ext>
                      </a:extLst>
                    </p:cNvPr>
                    <p:cNvSpPr>
                      <a:spLocks noChangeAspect="1" noChangeArrowheads="1"/>
                    </p:cNvSpPr>
                    <p:nvPr/>
                  </p:nvSpPr>
                  <p:spPr bwMode="gray">
                    <a:xfrm>
                      <a:off x="1008" y="1412"/>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5" name="Rectangle 949">
                      <a:extLst>
                        <a:ext uri="{FF2B5EF4-FFF2-40B4-BE49-F238E27FC236}">
                          <a16:creationId xmlns:a16="http://schemas.microsoft.com/office/drawing/2014/main" id="{8710BCF5-0414-4A32-A86D-901311E0CF7D}"/>
                        </a:ext>
                      </a:extLst>
                    </p:cNvPr>
                    <p:cNvSpPr>
                      <a:spLocks noChangeAspect="1" noChangeArrowheads="1"/>
                    </p:cNvSpPr>
                    <p:nvPr/>
                  </p:nvSpPr>
                  <p:spPr bwMode="gray">
                    <a:xfrm>
                      <a:off x="869" y="1456"/>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6" name="Rectangle 950">
                      <a:extLst>
                        <a:ext uri="{FF2B5EF4-FFF2-40B4-BE49-F238E27FC236}">
                          <a16:creationId xmlns:a16="http://schemas.microsoft.com/office/drawing/2014/main" id="{1C90365D-7E95-4E99-B030-B3E40E40C890}"/>
                        </a:ext>
                      </a:extLst>
                    </p:cNvPr>
                    <p:cNvSpPr>
                      <a:spLocks noChangeAspect="1" noChangeArrowheads="1"/>
                    </p:cNvSpPr>
                    <p:nvPr/>
                  </p:nvSpPr>
                  <p:spPr bwMode="gray">
                    <a:xfrm>
                      <a:off x="916" y="1456"/>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7" name="Rectangle 951">
                      <a:extLst>
                        <a:ext uri="{FF2B5EF4-FFF2-40B4-BE49-F238E27FC236}">
                          <a16:creationId xmlns:a16="http://schemas.microsoft.com/office/drawing/2014/main" id="{ECE33B95-D2D5-493F-9FC4-FC84649706CD}"/>
                        </a:ext>
                      </a:extLst>
                    </p:cNvPr>
                    <p:cNvSpPr>
                      <a:spLocks noChangeAspect="1" noChangeArrowheads="1"/>
                    </p:cNvSpPr>
                    <p:nvPr/>
                  </p:nvSpPr>
                  <p:spPr bwMode="gray">
                    <a:xfrm>
                      <a:off x="963" y="1456"/>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8" name="Rectangle 952">
                      <a:extLst>
                        <a:ext uri="{FF2B5EF4-FFF2-40B4-BE49-F238E27FC236}">
                          <a16:creationId xmlns:a16="http://schemas.microsoft.com/office/drawing/2014/main" id="{0A862894-F4B3-469B-8CF4-921C26C6302F}"/>
                        </a:ext>
                      </a:extLst>
                    </p:cNvPr>
                    <p:cNvSpPr>
                      <a:spLocks noChangeAspect="1" noChangeArrowheads="1"/>
                    </p:cNvSpPr>
                    <p:nvPr/>
                  </p:nvSpPr>
                  <p:spPr bwMode="gray">
                    <a:xfrm>
                      <a:off x="1008" y="1456"/>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9" name="Rectangle 953">
                      <a:extLst>
                        <a:ext uri="{FF2B5EF4-FFF2-40B4-BE49-F238E27FC236}">
                          <a16:creationId xmlns:a16="http://schemas.microsoft.com/office/drawing/2014/main" id="{777EDD2D-0602-4B3A-A79A-9348CE8A5EFE}"/>
                        </a:ext>
                      </a:extLst>
                    </p:cNvPr>
                    <p:cNvSpPr>
                      <a:spLocks noChangeAspect="1" noChangeArrowheads="1"/>
                    </p:cNvSpPr>
                    <p:nvPr/>
                  </p:nvSpPr>
                  <p:spPr bwMode="gray">
                    <a:xfrm>
                      <a:off x="869" y="1501"/>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0" name="Rectangle 954">
                      <a:extLst>
                        <a:ext uri="{FF2B5EF4-FFF2-40B4-BE49-F238E27FC236}">
                          <a16:creationId xmlns:a16="http://schemas.microsoft.com/office/drawing/2014/main" id="{22B94A10-4412-40AE-AED2-4C974FCE6FC3}"/>
                        </a:ext>
                      </a:extLst>
                    </p:cNvPr>
                    <p:cNvSpPr>
                      <a:spLocks noChangeAspect="1" noChangeArrowheads="1"/>
                    </p:cNvSpPr>
                    <p:nvPr/>
                  </p:nvSpPr>
                  <p:spPr bwMode="gray">
                    <a:xfrm>
                      <a:off x="916" y="1501"/>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1" name="Rectangle 955">
                      <a:extLst>
                        <a:ext uri="{FF2B5EF4-FFF2-40B4-BE49-F238E27FC236}">
                          <a16:creationId xmlns:a16="http://schemas.microsoft.com/office/drawing/2014/main" id="{67C4EF05-0759-483C-A3DC-7023BE10BEA5}"/>
                        </a:ext>
                      </a:extLst>
                    </p:cNvPr>
                    <p:cNvSpPr>
                      <a:spLocks noChangeAspect="1" noChangeArrowheads="1"/>
                    </p:cNvSpPr>
                    <p:nvPr/>
                  </p:nvSpPr>
                  <p:spPr bwMode="gray">
                    <a:xfrm>
                      <a:off x="963" y="1501"/>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2" name="Rectangle 956">
                      <a:extLst>
                        <a:ext uri="{FF2B5EF4-FFF2-40B4-BE49-F238E27FC236}">
                          <a16:creationId xmlns:a16="http://schemas.microsoft.com/office/drawing/2014/main" id="{B2E16608-D976-4311-AEFF-5415C25BEEBE}"/>
                        </a:ext>
                      </a:extLst>
                    </p:cNvPr>
                    <p:cNvSpPr>
                      <a:spLocks noChangeAspect="1" noChangeArrowheads="1"/>
                    </p:cNvSpPr>
                    <p:nvPr/>
                  </p:nvSpPr>
                  <p:spPr bwMode="gray">
                    <a:xfrm>
                      <a:off x="1008" y="1501"/>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3" name="Rectangle 957">
                      <a:extLst>
                        <a:ext uri="{FF2B5EF4-FFF2-40B4-BE49-F238E27FC236}">
                          <a16:creationId xmlns:a16="http://schemas.microsoft.com/office/drawing/2014/main" id="{7DA80B9B-0A6F-466E-B42D-2CA23CEBA1D3}"/>
                        </a:ext>
                      </a:extLst>
                    </p:cNvPr>
                    <p:cNvSpPr>
                      <a:spLocks noChangeAspect="1" noChangeArrowheads="1"/>
                    </p:cNvSpPr>
                    <p:nvPr/>
                  </p:nvSpPr>
                  <p:spPr bwMode="gray">
                    <a:xfrm>
                      <a:off x="869" y="154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4" name="Rectangle 958">
                      <a:extLst>
                        <a:ext uri="{FF2B5EF4-FFF2-40B4-BE49-F238E27FC236}">
                          <a16:creationId xmlns:a16="http://schemas.microsoft.com/office/drawing/2014/main" id="{FF1E976E-206B-4B64-BDEC-692BAA7BAD15}"/>
                        </a:ext>
                      </a:extLst>
                    </p:cNvPr>
                    <p:cNvSpPr>
                      <a:spLocks noChangeAspect="1" noChangeArrowheads="1"/>
                    </p:cNvSpPr>
                    <p:nvPr/>
                  </p:nvSpPr>
                  <p:spPr bwMode="gray">
                    <a:xfrm>
                      <a:off x="916" y="154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5" name="Rectangle 959">
                      <a:extLst>
                        <a:ext uri="{FF2B5EF4-FFF2-40B4-BE49-F238E27FC236}">
                          <a16:creationId xmlns:a16="http://schemas.microsoft.com/office/drawing/2014/main" id="{6038A83C-08AE-4979-9EEA-C82D5596ABD5}"/>
                        </a:ext>
                      </a:extLst>
                    </p:cNvPr>
                    <p:cNvSpPr>
                      <a:spLocks noChangeAspect="1" noChangeArrowheads="1"/>
                    </p:cNvSpPr>
                    <p:nvPr/>
                  </p:nvSpPr>
                  <p:spPr bwMode="gray">
                    <a:xfrm>
                      <a:off x="963" y="154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6" name="Rectangle 960">
                      <a:extLst>
                        <a:ext uri="{FF2B5EF4-FFF2-40B4-BE49-F238E27FC236}">
                          <a16:creationId xmlns:a16="http://schemas.microsoft.com/office/drawing/2014/main" id="{789347C4-7BEB-476C-B9B9-1A308DA0ED05}"/>
                        </a:ext>
                      </a:extLst>
                    </p:cNvPr>
                    <p:cNvSpPr>
                      <a:spLocks noChangeAspect="1" noChangeArrowheads="1"/>
                    </p:cNvSpPr>
                    <p:nvPr/>
                  </p:nvSpPr>
                  <p:spPr bwMode="gray">
                    <a:xfrm>
                      <a:off x="1008" y="154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7" name="Rectangle 961">
                      <a:extLst>
                        <a:ext uri="{FF2B5EF4-FFF2-40B4-BE49-F238E27FC236}">
                          <a16:creationId xmlns:a16="http://schemas.microsoft.com/office/drawing/2014/main" id="{E262FBEF-2976-4C07-B369-335FD7B2670E}"/>
                        </a:ext>
                      </a:extLst>
                    </p:cNvPr>
                    <p:cNvSpPr>
                      <a:spLocks noChangeAspect="1" noChangeArrowheads="1"/>
                    </p:cNvSpPr>
                    <p:nvPr/>
                  </p:nvSpPr>
                  <p:spPr bwMode="gray">
                    <a:xfrm>
                      <a:off x="869" y="1593"/>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8" name="Rectangle 962">
                      <a:extLst>
                        <a:ext uri="{FF2B5EF4-FFF2-40B4-BE49-F238E27FC236}">
                          <a16:creationId xmlns:a16="http://schemas.microsoft.com/office/drawing/2014/main" id="{9EDA4808-AAA4-47AD-9D21-0753877EC303}"/>
                        </a:ext>
                      </a:extLst>
                    </p:cNvPr>
                    <p:cNvSpPr>
                      <a:spLocks noChangeAspect="1" noChangeArrowheads="1"/>
                    </p:cNvSpPr>
                    <p:nvPr/>
                  </p:nvSpPr>
                  <p:spPr bwMode="gray">
                    <a:xfrm>
                      <a:off x="916" y="1593"/>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9" name="Rectangle 963">
                      <a:extLst>
                        <a:ext uri="{FF2B5EF4-FFF2-40B4-BE49-F238E27FC236}">
                          <a16:creationId xmlns:a16="http://schemas.microsoft.com/office/drawing/2014/main" id="{84844518-8523-4246-967F-F2B6A98B01E6}"/>
                        </a:ext>
                      </a:extLst>
                    </p:cNvPr>
                    <p:cNvSpPr>
                      <a:spLocks noChangeAspect="1" noChangeArrowheads="1"/>
                    </p:cNvSpPr>
                    <p:nvPr/>
                  </p:nvSpPr>
                  <p:spPr bwMode="gray">
                    <a:xfrm>
                      <a:off x="963" y="1593"/>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0" name="Rectangle 964">
                      <a:extLst>
                        <a:ext uri="{FF2B5EF4-FFF2-40B4-BE49-F238E27FC236}">
                          <a16:creationId xmlns:a16="http://schemas.microsoft.com/office/drawing/2014/main" id="{9C565EC9-2276-4560-98D2-F908064F3348}"/>
                        </a:ext>
                      </a:extLst>
                    </p:cNvPr>
                    <p:cNvSpPr>
                      <a:spLocks noChangeAspect="1" noChangeArrowheads="1"/>
                    </p:cNvSpPr>
                    <p:nvPr/>
                  </p:nvSpPr>
                  <p:spPr bwMode="gray">
                    <a:xfrm>
                      <a:off x="1008" y="1593"/>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1" name="Rectangle 965">
                      <a:extLst>
                        <a:ext uri="{FF2B5EF4-FFF2-40B4-BE49-F238E27FC236}">
                          <a16:creationId xmlns:a16="http://schemas.microsoft.com/office/drawing/2014/main" id="{6242278D-5D61-415B-AA4B-A683E9CBD0D4}"/>
                        </a:ext>
                      </a:extLst>
                    </p:cNvPr>
                    <p:cNvSpPr>
                      <a:spLocks noChangeAspect="1" noChangeArrowheads="1"/>
                    </p:cNvSpPr>
                    <p:nvPr/>
                  </p:nvSpPr>
                  <p:spPr bwMode="gray">
                    <a:xfrm>
                      <a:off x="869" y="1638"/>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2" name="Rectangle 966">
                      <a:extLst>
                        <a:ext uri="{FF2B5EF4-FFF2-40B4-BE49-F238E27FC236}">
                          <a16:creationId xmlns:a16="http://schemas.microsoft.com/office/drawing/2014/main" id="{3888D82B-B39B-4ED7-B7CD-312F2AA2AAB6}"/>
                        </a:ext>
                      </a:extLst>
                    </p:cNvPr>
                    <p:cNvSpPr>
                      <a:spLocks noChangeAspect="1" noChangeArrowheads="1"/>
                    </p:cNvSpPr>
                    <p:nvPr/>
                  </p:nvSpPr>
                  <p:spPr bwMode="gray">
                    <a:xfrm>
                      <a:off x="916" y="1638"/>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3" name="Rectangle 967">
                      <a:extLst>
                        <a:ext uri="{FF2B5EF4-FFF2-40B4-BE49-F238E27FC236}">
                          <a16:creationId xmlns:a16="http://schemas.microsoft.com/office/drawing/2014/main" id="{737C5939-1C76-473F-AC33-AD1AF2D1A07A}"/>
                        </a:ext>
                      </a:extLst>
                    </p:cNvPr>
                    <p:cNvSpPr>
                      <a:spLocks noChangeAspect="1" noChangeArrowheads="1"/>
                    </p:cNvSpPr>
                    <p:nvPr/>
                  </p:nvSpPr>
                  <p:spPr bwMode="gray">
                    <a:xfrm>
                      <a:off x="963" y="1638"/>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4" name="Rectangle 968">
                      <a:extLst>
                        <a:ext uri="{FF2B5EF4-FFF2-40B4-BE49-F238E27FC236}">
                          <a16:creationId xmlns:a16="http://schemas.microsoft.com/office/drawing/2014/main" id="{5EEA7079-7460-46BE-947A-F1751D7BD053}"/>
                        </a:ext>
                      </a:extLst>
                    </p:cNvPr>
                    <p:cNvSpPr>
                      <a:spLocks noChangeAspect="1" noChangeArrowheads="1"/>
                    </p:cNvSpPr>
                    <p:nvPr/>
                  </p:nvSpPr>
                  <p:spPr bwMode="gray">
                    <a:xfrm>
                      <a:off x="1008" y="1638"/>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5" name="Rectangle 969">
                      <a:extLst>
                        <a:ext uri="{FF2B5EF4-FFF2-40B4-BE49-F238E27FC236}">
                          <a16:creationId xmlns:a16="http://schemas.microsoft.com/office/drawing/2014/main" id="{26035CD0-BE90-42D3-9B84-132406DA2186}"/>
                        </a:ext>
                      </a:extLst>
                    </p:cNvPr>
                    <p:cNvSpPr>
                      <a:spLocks noChangeAspect="1" noChangeArrowheads="1"/>
                    </p:cNvSpPr>
                    <p:nvPr/>
                  </p:nvSpPr>
                  <p:spPr bwMode="gray">
                    <a:xfrm>
                      <a:off x="869" y="168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6" name="Rectangle 970">
                      <a:extLst>
                        <a:ext uri="{FF2B5EF4-FFF2-40B4-BE49-F238E27FC236}">
                          <a16:creationId xmlns:a16="http://schemas.microsoft.com/office/drawing/2014/main" id="{29AF56FD-D469-40B5-8975-2831F3500827}"/>
                        </a:ext>
                      </a:extLst>
                    </p:cNvPr>
                    <p:cNvSpPr>
                      <a:spLocks noChangeAspect="1" noChangeArrowheads="1"/>
                    </p:cNvSpPr>
                    <p:nvPr/>
                  </p:nvSpPr>
                  <p:spPr bwMode="gray">
                    <a:xfrm>
                      <a:off x="916" y="168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7" name="Rectangle 971">
                      <a:extLst>
                        <a:ext uri="{FF2B5EF4-FFF2-40B4-BE49-F238E27FC236}">
                          <a16:creationId xmlns:a16="http://schemas.microsoft.com/office/drawing/2014/main" id="{02E0135D-6841-4D89-9F85-8335D650432D}"/>
                        </a:ext>
                      </a:extLst>
                    </p:cNvPr>
                    <p:cNvSpPr>
                      <a:spLocks noChangeAspect="1" noChangeArrowheads="1"/>
                    </p:cNvSpPr>
                    <p:nvPr/>
                  </p:nvSpPr>
                  <p:spPr bwMode="gray">
                    <a:xfrm>
                      <a:off x="963" y="168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8" name="Rectangle 972">
                      <a:extLst>
                        <a:ext uri="{FF2B5EF4-FFF2-40B4-BE49-F238E27FC236}">
                          <a16:creationId xmlns:a16="http://schemas.microsoft.com/office/drawing/2014/main" id="{56B41942-8DAA-4DFD-8B1C-2DDD6C6A2CDF}"/>
                        </a:ext>
                      </a:extLst>
                    </p:cNvPr>
                    <p:cNvSpPr>
                      <a:spLocks noChangeAspect="1" noChangeArrowheads="1"/>
                    </p:cNvSpPr>
                    <p:nvPr/>
                  </p:nvSpPr>
                  <p:spPr bwMode="gray">
                    <a:xfrm>
                      <a:off x="1008" y="168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9" name="Rectangle 973">
                      <a:extLst>
                        <a:ext uri="{FF2B5EF4-FFF2-40B4-BE49-F238E27FC236}">
                          <a16:creationId xmlns:a16="http://schemas.microsoft.com/office/drawing/2014/main" id="{E0CEF3A5-B59A-4EF6-89D7-043454428E3F}"/>
                        </a:ext>
                      </a:extLst>
                    </p:cNvPr>
                    <p:cNvSpPr>
                      <a:spLocks noChangeAspect="1" noChangeArrowheads="1"/>
                    </p:cNvSpPr>
                    <p:nvPr/>
                  </p:nvSpPr>
                  <p:spPr bwMode="gray">
                    <a:xfrm>
                      <a:off x="869" y="172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0" name="Rectangle 974">
                      <a:extLst>
                        <a:ext uri="{FF2B5EF4-FFF2-40B4-BE49-F238E27FC236}">
                          <a16:creationId xmlns:a16="http://schemas.microsoft.com/office/drawing/2014/main" id="{A004C04D-3536-4ABC-8610-FF7C0D01D156}"/>
                        </a:ext>
                      </a:extLst>
                    </p:cNvPr>
                    <p:cNvSpPr>
                      <a:spLocks noChangeAspect="1" noChangeArrowheads="1"/>
                    </p:cNvSpPr>
                    <p:nvPr/>
                  </p:nvSpPr>
                  <p:spPr bwMode="gray">
                    <a:xfrm>
                      <a:off x="916" y="172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1" name="Rectangle 975">
                      <a:extLst>
                        <a:ext uri="{FF2B5EF4-FFF2-40B4-BE49-F238E27FC236}">
                          <a16:creationId xmlns:a16="http://schemas.microsoft.com/office/drawing/2014/main" id="{C34E0ADB-9F9D-4633-A9A7-E820F15CBC82}"/>
                        </a:ext>
                      </a:extLst>
                    </p:cNvPr>
                    <p:cNvSpPr>
                      <a:spLocks noChangeAspect="1" noChangeArrowheads="1"/>
                    </p:cNvSpPr>
                    <p:nvPr/>
                  </p:nvSpPr>
                  <p:spPr bwMode="gray">
                    <a:xfrm>
                      <a:off x="963" y="172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2" name="Rectangle 976">
                      <a:extLst>
                        <a:ext uri="{FF2B5EF4-FFF2-40B4-BE49-F238E27FC236}">
                          <a16:creationId xmlns:a16="http://schemas.microsoft.com/office/drawing/2014/main" id="{7A760690-1325-40EF-961C-11977D8DB1BE}"/>
                        </a:ext>
                      </a:extLst>
                    </p:cNvPr>
                    <p:cNvSpPr>
                      <a:spLocks noChangeAspect="1" noChangeArrowheads="1"/>
                    </p:cNvSpPr>
                    <p:nvPr/>
                  </p:nvSpPr>
                  <p:spPr bwMode="gray">
                    <a:xfrm>
                      <a:off x="1008" y="172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3" name="Rectangle 977">
                      <a:extLst>
                        <a:ext uri="{FF2B5EF4-FFF2-40B4-BE49-F238E27FC236}">
                          <a16:creationId xmlns:a16="http://schemas.microsoft.com/office/drawing/2014/main" id="{34DEACBB-54EE-4884-B42B-185B8530E3BA}"/>
                        </a:ext>
                      </a:extLst>
                    </p:cNvPr>
                    <p:cNvSpPr>
                      <a:spLocks noChangeAspect="1" noChangeArrowheads="1"/>
                    </p:cNvSpPr>
                    <p:nvPr/>
                  </p:nvSpPr>
                  <p:spPr bwMode="gray">
                    <a:xfrm>
                      <a:off x="869" y="1775"/>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4" name="Rectangle 978">
                      <a:extLst>
                        <a:ext uri="{FF2B5EF4-FFF2-40B4-BE49-F238E27FC236}">
                          <a16:creationId xmlns:a16="http://schemas.microsoft.com/office/drawing/2014/main" id="{F29AE52F-0E97-4E22-BA36-A60102A2E706}"/>
                        </a:ext>
                      </a:extLst>
                    </p:cNvPr>
                    <p:cNvSpPr>
                      <a:spLocks noChangeAspect="1" noChangeArrowheads="1"/>
                    </p:cNvSpPr>
                    <p:nvPr/>
                  </p:nvSpPr>
                  <p:spPr bwMode="gray">
                    <a:xfrm>
                      <a:off x="916" y="1775"/>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5" name="Rectangle 979">
                      <a:extLst>
                        <a:ext uri="{FF2B5EF4-FFF2-40B4-BE49-F238E27FC236}">
                          <a16:creationId xmlns:a16="http://schemas.microsoft.com/office/drawing/2014/main" id="{4D547487-31E3-4E2A-B2EA-220A4463A2EF}"/>
                        </a:ext>
                      </a:extLst>
                    </p:cNvPr>
                    <p:cNvSpPr>
                      <a:spLocks noChangeAspect="1" noChangeArrowheads="1"/>
                    </p:cNvSpPr>
                    <p:nvPr/>
                  </p:nvSpPr>
                  <p:spPr bwMode="gray">
                    <a:xfrm>
                      <a:off x="963" y="1775"/>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6" name="Rectangle 980">
                      <a:extLst>
                        <a:ext uri="{FF2B5EF4-FFF2-40B4-BE49-F238E27FC236}">
                          <a16:creationId xmlns:a16="http://schemas.microsoft.com/office/drawing/2014/main" id="{1578C84D-1D7D-40F6-A4AE-F3A94A5EF02B}"/>
                        </a:ext>
                      </a:extLst>
                    </p:cNvPr>
                    <p:cNvSpPr>
                      <a:spLocks noChangeAspect="1" noChangeArrowheads="1"/>
                    </p:cNvSpPr>
                    <p:nvPr/>
                  </p:nvSpPr>
                  <p:spPr bwMode="gray">
                    <a:xfrm>
                      <a:off x="1008" y="1775"/>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7" name="Rectangle 981">
                      <a:extLst>
                        <a:ext uri="{FF2B5EF4-FFF2-40B4-BE49-F238E27FC236}">
                          <a16:creationId xmlns:a16="http://schemas.microsoft.com/office/drawing/2014/main" id="{499F18F6-4843-4ED7-8817-D0B7AD35ED88}"/>
                        </a:ext>
                      </a:extLst>
                    </p:cNvPr>
                    <p:cNvSpPr>
                      <a:spLocks noChangeAspect="1" noChangeArrowheads="1"/>
                    </p:cNvSpPr>
                    <p:nvPr/>
                  </p:nvSpPr>
                  <p:spPr bwMode="gray">
                    <a:xfrm>
                      <a:off x="869" y="182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8" name="Rectangle 982">
                      <a:extLst>
                        <a:ext uri="{FF2B5EF4-FFF2-40B4-BE49-F238E27FC236}">
                          <a16:creationId xmlns:a16="http://schemas.microsoft.com/office/drawing/2014/main" id="{51C91C04-DDC4-4897-9CFE-75FA83307880}"/>
                        </a:ext>
                      </a:extLst>
                    </p:cNvPr>
                    <p:cNvSpPr>
                      <a:spLocks noChangeAspect="1" noChangeArrowheads="1"/>
                    </p:cNvSpPr>
                    <p:nvPr/>
                  </p:nvSpPr>
                  <p:spPr bwMode="gray">
                    <a:xfrm>
                      <a:off x="916" y="182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9" name="Rectangle 983">
                      <a:extLst>
                        <a:ext uri="{FF2B5EF4-FFF2-40B4-BE49-F238E27FC236}">
                          <a16:creationId xmlns:a16="http://schemas.microsoft.com/office/drawing/2014/main" id="{6ED5FB95-BAA8-4378-9886-C25794C210D7}"/>
                        </a:ext>
                      </a:extLst>
                    </p:cNvPr>
                    <p:cNvSpPr>
                      <a:spLocks noChangeAspect="1" noChangeArrowheads="1"/>
                    </p:cNvSpPr>
                    <p:nvPr/>
                  </p:nvSpPr>
                  <p:spPr bwMode="gray">
                    <a:xfrm>
                      <a:off x="963" y="182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0" name="Rectangle 984">
                      <a:extLst>
                        <a:ext uri="{FF2B5EF4-FFF2-40B4-BE49-F238E27FC236}">
                          <a16:creationId xmlns:a16="http://schemas.microsoft.com/office/drawing/2014/main" id="{E87514B5-FF35-4FDB-9BDC-28DBEBFB9F69}"/>
                        </a:ext>
                      </a:extLst>
                    </p:cNvPr>
                    <p:cNvSpPr>
                      <a:spLocks noChangeAspect="1" noChangeArrowheads="1"/>
                    </p:cNvSpPr>
                    <p:nvPr/>
                  </p:nvSpPr>
                  <p:spPr bwMode="gray">
                    <a:xfrm>
                      <a:off x="1008" y="182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1" name="Rectangle 985">
                      <a:extLst>
                        <a:ext uri="{FF2B5EF4-FFF2-40B4-BE49-F238E27FC236}">
                          <a16:creationId xmlns:a16="http://schemas.microsoft.com/office/drawing/2014/main" id="{7818CFCA-D072-47AC-9928-0BF7B9024DCD}"/>
                        </a:ext>
                      </a:extLst>
                    </p:cNvPr>
                    <p:cNvSpPr>
                      <a:spLocks noChangeAspect="1" noChangeArrowheads="1"/>
                    </p:cNvSpPr>
                    <p:nvPr/>
                  </p:nvSpPr>
                  <p:spPr bwMode="gray">
                    <a:xfrm>
                      <a:off x="869" y="1865"/>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2" name="Rectangle 986">
                      <a:extLst>
                        <a:ext uri="{FF2B5EF4-FFF2-40B4-BE49-F238E27FC236}">
                          <a16:creationId xmlns:a16="http://schemas.microsoft.com/office/drawing/2014/main" id="{5000EB3F-83E0-4234-A31E-77CD0B9F7D48}"/>
                        </a:ext>
                      </a:extLst>
                    </p:cNvPr>
                    <p:cNvSpPr>
                      <a:spLocks noChangeAspect="1" noChangeArrowheads="1"/>
                    </p:cNvSpPr>
                    <p:nvPr/>
                  </p:nvSpPr>
                  <p:spPr bwMode="gray">
                    <a:xfrm>
                      <a:off x="916" y="1865"/>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3" name="Rectangle 987">
                      <a:extLst>
                        <a:ext uri="{FF2B5EF4-FFF2-40B4-BE49-F238E27FC236}">
                          <a16:creationId xmlns:a16="http://schemas.microsoft.com/office/drawing/2014/main" id="{A323858C-7695-470C-8A63-6C27EB001ED0}"/>
                        </a:ext>
                      </a:extLst>
                    </p:cNvPr>
                    <p:cNvSpPr>
                      <a:spLocks noChangeAspect="1" noChangeArrowheads="1"/>
                    </p:cNvSpPr>
                    <p:nvPr/>
                  </p:nvSpPr>
                  <p:spPr bwMode="gray">
                    <a:xfrm>
                      <a:off x="963" y="1865"/>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4" name="Rectangle 988">
                      <a:extLst>
                        <a:ext uri="{FF2B5EF4-FFF2-40B4-BE49-F238E27FC236}">
                          <a16:creationId xmlns:a16="http://schemas.microsoft.com/office/drawing/2014/main" id="{0C40505A-4DB3-45DE-AD45-F0627E6F790C}"/>
                        </a:ext>
                      </a:extLst>
                    </p:cNvPr>
                    <p:cNvSpPr>
                      <a:spLocks noChangeAspect="1" noChangeArrowheads="1"/>
                    </p:cNvSpPr>
                    <p:nvPr/>
                  </p:nvSpPr>
                  <p:spPr bwMode="gray">
                    <a:xfrm>
                      <a:off x="1008" y="1865"/>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5" name="Rectangle 989">
                      <a:extLst>
                        <a:ext uri="{FF2B5EF4-FFF2-40B4-BE49-F238E27FC236}">
                          <a16:creationId xmlns:a16="http://schemas.microsoft.com/office/drawing/2014/main" id="{A6DB5F51-166F-4246-8B6E-328B577D81A7}"/>
                        </a:ext>
                      </a:extLst>
                    </p:cNvPr>
                    <p:cNvSpPr>
                      <a:spLocks noChangeAspect="1" noChangeArrowheads="1"/>
                    </p:cNvSpPr>
                    <p:nvPr/>
                  </p:nvSpPr>
                  <p:spPr bwMode="gray">
                    <a:xfrm>
                      <a:off x="869" y="191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6" name="Rectangle 990">
                      <a:extLst>
                        <a:ext uri="{FF2B5EF4-FFF2-40B4-BE49-F238E27FC236}">
                          <a16:creationId xmlns:a16="http://schemas.microsoft.com/office/drawing/2014/main" id="{4A5212F1-E982-43C1-B154-F540BEFDA349}"/>
                        </a:ext>
                      </a:extLst>
                    </p:cNvPr>
                    <p:cNvSpPr>
                      <a:spLocks noChangeAspect="1" noChangeArrowheads="1"/>
                    </p:cNvSpPr>
                    <p:nvPr/>
                  </p:nvSpPr>
                  <p:spPr bwMode="gray">
                    <a:xfrm>
                      <a:off x="916" y="191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7" name="Rectangle 991">
                      <a:extLst>
                        <a:ext uri="{FF2B5EF4-FFF2-40B4-BE49-F238E27FC236}">
                          <a16:creationId xmlns:a16="http://schemas.microsoft.com/office/drawing/2014/main" id="{0AF99AFE-9560-4667-8E35-55642027850B}"/>
                        </a:ext>
                      </a:extLst>
                    </p:cNvPr>
                    <p:cNvSpPr>
                      <a:spLocks noChangeAspect="1" noChangeArrowheads="1"/>
                    </p:cNvSpPr>
                    <p:nvPr/>
                  </p:nvSpPr>
                  <p:spPr bwMode="gray">
                    <a:xfrm>
                      <a:off x="963" y="191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8" name="Rectangle 992">
                      <a:extLst>
                        <a:ext uri="{FF2B5EF4-FFF2-40B4-BE49-F238E27FC236}">
                          <a16:creationId xmlns:a16="http://schemas.microsoft.com/office/drawing/2014/main" id="{58C3F193-A058-4D2F-9875-B645B4931159}"/>
                        </a:ext>
                      </a:extLst>
                    </p:cNvPr>
                    <p:cNvSpPr>
                      <a:spLocks noChangeAspect="1" noChangeArrowheads="1"/>
                    </p:cNvSpPr>
                    <p:nvPr/>
                  </p:nvSpPr>
                  <p:spPr bwMode="gray">
                    <a:xfrm>
                      <a:off x="1008" y="1910"/>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9" name="Freeform 993">
                      <a:extLst>
                        <a:ext uri="{FF2B5EF4-FFF2-40B4-BE49-F238E27FC236}">
                          <a16:creationId xmlns:a16="http://schemas.microsoft.com/office/drawing/2014/main" id="{0FC5F48D-09F7-493E-9054-610FC1D1110B}"/>
                        </a:ext>
                      </a:extLst>
                    </p:cNvPr>
                    <p:cNvSpPr>
                      <a:spLocks noChangeAspect="1"/>
                    </p:cNvSpPr>
                    <p:nvPr/>
                  </p:nvSpPr>
                  <p:spPr bwMode="gray">
                    <a:xfrm>
                      <a:off x="963" y="1638"/>
                      <a:ext cx="3" cy="3"/>
                    </a:xfrm>
                    <a:custGeom>
                      <a:avLst/>
                      <a:gdLst>
                        <a:gd name="T0" fmla="*/ 0 w 3"/>
                        <a:gd name="T1" fmla="*/ 3 h 3"/>
                        <a:gd name="T2" fmla="*/ 3 w 3"/>
                        <a:gd name="T3" fmla="*/ 0 h 3"/>
                        <a:gd name="T4" fmla="*/ 0 w 3"/>
                        <a:gd name="T5" fmla="*/ 0 h 3"/>
                        <a:gd name="T6" fmla="*/ 0 w 3"/>
                        <a:gd name="T7" fmla="*/ 3 h 3"/>
                      </a:gdLst>
                      <a:ahLst/>
                      <a:cxnLst>
                        <a:cxn ang="0">
                          <a:pos x="T0" y="T1"/>
                        </a:cxn>
                        <a:cxn ang="0">
                          <a:pos x="T2" y="T3"/>
                        </a:cxn>
                        <a:cxn ang="0">
                          <a:pos x="T4" y="T5"/>
                        </a:cxn>
                        <a:cxn ang="0">
                          <a:pos x="T6" y="T7"/>
                        </a:cxn>
                      </a:cxnLst>
                      <a:rect l="0" t="0" r="r" b="b"/>
                      <a:pathLst>
                        <a:path w="3" h="3">
                          <a:moveTo>
                            <a:pt x="0" y="3"/>
                          </a:moveTo>
                          <a:lnTo>
                            <a:pt x="3" y="0"/>
                          </a:lnTo>
                          <a:lnTo>
                            <a:pt x="0" y="0"/>
                          </a:lnTo>
                          <a:lnTo>
                            <a:pt x="0" y="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704" name="Group 994">
                    <a:extLst>
                      <a:ext uri="{FF2B5EF4-FFF2-40B4-BE49-F238E27FC236}">
                        <a16:creationId xmlns:a16="http://schemas.microsoft.com/office/drawing/2014/main" id="{44E1CBD9-64BD-412B-AF49-EF752B382925}"/>
                      </a:ext>
                    </a:extLst>
                  </p:cNvPr>
                  <p:cNvGrpSpPr>
                    <a:grpSpLocks noChangeAspect="1"/>
                  </p:cNvGrpSpPr>
                  <p:nvPr/>
                </p:nvGrpSpPr>
                <p:grpSpPr bwMode="auto">
                  <a:xfrm>
                    <a:off x="869" y="1003"/>
                    <a:ext cx="163" cy="883"/>
                    <a:chOff x="1721" y="2913"/>
                    <a:chExt cx="163" cy="883"/>
                  </a:xfrm>
                  <a:grpFill/>
                </p:grpSpPr>
                <p:sp>
                  <p:nvSpPr>
                    <p:cNvPr id="705" name="Freeform 995">
                      <a:extLst>
                        <a:ext uri="{FF2B5EF4-FFF2-40B4-BE49-F238E27FC236}">
                          <a16:creationId xmlns:a16="http://schemas.microsoft.com/office/drawing/2014/main" id="{0BA71E76-D7D0-4B45-9D8B-59C43940C315}"/>
                        </a:ext>
                      </a:extLst>
                    </p:cNvPr>
                    <p:cNvSpPr>
                      <a:spLocks noChangeAspect="1"/>
                    </p:cNvSpPr>
                    <p:nvPr/>
                  </p:nvSpPr>
                  <p:spPr bwMode="gray">
                    <a:xfrm>
                      <a:off x="1860" y="3047"/>
                      <a:ext cx="24" cy="22"/>
                    </a:xfrm>
                    <a:custGeom>
                      <a:avLst/>
                      <a:gdLst>
                        <a:gd name="T0" fmla="*/ 24 w 24"/>
                        <a:gd name="T1" fmla="*/ 22 h 22"/>
                        <a:gd name="T2" fmla="*/ 24 w 24"/>
                        <a:gd name="T3" fmla="*/ 0 h 22"/>
                        <a:gd name="T4" fmla="*/ 10 w 24"/>
                        <a:gd name="T5" fmla="*/ 0 h 22"/>
                        <a:gd name="T6" fmla="*/ 0 w 24"/>
                        <a:gd name="T7" fmla="*/ 10 h 22"/>
                        <a:gd name="T8" fmla="*/ 0 w 24"/>
                        <a:gd name="T9" fmla="*/ 22 h 22"/>
                        <a:gd name="T10" fmla="*/ 24 w 24"/>
                        <a:gd name="T11" fmla="*/ 22 h 22"/>
                      </a:gdLst>
                      <a:ahLst/>
                      <a:cxnLst>
                        <a:cxn ang="0">
                          <a:pos x="T0" y="T1"/>
                        </a:cxn>
                        <a:cxn ang="0">
                          <a:pos x="T2" y="T3"/>
                        </a:cxn>
                        <a:cxn ang="0">
                          <a:pos x="T4" y="T5"/>
                        </a:cxn>
                        <a:cxn ang="0">
                          <a:pos x="T6" y="T7"/>
                        </a:cxn>
                        <a:cxn ang="0">
                          <a:pos x="T8" y="T9"/>
                        </a:cxn>
                        <a:cxn ang="0">
                          <a:pos x="T10" y="T11"/>
                        </a:cxn>
                      </a:cxnLst>
                      <a:rect l="0" t="0" r="r" b="b"/>
                      <a:pathLst>
                        <a:path w="24" h="22">
                          <a:moveTo>
                            <a:pt x="24" y="22"/>
                          </a:moveTo>
                          <a:lnTo>
                            <a:pt x="24" y="0"/>
                          </a:lnTo>
                          <a:lnTo>
                            <a:pt x="10" y="0"/>
                          </a:lnTo>
                          <a:lnTo>
                            <a:pt x="0" y="10"/>
                          </a:lnTo>
                          <a:lnTo>
                            <a:pt x="0" y="22"/>
                          </a:lnTo>
                          <a:lnTo>
                            <a:pt x="24" y="22"/>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6" name="Freeform 996">
                      <a:extLst>
                        <a:ext uri="{FF2B5EF4-FFF2-40B4-BE49-F238E27FC236}">
                          <a16:creationId xmlns:a16="http://schemas.microsoft.com/office/drawing/2014/main" id="{6008B12C-8E2A-4E9D-8274-1C7F8B4F6F6E}"/>
                        </a:ext>
                      </a:extLst>
                    </p:cNvPr>
                    <p:cNvSpPr>
                      <a:spLocks noChangeAspect="1"/>
                    </p:cNvSpPr>
                    <p:nvPr/>
                  </p:nvSpPr>
                  <p:spPr bwMode="gray">
                    <a:xfrm>
                      <a:off x="1815" y="3092"/>
                      <a:ext cx="24" cy="24"/>
                    </a:xfrm>
                    <a:custGeom>
                      <a:avLst/>
                      <a:gdLst>
                        <a:gd name="T0" fmla="*/ 24 w 24"/>
                        <a:gd name="T1" fmla="*/ 24 h 24"/>
                        <a:gd name="T2" fmla="*/ 24 w 24"/>
                        <a:gd name="T3" fmla="*/ 0 h 24"/>
                        <a:gd name="T4" fmla="*/ 15 w 24"/>
                        <a:gd name="T5" fmla="*/ 0 h 24"/>
                        <a:gd name="T6" fmla="*/ 0 w 24"/>
                        <a:gd name="T7" fmla="*/ 17 h 24"/>
                        <a:gd name="T8" fmla="*/ 0 w 24"/>
                        <a:gd name="T9" fmla="*/ 24 h 24"/>
                        <a:gd name="T10" fmla="*/ 24 w 24"/>
                        <a:gd name="T11" fmla="*/ 24 h 24"/>
                      </a:gdLst>
                      <a:ahLst/>
                      <a:cxnLst>
                        <a:cxn ang="0">
                          <a:pos x="T0" y="T1"/>
                        </a:cxn>
                        <a:cxn ang="0">
                          <a:pos x="T2" y="T3"/>
                        </a:cxn>
                        <a:cxn ang="0">
                          <a:pos x="T4" y="T5"/>
                        </a:cxn>
                        <a:cxn ang="0">
                          <a:pos x="T6" y="T7"/>
                        </a:cxn>
                        <a:cxn ang="0">
                          <a:pos x="T8" y="T9"/>
                        </a:cxn>
                        <a:cxn ang="0">
                          <a:pos x="T10" y="T11"/>
                        </a:cxn>
                      </a:cxnLst>
                      <a:rect l="0" t="0" r="r" b="b"/>
                      <a:pathLst>
                        <a:path w="24" h="24">
                          <a:moveTo>
                            <a:pt x="24" y="24"/>
                          </a:moveTo>
                          <a:lnTo>
                            <a:pt x="24" y="0"/>
                          </a:lnTo>
                          <a:lnTo>
                            <a:pt x="15" y="0"/>
                          </a:lnTo>
                          <a:lnTo>
                            <a:pt x="0" y="17"/>
                          </a:lnTo>
                          <a:lnTo>
                            <a:pt x="0" y="24"/>
                          </a:lnTo>
                          <a:lnTo>
                            <a:pt x="24" y="24"/>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7" name="Freeform 997">
                      <a:extLst>
                        <a:ext uri="{FF2B5EF4-FFF2-40B4-BE49-F238E27FC236}">
                          <a16:creationId xmlns:a16="http://schemas.microsoft.com/office/drawing/2014/main" id="{3D8823B8-ECC0-4DEC-8E8D-8C90471C2C87}"/>
                        </a:ext>
                      </a:extLst>
                    </p:cNvPr>
                    <p:cNvSpPr>
                      <a:spLocks noChangeAspect="1"/>
                    </p:cNvSpPr>
                    <p:nvPr/>
                  </p:nvSpPr>
                  <p:spPr bwMode="gray">
                    <a:xfrm>
                      <a:off x="1860" y="3092"/>
                      <a:ext cx="19" cy="22"/>
                    </a:xfrm>
                    <a:custGeom>
                      <a:avLst/>
                      <a:gdLst>
                        <a:gd name="T0" fmla="*/ 0 w 19"/>
                        <a:gd name="T1" fmla="*/ 22 h 22"/>
                        <a:gd name="T2" fmla="*/ 19 w 19"/>
                        <a:gd name="T3" fmla="*/ 0 h 22"/>
                        <a:gd name="T4" fmla="*/ 0 w 19"/>
                        <a:gd name="T5" fmla="*/ 0 h 22"/>
                        <a:gd name="T6" fmla="*/ 0 w 19"/>
                        <a:gd name="T7" fmla="*/ 22 h 22"/>
                      </a:gdLst>
                      <a:ahLst/>
                      <a:cxnLst>
                        <a:cxn ang="0">
                          <a:pos x="T0" y="T1"/>
                        </a:cxn>
                        <a:cxn ang="0">
                          <a:pos x="T2" y="T3"/>
                        </a:cxn>
                        <a:cxn ang="0">
                          <a:pos x="T4" y="T5"/>
                        </a:cxn>
                        <a:cxn ang="0">
                          <a:pos x="T6" y="T7"/>
                        </a:cxn>
                      </a:cxnLst>
                      <a:rect l="0" t="0" r="r" b="b"/>
                      <a:pathLst>
                        <a:path w="19" h="22">
                          <a:moveTo>
                            <a:pt x="0" y="22"/>
                          </a:moveTo>
                          <a:lnTo>
                            <a:pt x="19" y="0"/>
                          </a:lnTo>
                          <a:lnTo>
                            <a:pt x="0" y="0"/>
                          </a:lnTo>
                          <a:lnTo>
                            <a:pt x="0" y="22"/>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8" name="Freeform 998">
                      <a:extLst>
                        <a:ext uri="{FF2B5EF4-FFF2-40B4-BE49-F238E27FC236}">
                          <a16:creationId xmlns:a16="http://schemas.microsoft.com/office/drawing/2014/main" id="{2F6E490F-62EC-4412-B2E4-4AEC653125EA}"/>
                        </a:ext>
                      </a:extLst>
                    </p:cNvPr>
                    <p:cNvSpPr>
                      <a:spLocks noChangeAspect="1"/>
                    </p:cNvSpPr>
                    <p:nvPr/>
                  </p:nvSpPr>
                  <p:spPr bwMode="gray">
                    <a:xfrm>
                      <a:off x="1768" y="3140"/>
                      <a:ext cx="24" cy="21"/>
                    </a:xfrm>
                    <a:custGeom>
                      <a:avLst/>
                      <a:gdLst>
                        <a:gd name="T0" fmla="*/ 24 w 24"/>
                        <a:gd name="T1" fmla="*/ 21 h 21"/>
                        <a:gd name="T2" fmla="*/ 24 w 24"/>
                        <a:gd name="T3" fmla="*/ 0 h 21"/>
                        <a:gd name="T4" fmla="*/ 19 w 24"/>
                        <a:gd name="T5" fmla="*/ 0 h 21"/>
                        <a:gd name="T6" fmla="*/ 0 w 24"/>
                        <a:gd name="T7" fmla="*/ 21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19" y="0"/>
                          </a:lnTo>
                          <a:lnTo>
                            <a:pt x="0" y="21"/>
                          </a:lnTo>
                          <a:lnTo>
                            <a:pt x="0" y="21"/>
                          </a:lnTo>
                          <a:lnTo>
                            <a:pt x="24" y="21"/>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9" name="Freeform 999">
                      <a:extLst>
                        <a:ext uri="{FF2B5EF4-FFF2-40B4-BE49-F238E27FC236}">
                          <a16:creationId xmlns:a16="http://schemas.microsoft.com/office/drawing/2014/main" id="{584E0D3E-0235-40A1-91F7-09B492A090F5}"/>
                        </a:ext>
                      </a:extLst>
                    </p:cNvPr>
                    <p:cNvSpPr>
                      <a:spLocks noChangeAspect="1"/>
                    </p:cNvSpPr>
                    <p:nvPr/>
                  </p:nvSpPr>
                  <p:spPr bwMode="gray">
                    <a:xfrm>
                      <a:off x="1815" y="3140"/>
                      <a:ext cx="24" cy="21"/>
                    </a:xfrm>
                    <a:custGeom>
                      <a:avLst/>
                      <a:gdLst>
                        <a:gd name="T0" fmla="*/ 0 w 24"/>
                        <a:gd name="T1" fmla="*/ 0 h 21"/>
                        <a:gd name="T2" fmla="*/ 0 w 24"/>
                        <a:gd name="T3" fmla="*/ 21 h 21"/>
                        <a:gd name="T4" fmla="*/ 5 w 24"/>
                        <a:gd name="T5" fmla="*/ 21 h 21"/>
                        <a:gd name="T6" fmla="*/ 24 w 24"/>
                        <a:gd name="T7" fmla="*/ 0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5" y="21"/>
                          </a:lnTo>
                          <a:lnTo>
                            <a:pt x="24" y="0"/>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0" name="Freeform 1000">
                      <a:extLst>
                        <a:ext uri="{FF2B5EF4-FFF2-40B4-BE49-F238E27FC236}">
                          <a16:creationId xmlns:a16="http://schemas.microsoft.com/office/drawing/2014/main" id="{2605D933-17CE-4368-8603-1D10377D9B80}"/>
                        </a:ext>
                      </a:extLst>
                    </p:cNvPr>
                    <p:cNvSpPr>
                      <a:spLocks noChangeAspect="1"/>
                    </p:cNvSpPr>
                    <p:nvPr/>
                  </p:nvSpPr>
                  <p:spPr bwMode="gray">
                    <a:xfrm>
                      <a:off x="1728" y="3187"/>
                      <a:ext cx="17" cy="19"/>
                    </a:xfrm>
                    <a:custGeom>
                      <a:avLst/>
                      <a:gdLst>
                        <a:gd name="T0" fmla="*/ 17 w 17"/>
                        <a:gd name="T1" fmla="*/ 0 h 19"/>
                        <a:gd name="T2" fmla="*/ 0 w 17"/>
                        <a:gd name="T3" fmla="*/ 19 h 19"/>
                        <a:gd name="T4" fmla="*/ 17 w 17"/>
                        <a:gd name="T5" fmla="*/ 19 h 19"/>
                        <a:gd name="T6" fmla="*/ 17 w 17"/>
                        <a:gd name="T7" fmla="*/ 0 h 19"/>
                      </a:gdLst>
                      <a:ahLst/>
                      <a:cxnLst>
                        <a:cxn ang="0">
                          <a:pos x="T0" y="T1"/>
                        </a:cxn>
                        <a:cxn ang="0">
                          <a:pos x="T2" y="T3"/>
                        </a:cxn>
                        <a:cxn ang="0">
                          <a:pos x="T4" y="T5"/>
                        </a:cxn>
                        <a:cxn ang="0">
                          <a:pos x="T6" y="T7"/>
                        </a:cxn>
                      </a:cxnLst>
                      <a:rect l="0" t="0" r="r" b="b"/>
                      <a:pathLst>
                        <a:path w="17" h="19">
                          <a:moveTo>
                            <a:pt x="17" y="0"/>
                          </a:moveTo>
                          <a:lnTo>
                            <a:pt x="0" y="19"/>
                          </a:lnTo>
                          <a:lnTo>
                            <a:pt x="17" y="19"/>
                          </a:lnTo>
                          <a:lnTo>
                            <a:pt x="17"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1" name="Freeform 1001">
                      <a:extLst>
                        <a:ext uri="{FF2B5EF4-FFF2-40B4-BE49-F238E27FC236}">
                          <a16:creationId xmlns:a16="http://schemas.microsoft.com/office/drawing/2014/main" id="{46150436-55A0-4EBE-BE68-419AB5D1025C}"/>
                        </a:ext>
                      </a:extLst>
                    </p:cNvPr>
                    <p:cNvSpPr>
                      <a:spLocks noChangeAspect="1"/>
                    </p:cNvSpPr>
                    <p:nvPr/>
                  </p:nvSpPr>
                  <p:spPr bwMode="gray">
                    <a:xfrm>
                      <a:off x="1768" y="3184"/>
                      <a:ext cx="24" cy="22"/>
                    </a:xfrm>
                    <a:custGeom>
                      <a:avLst/>
                      <a:gdLst>
                        <a:gd name="T0" fmla="*/ 0 w 24"/>
                        <a:gd name="T1" fmla="*/ 0 h 22"/>
                        <a:gd name="T2" fmla="*/ 0 w 24"/>
                        <a:gd name="T3" fmla="*/ 22 h 22"/>
                        <a:gd name="T4" fmla="*/ 10 w 24"/>
                        <a:gd name="T5" fmla="*/ 22 h 22"/>
                        <a:gd name="T6" fmla="*/ 24 w 24"/>
                        <a:gd name="T7" fmla="*/ 8 h 22"/>
                        <a:gd name="T8" fmla="*/ 24 w 24"/>
                        <a:gd name="T9" fmla="*/ 0 h 22"/>
                        <a:gd name="T10" fmla="*/ 0 w 24"/>
                        <a:gd name="T11" fmla="*/ 0 h 22"/>
                      </a:gdLst>
                      <a:ahLst/>
                      <a:cxnLst>
                        <a:cxn ang="0">
                          <a:pos x="T0" y="T1"/>
                        </a:cxn>
                        <a:cxn ang="0">
                          <a:pos x="T2" y="T3"/>
                        </a:cxn>
                        <a:cxn ang="0">
                          <a:pos x="T4" y="T5"/>
                        </a:cxn>
                        <a:cxn ang="0">
                          <a:pos x="T6" y="T7"/>
                        </a:cxn>
                        <a:cxn ang="0">
                          <a:pos x="T8" y="T9"/>
                        </a:cxn>
                        <a:cxn ang="0">
                          <a:pos x="T10" y="T11"/>
                        </a:cxn>
                      </a:cxnLst>
                      <a:rect l="0" t="0" r="r" b="b"/>
                      <a:pathLst>
                        <a:path w="24" h="22">
                          <a:moveTo>
                            <a:pt x="0" y="0"/>
                          </a:moveTo>
                          <a:lnTo>
                            <a:pt x="0" y="22"/>
                          </a:lnTo>
                          <a:lnTo>
                            <a:pt x="10" y="22"/>
                          </a:lnTo>
                          <a:lnTo>
                            <a:pt x="24" y="8"/>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2" name="Freeform 1002">
                      <a:extLst>
                        <a:ext uri="{FF2B5EF4-FFF2-40B4-BE49-F238E27FC236}">
                          <a16:creationId xmlns:a16="http://schemas.microsoft.com/office/drawing/2014/main" id="{F88D5385-53DF-48CF-9C54-5FEBAC3A5366}"/>
                        </a:ext>
                      </a:extLst>
                    </p:cNvPr>
                    <p:cNvSpPr>
                      <a:spLocks noChangeAspect="1"/>
                    </p:cNvSpPr>
                    <p:nvPr/>
                  </p:nvSpPr>
                  <p:spPr bwMode="gray">
                    <a:xfrm>
                      <a:off x="1721" y="3229"/>
                      <a:ext cx="24" cy="22"/>
                    </a:xfrm>
                    <a:custGeom>
                      <a:avLst/>
                      <a:gdLst>
                        <a:gd name="T0" fmla="*/ 0 w 24"/>
                        <a:gd name="T1" fmla="*/ 0 h 22"/>
                        <a:gd name="T2" fmla="*/ 0 w 24"/>
                        <a:gd name="T3" fmla="*/ 22 h 22"/>
                        <a:gd name="T4" fmla="*/ 16 w 24"/>
                        <a:gd name="T5" fmla="*/ 22 h 22"/>
                        <a:gd name="T6" fmla="*/ 24 w 24"/>
                        <a:gd name="T7" fmla="*/ 12 h 22"/>
                        <a:gd name="T8" fmla="*/ 24 w 24"/>
                        <a:gd name="T9" fmla="*/ 0 h 22"/>
                        <a:gd name="T10" fmla="*/ 0 w 24"/>
                        <a:gd name="T11" fmla="*/ 0 h 22"/>
                      </a:gdLst>
                      <a:ahLst/>
                      <a:cxnLst>
                        <a:cxn ang="0">
                          <a:pos x="T0" y="T1"/>
                        </a:cxn>
                        <a:cxn ang="0">
                          <a:pos x="T2" y="T3"/>
                        </a:cxn>
                        <a:cxn ang="0">
                          <a:pos x="T4" y="T5"/>
                        </a:cxn>
                        <a:cxn ang="0">
                          <a:pos x="T6" y="T7"/>
                        </a:cxn>
                        <a:cxn ang="0">
                          <a:pos x="T8" y="T9"/>
                        </a:cxn>
                        <a:cxn ang="0">
                          <a:pos x="T10" y="T11"/>
                        </a:cxn>
                      </a:cxnLst>
                      <a:rect l="0" t="0" r="r" b="b"/>
                      <a:pathLst>
                        <a:path w="24" h="22">
                          <a:moveTo>
                            <a:pt x="0" y="0"/>
                          </a:moveTo>
                          <a:lnTo>
                            <a:pt x="0" y="22"/>
                          </a:lnTo>
                          <a:lnTo>
                            <a:pt x="16" y="22"/>
                          </a:lnTo>
                          <a:lnTo>
                            <a:pt x="24" y="12"/>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3" name="Freeform 1003">
                      <a:extLst>
                        <a:ext uri="{FF2B5EF4-FFF2-40B4-BE49-F238E27FC236}">
                          <a16:creationId xmlns:a16="http://schemas.microsoft.com/office/drawing/2014/main" id="{DED20479-881D-4322-891C-E188C435DD7D}"/>
                        </a:ext>
                      </a:extLst>
                    </p:cNvPr>
                    <p:cNvSpPr>
                      <a:spLocks noChangeAspect="1"/>
                    </p:cNvSpPr>
                    <p:nvPr/>
                  </p:nvSpPr>
                  <p:spPr bwMode="gray">
                    <a:xfrm>
                      <a:off x="1860" y="2913"/>
                      <a:ext cx="24" cy="21"/>
                    </a:xfrm>
                    <a:custGeom>
                      <a:avLst/>
                      <a:gdLst>
                        <a:gd name="T0" fmla="*/ 24 w 24"/>
                        <a:gd name="T1" fmla="*/ 21 h 21"/>
                        <a:gd name="T2" fmla="*/ 24 w 24"/>
                        <a:gd name="T3" fmla="*/ 0 h 21"/>
                        <a:gd name="T4" fmla="*/ 17 w 24"/>
                        <a:gd name="T5" fmla="*/ 0 h 21"/>
                        <a:gd name="T6" fmla="*/ 0 w 24"/>
                        <a:gd name="T7" fmla="*/ 16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17" y="0"/>
                          </a:lnTo>
                          <a:lnTo>
                            <a:pt x="0" y="16"/>
                          </a:lnTo>
                          <a:lnTo>
                            <a:pt x="0" y="21"/>
                          </a:lnTo>
                          <a:lnTo>
                            <a:pt x="24" y="21"/>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4" name="Freeform 1004">
                      <a:extLst>
                        <a:ext uri="{FF2B5EF4-FFF2-40B4-BE49-F238E27FC236}">
                          <a16:creationId xmlns:a16="http://schemas.microsoft.com/office/drawing/2014/main" id="{F7C19F3F-1CF8-40B8-80FA-46CEACA22858}"/>
                        </a:ext>
                      </a:extLst>
                    </p:cNvPr>
                    <p:cNvSpPr>
                      <a:spLocks noChangeAspect="1"/>
                    </p:cNvSpPr>
                    <p:nvPr/>
                  </p:nvSpPr>
                  <p:spPr bwMode="gray">
                    <a:xfrm>
                      <a:off x="1818" y="2958"/>
                      <a:ext cx="21" cy="21"/>
                    </a:xfrm>
                    <a:custGeom>
                      <a:avLst/>
                      <a:gdLst>
                        <a:gd name="T0" fmla="*/ 21 w 21"/>
                        <a:gd name="T1" fmla="*/ 0 h 21"/>
                        <a:gd name="T2" fmla="*/ 19 w 21"/>
                        <a:gd name="T3" fmla="*/ 0 h 21"/>
                        <a:gd name="T4" fmla="*/ 0 w 21"/>
                        <a:gd name="T5" fmla="*/ 21 h 21"/>
                        <a:gd name="T6" fmla="*/ 21 w 21"/>
                        <a:gd name="T7" fmla="*/ 21 h 21"/>
                        <a:gd name="T8" fmla="*/ 21 w 21"/>
                        <a:gd name="T9" fmla="*/ 0 h 21"/>
                      </a:gdLst>
                      <a:ahLst/>
                      <a:cxnLst>
                        <a:cxn ang="0">
                          <a:pos x="T0" y="T1"/>
                        </a:cxn>
                        <a:cxn ang="0">
                          <a:pos x="T2" y="T3"/>
                        </a:cxn>
                        <a:cxn ang="0">
                          <a:pos x="T4" y="T5"/>
                        </a:cxn>
                        <a:cxn ang="0">
                          <a:pos x="T6" y="T7"/>
                        </a:cxn>
                        <a:cxn ang="0">
                          <a:pos x="T8" y="T9"/>
                        </a:cxn>
                      </a:cxnLst>
                      <a:rect l="0" t="0" r="r" b="b"/>
                      <a:pathLst>
                        <a:path w="21" h="21">
                          <a:moveTo>
                            <a:pt x="21" y="0"/>
                          </a:moveTo>
                          <a:lnTo>
                            <a:pt x="19" y="0"/>
                          </a:lnTo>
                          <a:lnTo>
                            <a:pt x="0" y="21"/>
                          </a:lnTo>
                          <a:lnTo>
                            <a:pt x="21" y="21"/>
                          </a:lnTo>
                          <a:lnTo>
                            <a:pt x="21"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5" name="Rectangle 1005">
                      <a:extLst>
                        <a:ext uri="{FF2B5EF4-FFF2-40B4-BE49-F238E27FC236}">
                          <a16:creationId xmlns:a16="http://schemas.microsoft.com/office/drawing/2014/main" id="{19395E78-9E3B-4ABF-A49A-10CD2E028081}"/>
                        </a:ext>
                      </a:extLst>
                    </p:cNvPr>
                    <p:cNvSpPr>
                      <a:spLocks noChangeAspect="1" noChangeArrowheads="1"/>
                    </p:cNvSpPr>
                    <p:nvPr/>
                  </p:nvSpPr>
                  <p:spPr bwMode="gray">
                    <a:xfrm>
                      <a:off x="1860" y="295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6" name="Freeform 1006">
                      <a:extLst>
                        <a:ext uri="{FF2B5EF4-FFF2-40B4-BE49-F238E27FC236}">
                          <a16:creationId xmlns:a16="http://schemas.microsoft.com/office/drawing/2014/main" id="{843A267E-A65C-46D4-B8E2-3F53C00B3B32}"/>
                        </a:ext>
                      </a:extLst>
                    </p:cNvPr>
                    <p:cNvSpPr>
                      <a:spLocks noChangeAspect="1"/>
                    </p:cNvSpPr>
                    <p:nvPr/>
                  </p:nvSpPr>
                  <p:spPr bwMode="gray">
                    <a:xfrm>
                      <a:off x="1775" y="3007"/>
                      <a:ext cx="17" cy="17"/>
                    </a:xfrm>
                    <a:custGeom>
                      <a:avLst/>
                      <a:gdLst>
                        <a:gd name="T0" fmla="*/ 17 w 17"/>
                        <a:gd name="T1" fmla="*/ 0 h 17"/>
                        <a:gd name="T2" fmla="*/ 0 w 17"/>
                        <a:gd name="T3" fmla="*/ 17 h 17"/>
                        <a:gd name="T4" fmla="*/ 17 w 17"/>
                        <a:gd name="T5" fmla="*/ 17 h 17"/>
                        <a:gd name="T6" fmla="*/ 17 w 17"/>
                        <a:gd name="T7" fmla="*/ 0 h 17"/>
                      </a:gdLst>
                      <a:ahLst/>
                      <a:cxnLst>
                        <a:cxn ang="0">
                          <a:pos x="T0" y="T1"/>
                        </a:cxn>
                        <a:cxn ang="0">
                          <a:pos x="T2" y="T3"/>
                        </a:cxn>
                        <a:cxn ang="0">
                          <a:pos x="T4" y="T5"/>
                        </a:cxn>
                        <a:cxn ang="0">
                          <a:pos x="T6" y="T7"/>
                        </a:cxn>
                      </a:cxnLst>
                      <a:rect l="0" t="0" r="r" b="b"/>
                      <a:pathLst>
                        <a:path w="17" h="17">
                          <a:moveTo>
                            <a:pt x="17" y="0"/>
                          </a:moveTo>
                          <a:lnTo>
                            <a:pt x="0" y="17"/>
                          </a:lnTo>
                          <a:lnTo>
                            <a:pt x="17" y="17"/>
                          </a:lnTo>
                          <a:lnTo>
                            <a:pt x="17"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7" name="Rectangle 1007">
                      <a:extLst>
                        <a:ext uri="{FF2B5EF4-FFF2-40B4-BE49-F238E27FC236}">
                          <a16:creationId xmlns:a16="http://schemas.microsoft.com/office/drawing/2014/main" id="{31A786BA-F6C1-4E48-AF34-00CFE0746BAF}"/>
                        </a:ext>
                      </a:extLst>
                    </p:cNvPr>
                    <p:cNvSpPr>
                      <a:spLocks noChangeAspect="1" noChangeArrowheads="1"/>
                    </p:cNvSpPr>
                    <p:nvPr/>
                  </p:nvSpPr>
                  <p:spPr bwMode="gray">
                    <a:xfrm>
                      <a:off x="1815" y="300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8" name="Freeform 1008">
                      <a:extLst>
                        <a:ext uri="{FF2B5EF4-FFF2-40B4-BE49-F238E27FC236}">
                          <a16:creationId xmlns:a16="http://schemas.microsoft.com/office/drawing/2014/main" id="{CB2E5482-90D7-470C-B4D4-3650A48D7591}"/>
                        </a:ext>
                      </a:extLst>
                    </p:cNvPr>
                    <p:cNvSpPr>
                      <a:spLocks noChangeAspect="1"/>
                    </p:cNvSpPr>
                    <p:nvPr/>
                  </p:nvSpPr>
                  <p:spPr bwMode="gray">
                    <a:xfrm>
                      <a:off x="1860" y="3003"/>
                      <a:ext cx="12" cy="11"/>
                    </a:xfrm>
                    <a:custGeom>
                      <a:avLst/>
                      <a:gdLst>
                        <a:gd name="T0" fmla="*/ 0 w 12"/>
                        <a:gd name="T1" fmla="*/ 11 h 11"/>
                        <a:gd name="T2" fmla="*/ 12 w 12"/>
                        <a:gd name="T3" fmla="*/ 0 h 11"/>
                        <a:gd name="T4" fmla="*/ 0 w 12"/>
                        <a:gd name="T5" fmla="*/ 0 h 11"/>
                        <a:gd name="T6" fmla="*/ 0 w 12"/>
                        <a:gd name="T7" fmla="*/ 11 h 11"/>
                      </a:gdLst>
                      <a:ahLst/>
                      <a:cxnLst>
                        <a:cxn ang="0">
                          <a:pos x="T0" y="T1"/>
                        </a:cxn>
                        <a:cxn ang="0">
                          <a:pos x="T2" y="T3"/>
                        </a:cxn>
                        <a:cxn ang="0">
                          <a:pos x="T4" y="T5"/>
                        </a:cxn>
                        <a:cxn ang="0">
                          <a:pos x="T6" y="T7"/>
                        </a:cxn>
                      </a:cxnLst>
                      <a:rect l="0" t="0" r="r" b="b"/>
                      <a:pathLst>
                        <a:path w="12" h="11">
                          <a:moveTo>
                            <a:pt x="0" y="11"/>
                          </a:moveTo>
                          <a:lnTo>
                            <a:pt x="12" y="0"/>
                          </a:lnTo>
                          <a:lnTo>
                            <a:pt x="0" y="0"/>
                          </a:lnTo>
                          <a:lnTo>
                            <a:pt x="0" y="11"/>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9" name="Freeform 1009">
                      <a:extLst>
                        <a:ext uri="{FF2B5EF4-FFF2-40B4-BE49-F238E27FC236}">
                          <a16:creationId xmlns:a16="http://schemas.microsoft.com/office/drawing/2014/main" id="{671D1084-C72F-4C41-9FC9-66F77911E72B}"/>
                        </a:ext>
                      </a:extLst>
                    </p:cNvPr>
                    <p:cNvSpPr>
                      <a:spLocks noChangeAspect="1"/>
                    </p:cNvSpPr>
                    <p:nvPr/>
                  </p:nvSpPr>
                  <p:spPr bwMode="gray">
                    <a:xfrm>
                      <a:off x="1735" y="3057"/>
                      <a:ext cx="10" cy="12"/>
                    </a:xfrm>
                    <a:custGeom>
                      <a:avLst/>
                      <a:gdLst>
                        <a:gd name="T0" fmla="*/ 10 w 10"/>
                        <a:gd name="T1" fmla="*/ 0 h 12"/>
                        <a:gd name="T2" fmla="*/ 0 w 10"/>
                        <a:gd name="T3" fmla="*/ 12 h 12"/>
                        <a:gd name="T4" fmla="*/ 10 w 10"/>
                        <a:gd name="T5" fmla="*/ 12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12"/>
                          </a:lnTo>
                          <a:lnTo>
                            <a:pt x="1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0" name="Rectangle 1010">
                      <a:extLst>
                        <a:ext uri="{FF2B5EF4-FFF2-40B4-BE49-F238E27FC236}">
                          <a16:creationId xmlns:a16="http://schemas.microsoft.com/office/drawing/2014/main" id="{23E34B3D-B3D0-45B9-A4DB-150143B67ACA}"/>
                        </a:ext>
                      </a:extLst>
                    </p:cNvPr>
                    <p:cNvSpPr>
                      <a:spLocks noChangeAspect="1" noChangeArrowheads="1"/>
                    </p:cNvSpPr>
                    <p:nvPr/>
                  </p:nvSpPr>
                  <p:spPr bwMode="gray">
                    <a:xfrm>
                      <a:off x="1768" y="3047"/>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1" name="Freeform 1011">
                      <a:extLst>
                        <a:ext uri="{FF2B5EF4-FFF2-40B4-BE49-F238E27FC236}">
                          <a16:creationId xmlns:a16="http://schemas.microsoft.com/office/drawing/2014/main" id="{D0E846FB-7ABB-412F-8DE3-5DC62D50711A}"/>
                        </a:ext>
                      </a:extLst>
                    </p:cNvPr>
                    <p:cNvSpPr>
                      <a:spLocks noChangeAspect="1"/>
                    </p:cNvSpPr>
                    <p:nvPr/>
                  </p:nvSpPr>
                  <p:spPr bwMode="gray">
                    <a:xfrm>
                      <a:off x="1815" y="3047"/>
                      <a:ext cx="17" cy="19"/>
                    </a:xfrm>
                    <a:custGeom>
                      <a:avLst/>
                      <a:gdLst>
                        <a:gd name="T0" fmla="*/ 0 w 17"/>
                        <a:gd name="T1" fmla="*/ 19 h 19"/>
                        <a:gd name="T2" fmla="*/ 17 w 17"/>
                        <a:gd name="T3" fmla="*/ 0 h 19"/>
                        <a:gd name="T4" fmla="*/ 0 w 17"/>
                        <a:gd name="T5" fmla="*/ 0 h 19"/>
                        <a:gd name="T6" fmla="*/ 0 w 17"/>
                        <a:gd name="T7" fmla="*/ 19 h 19"/>
                      </a:gdLst>
                      <a:ahLst/>
                      <a:cxnLst>
                        <a:cxn ang="0">
                          <a:pos x="T0" y="T1"/>
                        </a:cxn>
                        <a:cxn ang="0">
                          <a:pos x="T2" y="T3"/>
                        </a:cxn>
                        <a:cxn ang="0">
                          <a:pos x="T4" y="T5"/>
                        </a:cxn>
                        <a:cxn ang="0">
                          <a:pos x="T6" y="T7"/>
                        </a:cxn>
                      </a:cxnLst>
                      <a:rect l="0" t="0" r="r" b="b"/>
                      <a:pathLst>
                        <a:path w="17" h="19">
                          <a:moveTo>
                            <a:pt x="0" y="19"/>
                          </a:moveTo>
                          <a:lnTo>
                            <a:pt x="17" y="0"/>
                          </a:lnTo>
                          <a:lnTo>
                            <a:pt x="0" y="0"/>
                          </a:lnTo>
                          <a:lnTo>
                            <a:pt x="0" y="19"/>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2" name="Rectangle 1012">
                      <a:extLst>
                        <a:ext uri="{FF2B5EF4-FFF2-40B4-BE49-F238E27FC236}">
                          <a16:creationId xmlns:a16="http://schemas.microsoft.com/office/drawing/2014/main" id="{F30306E8-B925-48F2-B19A-80709FC925AA}"/>
                        </a:ext>
                      </a:extLst>
                    </p:cNvPr>
                    <p:cNvSpPr>
                      <a:spLocks noChangeAspect="1" noChangeArrowheads="1"/>
                    </p:cNvSpPr>
                    <p:nvPr/>
                  </p:nvSpPr>
                  <p:spPr bwMode="gray">
                    <a:xfrm>
                      <a:off x="1721" y="3092"/>
                      <a:ext cx="24"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3" name="Freeform 1013">
                      <a:extLst>
                        <a:ext uri="{FF2B5EF4-FFF2-40B4-BE49-F238E27FC236}">
                          <a16:creationId xmlns:a16="http://schemas.microsoft.com/office/drawing/2014/main" id="{9EB08CE6-E8C9-4AEC-9D57-22E0AF5826C2}"/>
                        </a:ext>
                      </a:extLst>
                    </p:cNvPr>
                    <p:cNvSpPr>
                      <a:spLocks noChangeAspect="1"/>
                    </p:cNvSpPr>
                    <p:nvPr/>
                  </p:nvSpPr>
                  <p:spPr bwMode="gray">
                    <a:xfrm>
                      <a:off x="1768" y="3092"/>
                      <a:ext cx="21" cy="24"/>
                    </a:xfrm>
                    <a:custGeom>
                      <a:avLst/>
                      <a:gdLst>
                        <a:gd name="T0" fmla="*/ 0 w 21"/>
                        <a:gd name="T1" fmla="*/ 24 h 24"/>
                        <a:gd name="T2" fmla="*/ 3 w 21"/>
                        <a:gd name="T3" fmla="*/ 24 h 24"/>
                        <a:gd name="T4" fmla="*/ 21 w 21"/>
                        <a:gd name="T5" fmla="*/ 0 h 24"/>
                        <a:gd name="T6" fmla="*/ 0 w 21"/>
                        <a:gd name="T7" fmla="*/ 0 h 24"/>
                        <a:gd name="T8" fmla="*/ 0 w 21"/>
                        <a:gd name="T9" fmla="*/ 24 h 24"/>
                      </a:gdLst>
                      <a:ahLst/>
                      <a:cxnLst>
                        <a:cxn ang="0">
                          <a:pos x="T0" y="T1"/>
                        </a:cxn>
                        <a:cxn ang="0">
                          <a:pos x="T2" y="T3"/>
                        </a:cxn>
                        <a:cxn ang="0">
                          <a:pos x="T4" y="T5"/>
                        </a:cxn>
                        <a:cxn ang="0">
                          <a:pos x="T6" y="T7"/>
                        </a:cxn>
                        <a:cxn ang="0">
                          <a:pos x="T8" y="T9"/>
                        </a:cxn>
                      </a:cxnLst>
                      <a:rect l="0" t="0" r="r" b="b"/>
                      <a:pathLst>
                        <a:path w="21" h="24">
                          <a:moveTo>
                            <a:pt x="0" y="24"/>
                          </a:moveTo>
                          <a:lnTo>
                            <a:pt x="3" y="24"/>
                          </a:lnTo>
                          <a:lnTo>
                            <a:pt x="21" y="0"/>
                          </a:lnTo>
                          <a:lnTo>
                            <a:pt x="0" y="0"/>
                          </a:lnTo>
                          <a:lnTo>
                            <a:pt x="0" y="24"/>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4" name="Freeform 1014">
                      <a:extLst>
                        <a:ext uri="{FF2B5EF4-FFF2-40B4-BE49-F238E27FC236}">
                          <a16:creationId xmlns:a16="http://schemas.microsoft.com/office/drawing/2014/main" id="{237B103C-5280-4147-9A7C-DC17226610B2}"/>
                        </a:ext>
                      </a:extLst>
                    </p:cNvPr>
                    <p:cNvSpPr>
                      <a:spLocks noChangeAspect="1"/>
                    </p:cNvSpPr>
                    <p:nvPr/>
                  </p:nvSpPr>
                  <p:spPr bwMode="gray">
                    <a:xfrm>
                      <a:off x="1721" y="3140"/>
                      <a:ext cx="24" cy="21"/>
                    </a:xfrm>
                    <a:custGeom>
                      <a:avLst/>
                      <a:gdLst>
                        <a:gd name="T0" fmla="*/ 0 w 24"/>
                        <a:gd name="T1" fmla="*/ 0 h 21"/>
                        <a:gd name="T2" fmla="*/ 0 w 24"/>
                        <a:gd name="T3" fmla="*/ 21 h 21"/>
                        <a:gd name="T4" fmla="*/ 7 w 24"/>
                        <a:gd name="T5" fmla="*/ 21 h 21"/>
                        <a:gd name="T6" fmla="*/ 24 w 24"/>
                        <a:gd name="T7" fmla="*/ 2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7" y="21"/>
                          </a:lnTo>
                          <a:lnTo>
                            <a:pt x="24" y="2"/>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nvGrpSpPr>
                    <p:cNvPr id="725" name="Group 1015">
                      <a:extLst>
                        <a:ext uri="{FF2B5EF4-FFF2-40B4-BE49-F238E27FC236}">
                          <a16:creationId xmlns:a16="http://schemas.microsoft.com/office/drawing/2014/main" id="{B029C6EF-1DBA-44DD-BB16-DADCDBEEB47E}"/>
                        </a:ext>
                      </a:extLst>
                    </p:cNvPr>
                    <p:cNvGrpSpPr>
                      <a:grpSpLocks noChangeAspect="1"/>
                    </p:cNvGrpSpPr>
                    <p:nvPr/>
                  </p:nvGrpSpPr>
                  <p:grpSpPr bwMode="auto">
                    <a:xfrm>
                      <a:off x="1721" y="3333"/>
                      <a:ext cx="163" cy="463"/>
                      <a:chOff x="1721" y="3333"/>
                      <a:chExt cx="163" cy="463"/>
                    </a:xfrm>
                    <a:grpFill/>
                  </p:grpSpPr>
                  <p:sp>
                    <p:nvSpPr>
                      <p:cNvPr id="726" name="Freeform 1016">
                        <a:extLst>
                          <a:ext uri="{FF2B5EF4-FFF2-40B4-BE49-F238E27FC236}">
                            <a16:creationId xmlns:a16="http://schemas.microsoft.com/office/drawing/2014/main" id="{FFAE7754-0713-4927-A1BE-0183373C8AD2}"/>
                          </a:ext>
                        </a:extLst>
                      </p:cNvPr>
                      <p:cNvSpPr>
                        <a:spLocks noChangeAspect="1"/>
                      </p:cNvSpPr>
                      <p:nvPr/>
                    </p:nvSpPr>
                    <p:spPr bwMode="gray">
                      <a:xfrm>
                        <a:off x="1874" y="3558"/>
                        <a:ext cx="10" cy="12"/>
                      </a:xfrm>
                      <a:custGeom>
                        <a:avLst/>
                        <a:gdLst>
                          <a:gd name="T0" fmla="*/ 10 w 10"/>
                          <a:gd name="T1" fmla="*/ 0 h 12"/>
                          <a:gd name="T2" fmla="*/ 0 w 10"/>
                          <a:gd name="T3" fmla="*/ 12 h 12"/>
                          <a:gd name="T4" fmla="*/ 10 w 10"/>
                          <a:gd name="T5" fmla="*/ 12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12"/>
                            </a:lnTo>
                            <a:lnTo>
                              <a:pt x="1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7" name="Freeform 1017">
                        <a:extLst>
                          <a:ext uri="{FF2B5EF4-FFF2-40B4-BE49-F238E27FC236}">
                            <a16:creationId xmlns:a16="http://schemas.microsoft.com/office/drawing/2014/main" id="{8C58E0EA-7CE5-4534-BB8E-93F94498C3B3}"/>
                          </a:ext>
                        </a:extLst>
                      </p:cNvPr>
                      <p:cNvSpPr>
                        <a:spLocks noChangeAspect="1"/>
                      </p:cNvSpPr>
                      <p:nvPr/>
                    </p:nvSpPr>
                    <p:spPr bwMode="gray">
                      <a:xfrm>
                        <a:off x="1832" y="3610"/>
                        <a:ext cx="7" cy="4"/>
                      </a:xfrm>
                      <a:custGeom>
                        <a:avLst/>
                        <a:gdLst>
                          <a:gd name="T0" fmla="*/ 7 w 7"/>
                          <a:gd name="T1" fmla="*/ 0 h 4"/>
                          <a:gd name="T2" fmla="*/ 0 w 7"/>
                          <a:gd name="T3" fmla="*/ 4 h 4"/>
                          <a:gd name="T4" fmla="*/ 7 w 7"/>
                          <a:gd name="T5" fmla="*/ 4 h 4"/>
                          <a:gd name="T6" fmla="*/ 7 w 7"/>
                          <a:gd name="T7" fmla="*/ 0 h 4"/>
                        </a:gdLst>
                        <a:ahLst/>
                        <a:cxnLst>
                          <a:cxn ang="0">
                            <a:pos x="T0" y="T1"/>
                          </a:cxn>
                          <a:cxn ang="0">
                            <a:pos x="T2" y="T3"/>
                          </a:cxn>
                          <a:cxn ang="0">
                            <a:pos x="T4" y="T5"/>
                          </a:cxn>
                          <a:cxn ang="0">
                            <a:pos x="T6" y="T7"/>
                          </a:cxn>
                        </a:cxnLst>
                        <a:rect l="0" t="0" r="r" b="b"/>
                        <a:pathLst>
                          <a:path w="7" h="4">
                            <a:moveTo>
                              <a:pt x="7" y="0"/>
                            </a:moveTo>
                            <a:lnTo>
                              <a:pt x="0" y="4"/>
                            </a:lnTo>
                            <a:lnTo>
                              <a:pt x="7" y="4"/>
                            </a:lnTo>
                            <a:lnTo>
                              <a:pt x="7"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8" name="Rectangle 1018">
                        <a:extLst>
                          <a:ext uri="{FF2B5EF4-FFF2-40B4-BE49-F238E27FC236}">
                            <a16:creationId xmlns:a16="http://schemas.microsoft.com/office/drawing/2014/main" id="{483587E1-1234-4ABB-83D9-1E8030358AC4}"/>
                          </a:ext>
                        </a:extLst>
                      </p:cNvPr>
                      <p:cNvSpPr>
                        <a:spLocks noChangeAspect="1" noChangeArrowheads="1"/>
                      </p:cNvSpPr>
                      <p:nvPr/>
                    </p:nvSpPr>
                    <p:spPr bwMode="gray">
                      <a:xfrm>
                        <a:off x="1860" y="359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9" name="Rectangle 1019">
                        <a:extLst>
                          <a:ext uri="{FF2B5EF4-FFF2-40B4-BE49-F238E27FC236}">
                            <a16:creationId xmlns:a16="http://schemas.microsoft.com/office/drawing/2014/main" id="{8BA49787-5368-41CF-8408-D07A10745803}"/>
                          </a:ext>
                        </a:extLst>
                      </p:cNvPr>
                      <p:cNvSpPr>
                        <a:spLocks noChangeAspect="1" noChangeArrowheads="1"/>
                      </p:cNvSpPr>
                      <p:nvPr/>
                    </p:nvSpPr>
                    <p:spPr bwMode="gray">
                      <a:xfrm>
                        <a:off x="1815" y="3638"/>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0" name="Freeform 1020">
                        <a:extLst>
                          <a:ext uri="{FF2B5EF4-FFF2-40B4-BE49-F238E27FC236}">
                            <a16:creationId xmlns:a16="http://schemas.microsoft.com/office/drawing/2014/main" id="{9BD7BD7F-177B-4C43-9D05-FAF76934AAF4}"/>
                          </a:ext>
                        </a:extLst>
                      </p:cNvPr>
                      <p:cNvSpPr>
                        <a:spLocks noChangeAspect="1"/>
                      </p:cNvSpPr>
                      <p:nvPr/>
                    </p:nvSpPr>
                    <p:spPr bwMode="gray">
                      <a:xfrm>
                        <a:off x="1860" y="3638"/>
                        <a:ext cx="24" cy="21"/>
                      </a:xfrm>
                      <a:custGeom>
                        <a:avLst/>
                        <a:gdLst>
                          <a:gd name="T0" fmla="*/ 0 w 24"/>
                          <a:gd name="T1" fmla="*/ 0 h 21"/>
                          <a:gd name="T2" fmla="*/ 0 w 24"/>
                          <a:gd name="T3" fmla="*/ 21 h 21"/>
                          <a:gd name="T4" fmla="*/ 7 w 24"/>
                          <a:gd name="T5" fmla="*/ 21 h 21"/>
                          <a:gd name="T6" fmla="*/ 24 w 24"/>
                          <a:gd name="T7" fmla="*/ 5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7" y="21"/>
                            </a:lnTo>
                            <a:lnTo>
                              <a:pt x="24" y="5"/>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1" name="Freeform 1021">
                        <a:extLst>
                          <a:ext uri="{FF2B5EF4-FFF2-40B4-BE49-F238E27FC236}">
                            <a16:creationId xmlns:a16="http://schemas.microsoft.com/office/drawing/2014/main" id="{D5E1E8DB-8E94-4A2C-97D5-871C487CA4E5}"/>
                          </a:ext>
                        </a:extLst>
                      </p:cNvPr>
                      <p:cNvSpPr>
                        <a:spLocks noChangeAspect="1"/>
                      </p:cNvSpPr>
                      <p:nvPr/>
                    </p:nvSpPr>
                    <p:spPr bwMode="gray">
                      <a:xfrm>
                        <a:off x="1768" y="3685"/>
                        <a:ext cx="24" cy="22"/>
                      </a:xfrm>
                      <a:custGeom>
                        <a:avLst/>
                        <a:gdLst>
                          <a:gd name="T0" fmla="*/ 24 w 24"/>
                          <a:gd name="T1" fmla="*/ 22 h 22"/>
                          <a:gd name="T2" fmla="*/ 24 w 24"/>
                          <a:gd name="T3" fmla="*/ 0 h 22"/>
                          <a:gd name="T4" fmla="*/ 3 w 24"/>
                          <a:gd name="T5" fmla="*/ 0 h 22"/>
                          <a:gd name="T6" fmla="*/ 0 w 24"/>
                          <a:gd name="T7" fmla="*/ 0 h 22"/>
                          <a:gd name="T8" fmla="*/ 0 w 24"/>
                          <a:gd name="T9" fmla="*/ 22 h 22"/>
                          <a:gd name="T10" fmla="*/ 24 w 24"/>
                          <a:gd name="T11" fmla="*/ 22 h 22"/>
                        </a:gdLst>
                        <a:ahLst/>
                        <a:cxnLst>
                          <a:cxn ang="0">
                            <a:pos x="T0" y="T1"/>
                          </a:cxn>
                          <a:cxn ang="0">
                            <a:pos x="T2" y="T3"/>
                          </a:cxn>
                          <a:cxn ang="0">
                            <a:pos x="T4" y="T5"/>
                          </a:cxn>
                          <a:cxn ang="0">
                            <a:pos x="T6" y="T7"/>
                          </a:cxn>
                          <a:cxn ang="0">
                            <a:pos x="T8" y="T9"/>
                          </a:cxn>
                          <a:cxn ang="0">
                            <a:pos x="T10" y="T11"/>
                          </a:cxn>
                        </a:cxnLst>
                        <a:rect l="0" t="0" r="r" b="b"/>
                        <a:pathLst>
                          <a:path w="24" h="22">
                            <a:moveTo>
                              <a:pt x="24" y="22"/>
                            </a:moveTo>
                            <a:lnTo>
                              <a:pt x="24" y="0"/>
                            </a:lnTo>
                            <a:lnTo>
                              <a:pt x="3" y="0"/>
                            </a:lnTo>
                            <a:lnTo>
                              <a:pt x="0" y="0"/>
                            </a:lnTo>
                            <a:lnTo>
                              <a:pt x="0" y="22"/>
                            </a:lnTo>
                            <a:lnTo>
                              <a:pt x="24" y="22"/>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2" name="Freeform 1022">
                        <a:extLst>
                          <a:ext uri="{FF2B5EF4-FFF2-40B4-BE49-F238E27FC236}">
                            <a16:creationId xmlns:a16="http://schemas.microsoft.com/office/drawing/2014/main" id="{DBFC42D9-E566-4409-94BF-1141D30BF9AE}"/>
                          </a:ext>
                        </a:extLst>
                      </p:cNvPr>
                      <p:cNvSpPr>
                        <a:spLocks noChangeAspect="1"/>
                      </p:cNvSpPr>
                      <p:nvPr/>
                    </p:nvSpPr>
                    <p:spPr bwMode="gray">
                      <a:xfrm>
                        <a:off x="1815" y="3685"/>
                        <a:ext cx="24" cy="22"/>
                      </a:xfrm>
                      <a:custGeom>
                        <a:avLst/>
                        <a:gdLst>
                          <a:gd name="T0" fmla="*/ 0 w 24"/>
                          <a:gd name="T1" fmla="*/ 0 h 22"/>
                          <a:gd name="T2" fmla="*/ 0 w 24"/>
                          <a:gd name="T3" fmla="*/ 22 h 22"/>
                          <a:gd name="T4" fmla="*/ 12 w 24"/>
                          <a:gd name="T5" fmla="*/ 22 h 22"/>
                          <a:gd name="T6" fmla="*/ 24 w 24"/>
                          <a:gd name="T7" fmla="*/ 7 h 22"/>
                          <a:gd name="T8" fmla="*/ 24 w 24"/>
                          <a:gd name="T9" fmla="*/ 0 h 22"/>
                          <a:gd name="T10" fmla="*/ 0 w 24"/>
                          <a:gd name="T11" fmla="*/ 0 h 22"/>
                        </a:gdLst>
                        <a:ahLst/>
                        <a:cxnLst>
                          <a:cxn ang="0">
                            <a:pos x="T0" y="T1"/>
                          </a:cxn>
                          <a:cxn ang="0">
                            <a:pos x="T2" y="T3"/>
                          </a:cxn>
                          <a:cxn ang="0">
                            <a:pos x="T4" y="T5"/>
                          </a:cxn>
                          <a:cxn ang="0">
                            <a:pos x="T6" y="T7"/>
                          </a:cxn>
                          <a:cxn ang="0">
                            <a:pos x="T8" y="T9"/>
                          </a:cxn>
                          <a:cxn ang="0">
                            <a:pos x="T10" y="T11"/>
                          </a:cxn>
                        </a:cxnLst>
                        <a:rect l="0" t="0" r="r" b="b"/>
                        <a:pathLst>
                          <a:path w="24" h="22">
                            <a:moveTo>
                              <a:pt x="0" y="0"/>
                            </a:moveTo>
                            <a:lnTo>
                              <a:pt x="0" y="22"/>
                            </a:lnTo>
                            <a:lnTo>
                              <a:pt x="12" y="22"/>
                            </a:lnTo>
                            <a:lnTo>
                              <a:pt x="24" y="7"/>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3" name="Freeform 1023">
                        <a:extLst>
                          <a:ext uri="{FF2B5EF4-FFF2-40B4-BE49-F238E27FC236}">
                            <a16:creationId xmlns:a16="http://schemas.microsoft.com/office/drawing/2014/main" id="{2934881F-8236-4B6F-A68C-CB417EF0F094}"/>
                          </a:ext>
                        </a:extLst>
                      </p:cNvPr>
                      <p:cNvSpPr>
                        <a:spLocks noChangeAspect="1"/>
                      </p:cNvSpPr>
                      <p:nvPr/>
                    </p:nvSpPr>
                    <p:spPr bwMode="gray">
                      <a:xfrm>
                        <a:off x="1721" y="3730"/>
                        <a:ext cx="24" cy="21"/>
                      </a:xfrm>
                      <a:custGeom>
                        <a:avLst/>
                        <a:gdLst>
                          <a:gd name="T0" fmla="*/ 24 w 24"/>
                          <a:gd name="T1" fmla="*/ 21 h 21"/>
                          <a:gd name="T2" fmla="*/ 24 w 24"/>
                          <a:gd name="T3" fmla="*/ 0 h 21"/>
                          <a:gd name="T4" fmla="*/ 7 w 24"/>
                          <a:gd name="T5" fmla="*/ 0 h 21"/>
                          <a:gd name="T6" fmla="*/ 0 w 24"/>
                          <a:gd name="T7" fmla="*/ 7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7" y="0"/>
                            </a:lnTo>
                            <a:lnTo>
                              <a:pt x="0" y="7"/>
                            </a:lnTo>
                            <a:lnTo>
                              <a:pt x="0" y="21"/>
                            </a:lnTo>
                            <a:lnTo>
                              <a:pt x="24" y="21"/>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4" name="Freeform 1024">
                        <a:extLst>
                          <a:ext uri="{FF2B5EF4-FFF2-40B4-BE49-F238E27FC236}">
                            <a16:creationId xmlns:a16="http://schemas.microsoft.com/office/drawing/2014/main" id="{76ED93B9-6185-4FB2-B448-DC5D001FB9A7}"/>
                          </a:ext>
                        </a:extLst>
                      </p:cNvPr>
                      <p:cNvSpPr>
                        <a:spLocks noChangeAspect="1"/>
                      </p:cNvSpPr>
                      <p:nvPr/>
                    </p:nvSpPr>
                    <p:spPr bwMode="gray">
                      <a:xfrm>
                        <a:off x="1768" y="3730"/>
                        <a:ext cx="24" cy="21"/>
                      </a:xfrm>
                      <a:custGeom>
                        <a:avLst/>
                        <a:gdLst>
                          <a:gd name="T0" fmla="*/ 0 w 24"/>
                          <a:gd name="T1" fmla="*/ 0 h 21"/>
                          <a:gd name="T2" fmla="*/ 0 w 24"/>
                          <a:gd name="T3" fmla="*/ 21 h 21"/>
                          <a:gd name="T4" fmla="*/ 17 w 24"/>
                          <a:gd name="T5" fmla="*/ 21 h 21"/>
                          <a:gd name="T6" fmla="*/ 24 w 24"/>
                          <a:gd name="T7" fmla="*/ 14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17" y="21"/>
                            </a:lnTo>
                            <a:lnTo>
                              <a:pt x="24" y="14"/>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5" name="Freeform 1025">
                        <a:extLst>
                          <a:ext uri="{FF2B5EF4-FFF2-40B4-BE49-F238E27FC236}">
                            <a16:creationId xmlns:a16="http://schemas.microsoft.com/office/drawing/2014/main" id="{BBDE4AC5-0E30-4E94-A3B8-1605517A6BEC}"/>
                          </a:ext>
                        </a:extLst>
                      </p:cNvPr>
                      <p:cNvSpPr>
                        <a:spLocks noChangeAspect="1"/>
                      </p:cNvSpPr>
                      <p:nvPr/>
                    </p:nvSpPr>
                    <p:spPr bwMode="gray">
                      <a:xfrm>
                        <a:off x="1721" y="3775"/>
                        <a:ext cx="24" cy="21"/>
                      </a:xfrm>
                      <a:custGeom>
                        <a:avLst/>
                        <a:gdLst>
                          <a:gd name="T0" fmla="*/ 0 w 24"/>
                          <a:gd name="T1" fmla="*/ 0 h 21"/>
                          <a:gd name="T2" fmla="*/ 0 w 24"/>
                          <a:gd name="T3" fmla="*/ 21 h 21"/>
                          <a:gd name="T4" fmla="*/ 24 w 24"/>
                          <a:gd name="T5" fmla="*/ 21 h 21"/>
                          <a:gd name="T6" fmla="*/ 24 w 24"/>
                          <a:gd name="T7" fmla="*/ 21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24" y="21"/>
                            </a:lnTo>
                            <a:lnTo>
                              <a:pt x="24" y="21"/>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6" name="Freeform 1026">
                        <a:extLst>
                          <a:ext uri="{FF2B5EF4-FFF2-40B4-BE49-F238E27FC236}">
                            <a16:creationId xmlns:a16="http://schemas.microsoft.com/office/drawing/2014/main" id="{02C52559-D669-46AF-AF84-71B59D9A9291}"/>
                          </a:ext>
                        </a:extLst>
                      </p:cNvPr>
                      <p:cNvSpPr>
                        <a:spLocks noChangeAspect="1"/>
                      </p:cNvSpPr>
                      <p:nvPr/>
                    </p:nvSpPr>
                    <p:spPr bwMode="gray">
                      <a:xfrm>
                        <a:off x="1877" y="3333"/>
                        <a:ext cx="7" cy="10"/>
                      </a:xfrm>
                      <a:custGeom>
                        <a:avLst/>
                        <a:gdLst>
                          <a:gd name="T0" fmla="*/ 7 w 7"/>
                          <a:gd name="T1" fmla="*/ 0 h 10"/>
                          <a:gd name="T2" fmla="*/ 0 w 7"/>
                          <a:gd name="T3" fmla="*/ 10 h 10"/>
                          <a:gd name="T4" fmla="*/ 7 w 7"/>
                          <a:gd name="T5" fmla="*/ 10 h 10"/>
                          <a:gd name="T6" fmla="*/ 7 w 7"/>
                          <a:gd name="T7" fmla="*/ 0 h 10"/>
                        </a:gdLst>
                        <a:ahLst/>
                        <a:cxnLst>
                          <a:cxn ang="0">
                            <a:pos x="T0" y="T1"/>
                          </a:cxn>
                          <a:cxn ang="0">
                            <a:pos x="T2" y="T3"/>
                          </a:cxn>
                          <a:cxn ang="0">
                            <a:pos x="T4" y="T5"/>
                          </a:cxn>
                          <a:cxn ang="0">
                            <a:pos x="T6" y="T7"/>
                          </a:cxn>
                        </a:cxnLst>
                        <a:rect l="0" t="0" r="r" b="b"/>
                        <a:pathLst>
                          <a:path w="7" h="10">
                            <a:moveTo>
                              <a:pt x="7" y="0"/>
                            </a:moveTo>
                            <a:lnTo>
                              <a:pt x="0" y="10"/>
                            </a:lnTo>
                            <a:lnTo>
                              <a:pt x="7" y="10"/>
                            </a:lnTo>
                            <a:lnTo>
                              <a:pt x="7"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7" name="Freeform 1027">
                        <a:extLst>
                          <a:ext uri="{FF2B5EF4-FFF2-40B4-BE49-F238E27FC236}">
                            <a16:creationId xmlns:a16="http://schemas.microsoft.com/office/drawing/2014/main" id="{2E39038D-30C3-409A-ABCA-093D3FFE6CC4}"/>
                          </a:ext>
                        </a:extLst>
                      </p:cNvPr>
                      <p:cNvSpPr>
                        <a:spLocks noChangeAspect="1"/>
                      </p:cNvSpPr>
                      <p:nvPr/>
                    </p:nvSpPr>
                    <p:spPr bwMode="gray">
                      <a:xfrm>
                        <a:off x="1834" y="3383"/>
                        <a:ext cx="5" cy="5"/>
                      </a:xfrm>
                      <a:custGeom>
                        <a:avLst/>
                        <a:gdLst>
                          <a:gd name="T0" fmla="*/ 5 w 5"/>
                          <a:gd name="T1" fmla="*/ 0 h 5"/>
                          <a:gd name="T2" fmla="*/ 0 w 5"/>
                          <a:gd name="T3" fmla="*/ 5 h 5"/>
                          <a:gd name="T4" fmla="*/ 5 w 5"/>
                          <a:gd name="T5" fmla="*/ 5 h 5"/>
                          <a:gd name="T6" fmla="*/ 5 w 5"/>
                          <a:gd name="T7" fmla="*/ 0 h 5"/>
                        </a:gdLst>
                        <a:ahLst/>
                        <a:cxnLst>
                          <a:cxn ang="0">
                            <a:pos x="T0" y="T1"/>
                          </a:cxn>
                          <a:cxn ang="0">
                            <a:pos x="T2" y="T3"/>
                          </a:cxn>
                          <a:cxn ang="0">
                            <a:pos x="T4" y="T5"/>
                          </a:cxn>
                          <a:cxn ang="0">
                            <a:pos x="T6" y="T7"/>
                          </a:cxn>
                        </a:cxnLst>
                        <a:rect l="0" t="0" r="r" b="b"/>
                        <a:pathLst>
                          <a:path w="5" h="5">
                            <a:moveTo>
                              <a:pt x="5" y="0"/>
                            </a:moveTo>
                            <a:lnTo>
                              <a:pt x="0" y="5"/>
                            </a:lnTo>
                            <a:lnTo>
                              <a:pt x="5" y="5"/>
                            </a:lnTo>
                            <a:lnTo>
                              <a:pt x="5"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8" name="Rectangle 1028">
                        <a:extLst>
                          <a:ext uri="{FF2B5EF4-FFF2-40B4-BE49-F238E27FC236}">
                            <a16:creationId xmlns:a16="http://schemas.microsoft.com/office/drawing/2014/main" id="{1BB07D8F-0E57-4B06-B027-5F925CA4EAC8}"/>
                          </a:ext>
                        </a:extLst>
                      </p:cNvPr>
                      <p:cNvSpPr>
                        <a:spLocks noChangeAspect="1" noChangeArrowheads="1"/>
                      </p:cNvSpPr>
                      <p:nvPr/>
                    </p:nvSpPr>
                    <p:spPr bwMode="gray">
                      <a:xfrm>
                        <a:off x="1860" y="3366"/>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9" name="Rectangle 1029">
                        <a:extLst>
                          <a:ext uri="{FF2B5EF4-FFF2-40B4-BE49-F238E27FC236}">
                            <a16:creationId xmlns:a16="http://schemas.microsoft.com/office/drawing/2014/main" id="{F5905393-DF49-4B4C-B709-957B42965863}"/>
                          </a:ext>
                        </a:extLst>
                      </p:cNvPr>
                      <p:cNvSpPr>
                        <a:spLocks noChangeAspect="1" noChangeArrowheads="1"/>
                      </p:cNvSpPr>
                      <p:nvPr/>
                    </p:nvSpPr>
                    <p:spPr bwMode="gray">
                      <a:xfrm>
                        <a:off x="1815" y="3411"/>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0" name="Rectangle 1030">
                        <a:extLst>
                          <a:ext uri="{FF2B5EF4-FFF2-40B4-BE49-F238E27FC236}">
                            <a16:creationId xmlns:a16="http://schemas.microsoft.com/office/drawing/2014/main" id="{20EE1E98-C1AF-438A-9443-B427E38D390F}"/>
                          </a:ext>
                        </a:extLst>
                      </p:cNvPr>
                      <p:cNvSpPr>
                        <a:spLocks noChangeAspect="1" noChangeArrowheads="1"/>
                      </p:cNvSpPr>
                      <p:nvPr/>
                    </p:nvSpPr>
                    <p:spPr bwMode="gray">
                      <a:xfrm>
                        <a:off x="1860" y="3411"/>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1" name="Freeform 1031">
                        <a:extLst>
                          <a:ext uri="{FF2B5EF4-FFF2-40B4-BE49-F238E27FC236}">
                            <a16:creationId xmlns:a16="http://schemas.microsoft.com/office/drawing/2014/main" id="{5F18C44A-EE96-443E-9B43-6C71B6000AF7}"/>
                          </a:ext>
                        </a:extLst>
                      </p:cNvPr>
                      <p:cNvSpPr>
                        <a:spLocks noChangeAspect="1"/>
                      </p:cNvSpPr>
                      <p:nvPr/>
                    </p:nvSpPr>
                    <p:spPr bwMode="gray">
                      <a:xfrm>
                        <a:off x="1768" y="3456"/>
                        <a:ext cx="24" cy="21"/>
                      </a:xfrm>
                      <a:custGeom>
                        <a:avLst/>
                        <a:gdLst>
                          <a:gd name="T0" fmla="*/ 24 w 24"/>
                          <a:gd name="T1" fmla="*/ 21 h 21"/>
                          <a:gd name="T2" fmla="*/ 24 w 24"/>
                          <a:gd name="T3" fmla="*/ 0 h 21"/>
                          <a:gd name="T4" fmla="*/ 5 w 24"/>
                          <a:gd name="T5" fmla="*/ 0 h 21"/>
                          <a:gd name="T6" fmla="*/ 0 w 24"/>
                          <a:gd name="T7" fmla="*/ 5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5" y="0"/>
                            </a:lnTo>
                            <a:lnTo>
                              <a:pt x="0" y="5"/>
                            </a:lnTo>
                            <a:lnTo>
                              <a:pt x="0" y="21"/>
                            </a:lnTo>
                            <a:lnTo>
                              <a:pt x="24" y="21"/>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2" name="Rectangle 1032">
                        <a:extLst>
                          <a:ext uri="{FF2B5EF4-FFF2-40B4-BE49-F238E27FC236}">
                            <a16:creationId xmlns:a16="http://schemas.microsoft.com/office/drawing/2014/main" id="{5AC4F90A-1B48-43D3-8AA2-ED6A65023535}"/>
                          </a:ext>
                        </a:extLst>
                      </p:cNvPr>
                      <p:cNvSpPr>
                        <a:spLocks noChangeAspect="1" noChangeArrowheads="1"/>
                      </p:cNvSpPr>
                      <p:nvPr/>
                    </p:nvSpPr>
                    <p:spPr bwMode="gray">
                      <a:xfrm>
                        <a:off x="1815" y="3456"/>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3" name="Freeform 1033">
                        <a:extLst>
                          <a:ext uri="{FF2B5EF4-FFF2-40B4-BE49-F238E27FC236}">
                            <a16:creationId xmlns:a16="http://schemas.microsoft.com/office/drawing/2014/main" id="{1294D913-D541-4DAF-B2F9-5AB3718206E4}"/>
                          </a:ext>
                        </a:extLst>
                      </p:cNvPr>
                      <p:cNvSpPr>
                        <a:spLocks noChangeAspect="1"/>
                      </p:cNvSpPr>
                      <p:nvPr/>
                    </p:nvSpPr>
                    <p:spPr bwMode="gray">
                      <a:xfrm>
                        <a:off x="1860" y="3456"/>
                        <a:ext cx="24" cy="21"/>
                      </a:xfrm>
                      <a:custGeom>
                        <a:avLst/>
                        <a:gdLst>
                          <a:gd name="T0" fmla="*/ 0 w 24"/>
                          <a:gd name="T1" fmla="*/ 0 h 21"/>
                          <a:gd name="T2" fmla="*/ 0 w 24"/>
                          <a:gd name="T3" fmla="*/ 21 h 21"/>
                          <a:gd name="T4" fmla="*/ 19 w 24"/>
                          <a:gd name="T5" fmla="*/ 21 h 21"/>
                          <a:gd name="T6" fmla="*/ 24 w 24"/>
                          <a:gd name="T7" fmla="*/ 17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19" y="21"/>
                            </a:lnTo>
                            <a:lnTo>
                              <a:pt x="24" y="17"/>
                            </a:lnTo>
                            <a:lnTo>
                              <a:pt x="24" y="0"/>
                            </a:lnTo>
                            <a:lnTo>
                              <a:pt x="0" y="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4" name="Freeform 1034">
                        <a:extLst>
                          <a:ext uri="{FF2B5EF4-FFF2-40B4-BE49-F238E27FC236}">
                            <a16:creationId xmlns:a16="http://schemas.microsoft.com/office/drawing/2014/main" id="{11E806E5-2590-4A4F-96D3-C486D853C79D}"/>
                          </a:ext>
                        </a:extLst>
                      </p:cNvPr>
                      <p:cNvSpPr>
                        <a:spLocks noChangeAspect="1"/>
                      </p:cNvSpPr>
                      <p:nvPr/>
                    </p:nvSpPr>
                    <p:spPr bwMode="gray">
                      <a:xfrm>
                        <a:off x="1721" y="3503"/>
                        <a:ext cx="24" cy="22"/>
                      </a:xfrm>
                      <a:custGeom>
                        <a:avLst/>
                        <a:gdLst>
                          <a:gd name="T0" fmla="*/ 24 w 24"/>
                          <a:gd name="T1" fmla="*/ 22 h 22"/>
                          <a:gd name="T2" fmla="*/ 24 w 24"/>
                          <a:gd name="T3" fmla="*/ 0 h 22"/>
                          <a:gd name="T4" fmla="*/ 9 w 24"/>
                          <a:gd name="T5" fmla="*/ 0 h 22"/>
                          <a:gd name="T6" fmla="*/ 0 w 24"/>
                          <a:gd name="T7" fmla="*/ 10 h 22"/>
                          <a:gd name="T8" fmla="*/ 0 w 24"/>
                          <a:gd name="T9" fmla="*/ 22 h 22"/>
                          <a:gd name="T10" fmla="*/ 24 w 24"/>
                          <a:gd name="T11" fmla="*/ 22 h 22"/>
                        </a:gdLst>
                        <a:ahLst/>
                        <a:cxnLst>
                          <a:cxn ang="0">
                            <a:pos x="T0" y="T1"/>
                          </a:cxn>
                          <a:cxn ang="0">
                            <a:pos x="T2" y="T3"/>
                          </a:cxn>
                          <a:cxn ang="0">
                            <a:pos x="T4" y="T5"/>
                          </a:cxn>
                          <a:cxn ang="0">
                            <a:pos x="T6" y="T7"/>
                          </a:cxn>
                          <a:cxn ang="0">
                            <a:pos x="T8" y="T9"/>
                          </a:cxn>
                          <a:cxn ang="0">
                            <a:pos x="T10" y="T11"/>
                          </a:cxn>
                        </a:cxnLst>
                        <a:rect l="0" t="0" r="r" b="b"/>
                        <a:pathLst>
                          <a:path w="24" h="22">
                            <a:moveTo>
                              <a:pt x="24" y="22"/>
                            </a:moveTo>
                            <a:lnTo>
                              <a:pt x="24" y="0"/>
                            </a:lnTo>
                            <a:lnTo>
                              <a:pt x="9" y="0"/>
                            </a:lnTo>
                            <a:lnTo>
                              <a:pt x="0" y="10"/>
                            </a:lnTo>
                            <a:lnTo>
                              <a:pt x="0" y="22"/>
                            </a:lnTo>
                            <a:lnTo>
                              <a:pt x="24" y="22"/>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5" name="Rectangle 1035">
                        <a:extLst>
                          <a:ext uri="{FF2B5EF4-FFF2-40B4-BE49-F238E27FC236}">
                            <a16:creationId xmlns:a16="http://schemas.microsoft.com/office/drawing/2014/main" id="{E5705272-583B-4369-A6F1-3F6472FF33D1}"/>
                          </a:ext>
                        </a:extLst>
                      </p:cNvPr>
                      <p:cNvSpPr>
                        <a:spLocks noChangeAspect="1" noChangeArrowheads="1"/>
                      </p:cNvSpPr>
                      <p:nvPr/>
                    </p:nvSpPr>
                    <p:spPr bwMode="gray">
                      <a:xfrm>
                        <a:off x="1768" y="3503"/>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6" name="Rectangle 1036">
                        <a:extLst>
                          <a:ext uri="{FF2B5EF4-FFF2-40B4-BE49-F238E27FC236}">
                            <a16:creationId xmlns:a16="http://schemas.microsoft.com/office/drawing/2014/main" id="{D190FFD6-08BE-489F-B7F4-A8ABB653AE43}"/>
                          </a:ext>
                        </a:extLst>
                      </p:cNvPr>
                      <p:cNvSpPr>
                        <a:spLocks noChangeAspect="1" noChangeArrowheads="1"/>
                      </p:cNvSpPr>
                      <p:nvPr/>
                    </p:nvSpPr>
                    <p:spPr bwMode="gray">
                      <a:xfrm>
                        <a:off x="1815" y="3503"/>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7" name="Rectangle 1037">
                        <a:extLst>
                          <a:ext uri="{FF2B5EF4-FFF2-40B4-BE49-F238E27FC236}">
                            <a16:creationId xmlns:a16="http://schemas.microsoft.com/office/drawing/2014/main" id="{04242A57-11DF-4622-92EB-C1E1FC1D49E0}"/>
                          </a:ext>
                        </a:extLst>
                      </p:cNvPr>
                      <p:cNvSpPr>
                        <a:spLocks noChangeAspect="1" noChangeArrowheads="1"/>
                      </p:cNvSpPr>
                      <p:nvPr/>
                    </p:nvSpPr>
                    <p:spPr bwMode="gray">
                      <a:xfrm>
                        <a:off x="1721" y="3548"/>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8" name="Rectangle 1038">
                        <a:extLst>
                          <a:ext uri="{FF2B5EF4-FFF2-40B4-BE49-F238E27FC236}">
                            <a16:creationId xmlns:a16="http://schemas.microsoft.com/office/drawing/2014/main" id="{DE1382BE-6FF5-40F8-9C01-9101CBE7DCE4}"/>
                          </a:ext>
                        </a:extLst>
                      </p:cNvPr>
                      <p:cNvSpPr>
                        <a:spLocks noChangeAspect="1" noChangeArrowheads="1"/>
                      </p:cNvSpPr>
                      <p:nvPr/>
                    </p:nvSpPr>
                    <p:spPr bwMode="gray">
                      <a:xfrm>
                        <a:off x="1768" y="3548"/>
                        <a:ext cx="24" cy="22"/>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9" name="Rectangle 1039">
                        <a:extLst>
                          <a:ext uri="{FF2B5EF4-FFF2-40B4-BE49-F238E27FC236}">
                            <a16:creationId xmlns:a16="http://schemas.microsoft.com/office/drawing/2014/main" id="{58FDBC92-684E-4AEF-AE2B-179B290F3540}"/>
                          </a:ext>
                        </a:extLst>
                      </p:cNvPr>
                      <p:cNvSpPr>
                        <a:spLocks noChangeAspect="1" noChangeArrowheads="1"/>
                      </p:cNvSpPr>
                      <p:nvPr/>
                    </p:nvSpPr>
                    <p:spPr bwMode="gray">
                      <a:xfrm>
                        <a:off x="1721" y="3593"/>
                        <a:ext cx="24" cy="2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0" name="Freeform 1040">
                        <a:extLst>
                          <a:ext uri="{FF2B5EF4-FFF2-40B4-BE49-F238E27FC236}">
                            <a16:creationId xmlns:a16="http://schemas.microsoft.com/office/drawing/2014/main" id="{A7A619AF-8FAA-4BED-A534-50E8B69BB08A}"/>
                          </a:ext>
                        </a:extLst>
                      </p:cNvPr>
                      <p:cNvSpPr>
                        <a:spLocks noChangeAspect="1"/>
                      </p:cNvSpPr>
                      <p:nvPr/>
                    </p:nvSpPr>
                    <p:spPr bwMode="gray">
                      <a:xfrm>
                        <a:off x="1768" y="3593"/>
                        <a:ext cx="7" cy="10"/>
                      </a:xfrm>
                      <a:custGeom>
                        <a:avLst/>
                        <a:gdLst>
                          <a:gd name="T0" fmla="*/ 0 w 7"/>
                          <a:gd name="T1" fmla="*/ 10 h 10"/>
                          <a:gd name="T2" fmla="*/ 7 w 7"/>
                          <a:gd name="T3" fmla="*/ 0 h 10"/>
                          <a:gd name="T4" fmla="*/ 0 w 7"/>
                          <a:gd name="T5" fmla="*/ 0 h 10"/>
                          <a:gd name="T6" fmla="*/ 0 w 7"/>
                          <a:gd name="T7" fmla="*/ 10 h 10"/>
                        </a:gdLst>
                        <a:ahLst/>
                        <a:cxnLst>
                          <a:cxn ang="0">
                            <a:pos x="T0" y="T1"/>
                          </a:cxn>
                          <a:cxn ang="0">
                            <a:pos x="T2" y="T3"/>
                          </a:cxn>
                          <a:cxn ang="0">
                            <a:pos x="T4" y="T5"/>
                          </a:cxn>
                          <a:cxn ang="0">
                            <a:pos x="T6" y="T7"/>
                          </a:cxn>
                        </a:cxnLst>
                        <a:rect l="0" t="0" r="r" b="b"/>
                        <a:pathLst>
                          <a:path w="7" h="10">
                            <a:moveTo>
                              <a:pt x="0" y="10"/>
                            </a:moveTo>
                            <a:lnTo>
                              <a:pt x="7" y="0"/>
                            </a:lnTo>
                            <a:lnTo>
                              <a:pt x="0" y="0"/>
                            </a:lnTo>
                            <a:lnTo>
                              <a:pt x="0" y="10"/>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1" name="Freeform 1041">
                        <a:extLst>
                          <a:ext uri="{FF2B5EF4-FFF2-40B4-BE49-F238E27FC236}">
                            <a16:creationId xmlns:a16="http://schemas.microsoft.com/office/drawing/2014/main" id="{67686369-3AC7-4C12-94F6-91333DEA5798}"/>
                          </a:ext>
                        </a:extLst>
                      </p:cNvPr>
                      <p:cNvSpPr>
                        <a:spLocks noChangeAspect="1"/>
                      </p:cNvSpPr>
                      <p:nvPr/>
                    </p:nvSpPr>
                    <p:spPr bwMode="gray">
                      <a:xfrm>
                        <a:off x="1721" y="3638"/>
                        <a:ext cx="14" cy="14"/>
                      </a:xfrm>
                      <a:custGeom>
                        <a:avLst/>
                        <a:gdLst>
                          <a:gd name="T0" fmla="*/ 0 w 14"/>
                          <a:gd name="T1" fmla="*/ 14 h 14"/>
                          <a:gd name="T2" fmla="*/ 14 w 14"/>
                          <a:gd name="T3" fmla="*/ 0 h 14"/>
                          <a:gd name="T4" fmla="*/ 0 w 14"/>
                          <a:gd name="T5" fmla="*/ 0 h 14"/>
                          <a:gd name="T6" fmla="*/ 0 w 14"/>
                          <a:gd name="T7" fmla="*/ 14 h 14"/>
                        </a:gdLst>
                        <a:ahLst/>
                        <a:cxnLst>
                          <a:cxn ang="0">
                            <a:pos x="T0" y="T1"/>
                          </a:cxn>
                          <a:cxn ang="0">
                            <a:pos x="T2" y="T3"/>
                          </a:cxn>
                          <a:cxn ang="0">
                            <a:pos x="T4" y="T5"/>
                          </a:cxn>
                          <a:cxn ang="0">
                            <a:pos x="T6" y="T7"/>
                          </a:cxn>
                        </a:cxnLst>
                        <a:rect l="0" t="0" r="r" b="b"/>
                        <a:pathLst>
                          <a:path w="14" h="14">
                            <a:moveTo>
                              <a:pt x="0" y="14"/>
                            </a:moveTo>
                            <a:lnTo>
                              <a:pt x="14" y="0"/>
                            </a:lnTo>
                            <a:lnTo>
                              <a:pt x="0" y="0"/>
                            </a:lnTo>
                            <a:lnTo>
                              <a:pt x="0" y="14"/>
                            </a:lnTo>
                            <a:close/>
                          </a:path>
                        </a:pathLst>
                      </a:custGeom>
                      <a:grpFill/>
                      <a:ln w="31750" cap="rnd" cmpd="sng">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grpSp>
              <p:nvGrpSpPr>
                <p:cNvPr id="539" name="Group 1042">
                  <a:extLst>
                    <a:ext uri="{FF2B5EF4-FFF2-40B4-BE49-F238E27FC236}">
                      <a16:creationId xmlns:a16="http://schemas.microsoft.com/office/drawing/2014/main" id="{89CCA074-AB18-45E8-A275-69EB8E0A83CB}"/>
                    </a:ext>
                  </a:extLst>
                </p:cNvPr>
                <p:cNvGrpSpPr>
                  <a:grpSpLocks/>
                </p:cNvGrpSpPr>
                <p:nvPr/>
              </p:nvGrpSpPr>
              <p:grpSpPr bwMode="auto">
                <a:xfrm>
                  <a:off x="1156" y="1595"/>
                  <a:ext cx="560" cy="393"/>
                  <a:chOff x="1156" y="1595"/>
                  <a:chExt cx="560" cy="393"/>
                </a:xfrm>
                <a:grpFill/>
              </p:grpSpPr>
              <p:grpSp>
                <p:nvGrpSpPr>
                  <p:cNvPr id="609" name="Group 1043">
                    <a:extLst>
                      <a:ext uri="{FF2B5EF4-FFF2-40B4-BE49-F238E27FC236}">
                        <a16:creationId xmlns:a16="http://schemas.microsoft.com/office/drawing/2014/main" id="{F59D506D-9529-4DCB-AD70-728105BF3C7C}"/>
                      </a:ext>
                    </a:extLst>
                  </p:cNvPr>
                  <p:cNvGrpSpPr>
                    <a:grpSpLocks/>
                  </p:cNvGrpSpPr>
                  <p:nvPr/>
                </p:nvGrpSpPr>
                <p:grpSpPr bwMode="auto">
                  <a:xfrm>
                    <a:off x="1156" y="1595"/>
                    <a:ext cx="560" cy="393"/>
                    <a:chOff x="1156" y="1595"/>
                    <a:chExt cx="560" cy="393"/>
                  </a:xfrm>
                  <a:grpFill/>
                </p:grpSpPr>
                <p:sp>
                  <p:nvSpPr>
                    <p:cNvPr id="646" name="Freeform 1044">
                      <a:extLst>
                        <a:ext uri="{FF2B5EF4-FFF2-40B4-BE49-F238E27FC236}">
                          <a16:creationId xmlns:a16="http://schemas.microsoft.com/office/drawing/2014/main" id="{4B2CC541-1A26-4761-BC40-CC8F4D5A3131}"/>
                        </a:ext>
                      </a:extLst>
                    </p:cNvPr>
                    <p:cNvSpPr>
                      <a:spLocks noChangeAspect="1"/>
                    </p:cNvSpPr>
                    <p:nvPr/>
                  </p:nvSpPr>
                  <p:spPr bwMode="gray">
                    <a:xfrm>
                      <a:off x="1156" y="1595"/>
                      <a:ext cx="560" cy="393"/>
                    </a:xfrm>
                    <a:custGeom>
                      <a:avLst/>
                      <a:gdLst>
                        <a:gd name="T0" fmla="*/ 207 w 237"/>
                        <a:gd name="T1" fmla="*/ 21 h 166"/>
                        <a:gd name="T2" fmla="*/ 207 w 237"/>
                        <a:gd name="T3" fmla="*/ 0 h 166"/>
                        <a:gd name="T4" fmla="*/ 29 w 237"/>
                        <a:gd name="T5" fmla="*/ 0 h 166"/>
                        <a:gd name="T6" fmla="*/ 29 w 237"/>
                        <a:gd name="T7" fmla="*/ 21 h 166"/>
                        <a:gd name="T8" fmla="*/ 0 w 237"/>
                        <a:gd name="T9" fmla="*/ 21 h 166"/>
                        <a:gd name="T10" fmla="*/ 0 w 237"/>
                        <a:gd name="T11" fmla="*/ 166 h 166"/>
                        <a:gd name="T12" fmla="*/ 237 w 237"/>
                        <a:gd name="T13" fmla="*/ 166 h 166"/>
                        <a:gd name="T14" fmla="*/ 237 w 237"/>
                        <a:gd name="T15" fmla="*/ 21 h 166"/>
                        <a:gd name="T16" fmla="*/ 207 w 237"/>
                        <a:gd name="T17" fmla="*/ 21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166">
                          <a:moveTo>
                            <a:pt x="207" y="21"/>
                          </a:moveTo>
                          <a:cubicBezTo>
                            <a:pt x="207" y="18"/>
                            <a:pt x="207" y="0"/>
                            <a:pt x="207" y="0"/>
                          </a:cubicBezTo>
                          <a:cubicBezTo>
                            <a:pt x="29" y="0"/>
                            <a:pt x="29" y="0"/>
                            <a:pt x="29" y="0"/>
                          </a:cubicBezTo>
                          <a:cubicBezTo>
                            <a:pt x="29" y="0"/>
                            <a:pt x="29" y="18"/>
                            <a:pt x="29" y="21"/>
                          </a:cubicBezTo>
                          <a:cubicBezTo>
                            <a:pt x="26" y="21"/>
                            <a:pt x="0" y="21"/>
                            <a:pt x="0" y="21"/>
                          </a:cubicBezTo>
                          <a:cubicBezTo>
                            <a:pt x="0" y="166"/>
                            <a:pt x="0" y="166"/>
                            <a:pt x="0" y="166"/>
                          </a:cubicBezTo>
                          <a:cubicBezTo>
                            <a:pt x="237" y="166"/>
                            <a:pt x="237" y="166"/>
                            <a:pt x="237" y="166"/>
                          </a:cubicBezTo>
                          <a:cubicBezTo>
                            <a:pt x="237" y="21"/>
                            <a:pt x="237" y="21"/>
                            <a:pt x="237" y="21"/>
                          </a:cubicBezTo>
                          <a:cubicBezTo>
                            <a:pt x="237" y="21"/>
                            <a:pt x="211" y="21"/>
                            <a:pt x="207" y="21"/>
                          </a:cubicBez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7" name="Freeform 1045">
                      <a:extLst>
                        <a:ext uri="{FF2B5EF4-FFF2-40B4-BE49-F238E27FC236}">
                          <a16:creationId xmlns:a16="http://schemas.microsoft.com/office/drawing/2014/main" id="{021B932B-B4BB-42B4-939E-87E933D2A16F}"/>
                        </a:ext>
                      </a:extLst>
                    </p:cNvPr>
                    <p:cNvSpPr>
                      <a:spLocks noChangeAspect="1"/>
                    </p:cNvSpPr>
                    <p:nvPr/>
                  </p:nvSpPr>
                  <p:spPr bwMode="gray">
                    <a:xfrm>
                      <a:off x="1165" y="1605"/>
                      <a:ext cx="541" cy="373"/>
                    </a:xfrm>
                    <a:custGeom>
                      <a:avLst/>
                      <a:gdLst>
                        <a:gd name="T0" fmla="*/ 199 w 229"/>
                        <a:gd name="T1" fmla="*/ 0 h 158"/>
                        <a:gd name="T2" fmla="*/ 29 w 229"/>
                        <a:gd name="T3" fmla="*/ 0 h 158"/>
                        <a:gd name="T4" fmla="*/ 29 w 229"/>
                        <a:gd name="T5" fmla="*/ 21 h 158"/>
                        <a:gd name="T6" fmla="*/ 0 w 229"/>
                        <a:gd name="T7" fmla="*/ 21 h 158"/>
                        <a:gd name="T8" fmla="*/ 0 w 229"/>
                        <a:gd name="T9" fmla="*/ 158 h 158"/>
                        <a:gd name="T10" fmla="*/ 229 w 229"/>
                        <a:gd name="T11" fmla="*/ 158 h 158"/>
                        <a:gd name="T12" fmla="*/ 229 w 229"/>
                        <a:gd name="T13" fmla="*/ 21 h 158"/>
                        <a:gd name="T14" fmla="*/ 199 w 229"/>
                        <a:gd name="T15" fmla="*/ 21 h 158"/>
                        <a:gd name="T16" fmla="*/ 199 w 229"/>
                        <a:gd name="T17"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9" h="158">
                          <a:moveTo>
                            <a:pt x="199" y="0"/>
                          </a:moveTo>
                          <a:cubicBezTo>
                            <a:pt x="195" y="0"/>
                            <a:pt x="33" y="0"/>
                            <a:pt x="29" y="0"/>
                          </a:cubicBezTo>
                          <a:cubicBezTo>
                            <a:pt x="29" y="4"/>
                            <a:pt x="29" y="21"/>
                            <a:pt x="29" y="21"/>
                          </a:cubicBezTo>
                          <a:cubicBezTo>
                            <a:pt x="29" y="21"/>
                            <a:pt x="3" y="21"/>
                            <a:pt x="0" y="21"/>
                          </a:cubicBezTo>
                          <a:cubicBezTo>
                            <a:pt x="0" y="25"/>
                            <a:pt x="0" y="154"/>
                            <a:pt x="0" y="158"/>
                          </a:cubicBezTo>
                          <a:cubicBezTo>
                            <a:pt x="4" y="158"/>
                            <a:pt x="225" y="158"/>
                            <a:pt x="229" y="158"/>
                          </a:cubicBezTo>
                          <a:cubicBezTo>
                            <a:pt x="229" y="154"/>
                            <a:pt x="229" y="25"/>
                            <a:pt x="229" y="21"/>
                          </a:cubicBezTo>
                          <a:cubicBezTo>
                            <a:pt x="225" y="21"/>
                            <a:pt x="199" y="21"/>
                            <a:pt x="199" y="21"/>
                          </a:cubicBezTo>
                          <a:cubicBezTo>
                            <a:pt x="199" y="21"/>
                            <a:pt x="199" y="4"/>
                            <a:pt x="199" y="0"/>
                          </a:cubicBez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8" name="Rectangle 1046">
                      <a:extLst>
                        <a:ext uri="{FF2B5EF4-FFF2-40B4-BE49-F238E27FC236}">
                          <a16:creationId xmlns:a16="http://schemas.microsoft.com/office/drawing/2014/main" id="{DD81DD55-536B-4D90-BC1C-E1BC776D9E5A}"/>
                        </a:ext>
                      </a:extLst>
                    </p:cNvPr>
                    <p:cNvSpPr>
                      <a:spLocks noChangeAspect="1" noChangeArrowheads="1"/>
                    </p:cNvSpPr>
                    <p:nvPr/>
                  </p:nvSpPr>
                  <p:spPr bwMode="gray">
                    <a:xfrm>
                      <a:off x="1472" y="1699"/>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9" name="Rectangle 1047">
                      <a:extLst>
                        <a:ext uri="{FF2B5EF4-FFF2-40B4-BE49-F238E27FC236}">
                          <a16:creationId xmlns:a16="http://schemas.microsoft.com/office/drawing/2014/main" id="{F4CCDFCB-1A14-44BE-9333-6E9CC811A720}"/>
                        </a:ext>
                      </a:extLst>
                    </p:cNvPr>
                    <p:cNvSpPr>
                      <a:spLocks noChangeAspect="1" noChangeArrowheads="1"/>
                    </p:cNvSpPr>
                    <p:nvPr/>
                  </p:nvSpPr>
                  <p:spPr bwMode="gray">
                    <a:xfrm>
                      <a:off x="1522" y="169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0" name="Rectangle 1048">
                      <a:extLst>
                        <a:ext uri="{FF2B5EF4-FFF2-40B4-BE49-F238E27FC236}">
                          <a16:creationId xmlns:a16="http://schemas.microsoft.com/office/drawing/2014/main" id="{1A26DBCD-1332-4E31-8EAF-B0691B726484}"/>
                        </a:ext>
                      </a:extLst>
                    </p:cNvPr>
                    <p:cNvSpPr>
                      <a:spLocks noChangeAspect="1" noChangeArrowheads="1"/>
                    </p:cNvSpPr>
                    <p:nvPr/>
                  </p:nvSpPr>
                  <p:spPr bwMode="gray">
                    <a:xfrm>
                      <a:off x="1574" y="169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1" name="Rectangle 1049">
                      <a:extLst>
                        <a:ext uri="{FF2B5EF4-FFF2-40B4-BE49-F238E27FC236}">
                          <a16:creationId xmlns:a16="http://schemas.microsoft.com/office/drawing/2014/main" id="{6882D721-BE01-4065-84A3-D5E62ED46DD8}"/>
                        </a:ext>
                      </a:extLst>
                    </p:cNvPr>
                    <p:cNvSpPr>
                      <a:spLocks noChangeAspect="1" noChangeArrowheads="1"/>
                    </p:cNvSpPr>
                    <p:nvPr/>
                  </p:nvSpPr>
                  <p:spPr bwMode="gray">
                    <a:xfrm>
                      <a:off x="1626" y="1699"/>
                      <a:ext cx="30"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2" name="Rectangle 1050">
                      <a:extLst>
                        <a:ext uri="{FF2B5EF4-FFF2-40B4-BE49-F238E27FC236}">
                          <a16:creationId xmlns:a16="http://schemas.microsoft.com/office/drawing/2014/main" id="{2B5A5FDC-4933-4A9E-8C33-6C3B8876FE14}"/>
                        </a:ext>
                      </a:extLst>
                    </p:cNvPr>
                    <p:cNvSpPr>
                      <a:spLocks noChangeAspect="1" noChangeArrowheads="1"/>
                    </p:cNvSpPr>
                    <p:nvPr/>
                  </p:nvSpPr>
                  <p:spPr bwMode="gray">
                    <a:xfrm>
                      <a:off x="1472" y="1742"/>
                      <a:ext cx="29"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3" name="Rectangle 1051">
                      <a:extLst>
                        <a:ext uri="{FF2B5EF4-FFF2-40B4-BE49-F238E27FC236}">
                          <a16:creationId xmlns:a16="http://schemas.microsoft.com/office/drawing/2014/main" id="{A019D24F-6C3A-4EF8-A2A2-42A5D5897AE6}"/>
                        </a:ext>
                      </a:extLst>
                    </p:cNvPr>
                    <p:cNvSpPr>
                      <a:spLocks noChangeAspect="1" noChangeArrowheads="1"/>
                    </p:cNvSpPr>
                    <p:nvPr/>
                  </p:nvSpPr>
                  <p:spPr bwMode="gray">
                    <a:xfrm>
                      <a:off x="1522" y="1742"/>
                      <a:ext cx="31"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4" name="Rectangle 1052">
                      <a:extLst>
                        <a:ext uri="{FF2B5EF4-FFF2-40B4-BE49-F238E27FC236}">
                          <a16:creationId xmlns:a16="http://schemas.microsoft.com/office/drawing/2014/main" id="{510DB50F-6D23-4605-AD2E-977ACCFBC92D}"/>
                        </a:ext>
                      </a:extLst>
                    </p:cNvPr>
                    <p:cNvSpPr>
                      <a:spLocks noChangeAspect="1" noChangeArrowheads="1"/>
                    </p:cNvSpPr>
                    <p:nvPr/>
                  </p:nvSpPr>
                  <p:spPr bwMode="gray">
                    <a:xfrm>
                      <a:off x="1574" y="1742"/>
                      <a:ext cx="31"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5" name="Rectangle 1053">
                      <a:extLst>
                        <a:ext uri="{FF2B5EF4-FFF2-40B4-BE49-F238E27FC236}">
                          <a16:creationId xmlns:a16="http://schemas.microsoft.com/office/drawing/2014/main" id="{D5567802-F094-4443-AA76-F54C287EC90B}"/>
                        </a:ext>
                      </a:extLst>
                    </p:cNvPr>
                    <p:cNvSpPr>
                      <a:spLocks noChangeAspect="1" noChangeArrowheads="1"/>
                    </p:cNvSpPr>
                    <p:nvPr/>
                  </p:nvSpPr>
                  <p:spPr bwMode="gray">
                    <a:xfrm>
                      <a:off x="1626" y="1742"/>
                      <a:ext cx="30"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6" name="Rectangle 1054">
                      <a:extLst>
                        <a:ext uri="{FF2B5EF4-FFF2-40B4-BE49-F238E27FC236}">
                          <a16:creationId xmlns:a16="http://schemas.microsoft.com/office/drawing/2014/main" id="{058E2304-9C34-4A4C-BA2C-8F8DE721A069}"/>
                        </a:ext>
                      </a:extLst>
                    </p:cNvPr>
                    <p:cNvSpPr>
                      <a:spLocks noChangeAspect="1" noChangeArrowheads="1"/>
                    </p:cNvSpPr>
                    <p:nvPr/>
                  </p:nvSpPr>
                  <p:spPr bwMode="gray">
                    <a:xfrm>
                      <a:off x="1472" y="1784"/>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7" name="Rectangle 1055">
                      <a:extLst>
                        <a:ext uri="{FF2B5EF4-FFF2-40B4-BE49-F238E27FC236}">
                          <a16:creationId xmlns:a16="http://schemas.microsoft.com/office/drawing/2014/main" id="{70B3F9CE-06ED-412C-BEB4-4F83825B7C49}"/>
                        </a:ext>
                      </a:extLst>
                    </p:cNvPr>
                    <p:cNvSpPr>
                      <a:spLocks noChangeAspect="1" noChangeArrowheads="1"/>
                    </p:cNvSpPr>
                    <p:nvPr/>
                  </p:nvSpPr>
                  <p:spPr bwMode="gray">
                    <a:xfrm>
                      <a:off x="1522" y="1784"/>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8" name="Rectangle 1056">
                      <a:extLst>
                        <a:ext uri="{FF2B5EF4-FFF2-40B4-BE49-F238E27FC236}">
                          <a16:creationId xmlns:a16="http://schemas.microsoft.com/office/drawing/2014/main" id="{B69298AC-31AF-47ED-8133-8BCCE5248F80}"/>
                        </a:ext>
                      </a:extLst>
                    </p:cNvPr>
                    <p:cNvSpPr>
                      <a:spLocks noChangeAspect="1" noChangeArrowheads="1"/>
                    </p:cNvSpPr>
                    <p:nvPr/>
                  </p:nvSpPr>
                  <p:spPr bwMode="gray">
                    <a:xfrm>
                      <a:off x="1574" y="1784"/>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59" name="Rectangle 1057">
                      <a:extLst>
                        <a:ext uri="{FF2B5EF4-FFF2-40B4-BE49-F238E27FC236}">
                          <a16:creationId xmlns:a16="http://schemas.microsoft.com/office/drawing/2014/main" id="{01D408EC-F466-43EC-8A48-98E1EB44EFCC}"/>
                        </a:ext>
                      </a:extLst>
                    </p:cNvPr>
                    <p:cNvSpPr>
                      <a:spLocks noChangeAspect="1" noChangeArrowheads="1"/>
                    </p:cNvSpPr>
                    <p:nvPr/>
                  </p:nvSpPr>
                  <p:spPr bwMode="gray">
                    <a:xfrm>
                      <a:off x="1626" y="1784"/>
                      <a:ext cx="30"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0" name="Rectangle 1058">
                      <a:extLst>
                        <a:ext uri="{FF2B5EF4-FFF2-40B4-BE49-F238E27FC236}">
                          <a16:creationId xmlns:a16="http://schemas.microsoft.com/office/drawing/2014/main" id="{5D8C9D19-8A05-4E17-BCC4-E6F4101B78F0}"/>
                        </a:ext>
                      </a:extLst>
                    </p:cNvPr>
                    <p:cNvSpPr>
                      <a:spLocks noChangeAspect="1" noChangeArrowheads="1"/>
                    </p:cNvSpPr>
                    <p:nvPr/>
                  </p:nvSpPr>
                  <p:spPr bwMode="gray">
                    <a:xfrm>
                      <a:off x="1472" y="1827"/>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1" name="Rectangle 1059">
                      <a:extLst>
                        <a:ext uri="{FF2B5EF4-FFF2-40B4-BE49-F238E27FC236}">
                          <a16:creationId xmlns:a16="http://schemas.microsoft.com/office/drawing/2014/main" id="{D3EEEA4D-47DE-47AE-94C0-8C80D6839B1C}"/>
                        </a:ext>
                      </a:extLst>
                    </p:cNvPr>
                    <p:cNvSpPr>
                      <a:spLocks noChangeAspect="1" noChangeArrowheads="1"/>
                    </p:cNvSpPr>
                    <p:nvPr/>
                  </p:nvSpPr>
                  <p:spPr bwMode="gray">
                    <a:xfrm>
                      <a:off x="1522" y="1827"/>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2" name="Rectangle 1060">
                      <a:extLst>
                        <a:ext uri="{FF2B5EF4-FFF2-40B4-BE49-F238E27FC236}">
                          <a16:creationId xmlns:a16="http://schemas.microsoft.com/office/drawing/2014/main" id="{94131A29-3FBE-4331-955E-5EC4C12E2068}"/>
                        </a:ext>
                      </a:extLst>
                    </p:cNvPr>
                    <p:cNvSpPr>
                      <a:spLocks noChangeAspect="1" noChangeArrowheads="1"/>
                    </p:cNvSpPr>
                    <p:nvPr/>
                  </p:nvSpPr>
                  <p:spPr bwMode="gray">
                    <a:xfrm>
                      <a:off x="1574" y="1827"/>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3" name="Rectangle 1061">
                      <a:extLst>
                        <a:ext uri="{FF2B5EF4-FFF2-40B4-BE49-F238E27FC236}">
                          <a16:creationId xmlns:a16="http://schemas.microsoft.com/office/drawing/2014/main" id="{10C7BCF0-CEEC-4BD8-A4E4-63A157CA0088}"/>
                        </a:ext>
                      </a:extLst>
                    </p:cNvPr>
                    <p:cNvSpPr>
                      <a:spLocks noChangeAspect="1" noChangeArrowheads="1"/>
                    </p:cNvSpPr>
                    <p:nvPr/>
                  </p:nvSpPr>
                  <p:spPr bwMode="gray">
                    <a:xfrm>
                      <a:off x="1626" y="1827"/>
                      <a:ext cx="30"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4" name="Rectangle 1062">
                      <a:extLst>
                        <a:ext uri="{FF2B5EF4-FFF2-40B4-BE49-F238E27FC236}">
                          <a16:creationId xmlns:a16="http://schemas.microsoft.com/office/drawing/2014/main" id="{20DC10BB-C5A8-436C-A6FF-53E69B8E8A30}"/>
                        </a:ext>
                      </a:extLst>
                    </p:cNvPr>
                    <p:cNvSpPr>
                      <a:spLocks noChangeAspect="1" noChangeArrowheads="1"/>
                    </p:cNvSpPr>
                    <p:nvPr/>
                  </p:nvSpPr>
                  <p:spPr bwMode="gray">
                    <a:xfrm>
                      <a:off x="1472" y="1869"/>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5" name="Rectangle 1063">
                      <a:extLst>
                        <a:ext uri="{FF2B5EF4-FFF2-40B4-BE49-F238E27FC236}">
                          <a16:creationId xmlns:a16="http://schemas.microsoft.com/office/drawing/2014/main" id="{FFA8F119-577C-4A72-8815-8371185AB868}"/>
                        </a:ext>
                      </a:extLst>
                    </p:cNvPr>
                    <p:cNvSpPr>
                      <a:spLocks noChangeAspect="1" noChangeArrowheads="1"/>
                    </p:cNvSpPr>
                    <p:nvPr/>
                  </p:nvSpPr>
                  <p:spPr bwMode="gray">
                    <a:xfrm>
                      <a:off x="1522" y="186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6" name="Rectangle 1064">
                      <a:extLst>
                        <a:ext uri="{FF2B5EF4-FFF2-40B4-BE49-F238E27FC236}">
                          <a16:creationId xmlns:a16="http://schemas.microsoft.com/office/drawing/2014/main" id="{E661C00D-3D77-4BAE-9980-298800D6D863}"/>
                        </a:ext>
                      </a:extLst>
                    </p:cNvPr>
                    <p:cNvSpPr>
                      <a:spLocks noChangeAspect="1" noChangeArrowheads="1"/>
                    </p:cNvSpPr>
                    <p:nvPr/>
                  </p:nvSpPr>
                  <p:spPr bwMode="gray">
                    <a:xfrm>
                      <a:off x="1574" y="186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7" name="Rectangle 1065">
                      <a:extLst>
                        <a:ext uri="{FF2B5EF4-FFF2-40B4-BE49-F238E27FC236}">
                          <a16:creationId xmlns:a16="http://schemas.microsoft.com/office/drawing/2014/main" id="{BC367CCD-223D-414A-9E68-F600BA090B54}"/>
                        </a:ext>
                      </a:extLst>
                    </p:cNvPr>
                    <p:cNvSpPr>
                      <a:spLocks noChangeAspect="1" noChangeArrowheads="1"/>
                    </p:cNvSpPr>
                    <p:nvPr/>
                  </p:nvSpPr>
                  <p:spPr bwMode="gray">
                    <a:xfrm>
                      <a:off x="1626" y="1869"/>
                      <a:ext cx="30"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8" name="Rectangle 1066">
                      <a:extLst>
                        <a:ext uri="{FF2B5EF4-FFF2-40B4-BE49-F238E27FC236}">
                          <a16:creationId xmlns:a16="http://schemas.microsoft.com/office/drawing/2014/main" id="{BDF62A92-3922-4C41-ABE0-7048D39C591E}"/>
                        </a:ext>
                      </a:extLst>
                    </p:cNvPr>
                    <p:cNvSpPr>
                      <a:spLocks noChangeAspect="1" noChangeArrowheads="1"/>
                    </p:cNvSpPr>
                    <p:nvPr/>
                  </p:nvSpPr>
                  <p:spPr bwMode="gray">
                    <a:xfrm>
                      <a:off x="1472" y="1912"/>
                      <a:ext cx="29"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69" name="Rectangle 1067">
                      <a:extLst>
                        <a:ext uri="{FF2B5EF4-FFF2-40B4-BE49-F238E27FC236}">
                          <a16:creationId xmlns:a16="http://schemas.microsoft.com/office/drawing/2014/main" id="{7A5CBBC9-4B6F-4634-8D69-A5A519772D31}"/>
                        </a:ext>
                      </a:extLst>
                    </p:cNvPr>
                    <p:cNvSpPr>
                      <a:spLocks noChangeAspect="1" noChangeArrowheads="1"/>
                    </p:cNvSpPr>
                    <p:nvPr/>
                  </p:nvSpPr>
                  <p:spPr bwMode="gray">
                    <a:xfrm>
                      <a:off x="1522" y="1912"/>
                      <a:ext cx="31"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0" name="Rectangle 1068">
                      <a:extLst>
                        <a:ext uri="{FF2B5EF4-FFF2-40B4-BE49-F238E27FC236}">
                          <a16:creationId xmlns:a16="http://schemas.microsoft.com/office/drawing/2014/main" id="{6F628B9E-87D1-42DF-86D7-02F891419609}"/>
                        </a:ext>
                      </a:extLst>
                    </p:cNvPr>
                    <p:cNvSpPr>
                      <a:spLocks noChangeAspect="1" noChangeArrowheads="1"/>
                    </p:cNvSpPr>
                    <p:nvPr/>
                  </p:nvSpPr>
                  <p:spPr bwMode="gray">
                    <a:xfrm>
                      <a:off x="1574" y="1912"/>
                      <a:ext cx="31"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1" name="Rectangle 1069">
                      <a:extLst>
                        <a:ext uri="{FF2B5EF4-FFF2-40B4-BE49-F238E27FC236}">
                          <a16:creationId xmlns:a16="http://schemas.microsoft.com/office/drawing/2014/main" id="{8A217D99-714B-4EF0-B995-96B83AFBF4D3}"/>
                        </a:ext>
                      </a:extLst>
                    </p:cNvPr>
                    <p:cNvSpPr>
                      <a:spLocks noChangeAspect="1" noChangeArrowheads="1"/>
                    </p:cNvSpPr>
                    <p:nvPr/>
                  </p:nvSpPr>
                  <p:spPr bwMode="gray">
                    <a:xfrm>
                      <a:off x="1626" y="1912"/>
                      <a:ext cx="30"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2" name="Rectangle 1070">
                      <a:extLst>
                        <a:ext uri="{FF2B5EF4-FFF2-40B4-BE49-F238E27FC236}">
                          <a16:creationId xmlns:a16="http://schemas.microsoft.com/office/drawing/2014/main" id="{986EB7CF-5B41-4DD7-ABF2-3E8AD4B71B9B}"/>
                        </a:ext>
                      </a:extLst>
                    </p:cNvPr>
                    <p:cNvSpPr>
                      <a:spLocks noChangeAspect="1" noChangeArrowheads="1"/>
                    </p:cNvSpPr>
                    <p:nvPr/>
                  </p:nvSpPr>
                  <p:spPr bwMode="gray">
                    <a:xfrm>
                      <a:off x="1316" y="169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3" name="Rectangle 1071">
                      <a:extLst>
                        <a:ext uri="{FF2B5EF4-FFF2-40B4-BE49-F238E27FC236}">
                          <a16:creationId xmlns:a16="http://schemas.microsoft.com/office/drawing/2014/main" id="{357FBC78-D47D-4D25-9D7B-F8616376E9F3}"/>
                        </a:ext>
                      </a:extLst>
                    </p:cNvPr>
                    <p:cNvSpPr>
                      <a:spLocks noChangeAspect="1" noChangeArrowheads="1"/>
                    </p:cNvSpPr>
                    <p:nvPr/>
                  </p:nvSpPr>
                  <p:spPr bwMode="gray">
                    <a:xfrm>
                      <a:off x="1368" y="169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4" name="Rectangle 1072">
                      <a:extLst>
                        <a:ext uri="{FF2B5EF4-FFF2-40B4-BE49-F238E27FC236}">
                          <a16:creationId xmlns:a16="http://schemas.microsoft.com/office/drawing/2014/main" id="{1A14ADE0-E25F-45C9-9770-1521EA3458A9}"/>
                        </a:ext>
                      </a:extLst>
                    </p:cNvPr>
                    <p:cNvSpPr>
                      <a:spLocks noChangeAspect="1" noChangeArrowheads="1"/>
                    </p:cNvSpPr>
                    <p:nvPr/>
                  </p:nvSpPr>
                  <p:spPr bwMode="gray">
                    <a:xfrm>
                      <a:off x="1420" y="1699"/>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5" name="Rectangle 1073">
                      <a:extLst>
                        <a:ext uri="{FF2B5EF4-FFF2-40B4-BE49-F238E27FC236}">
                          <a16:creationId xmlns:a16="http://schemas.microsoft.com/office/drawing/2014/main" id="{D51E4ED9-C5F8-4C27-B39C-B21E362FBFBF}"/>
                        </a:ext>
                      </a:extLst>
                    </p:cNvPr>
                    <p:cNvSpPr>
                      <a:spLocks noChangeAspect="1" noChangeArrowheads="1"/>
                    </p:cNvSpPr>
                    <p:nvPr/>
                  </p:nvSpPr>
                  <p:spPr bwMode="gray">
                    <a:xfrm>
                      <a:off x="1316" y="1742"/>
                      <a:ext cx="31"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6" name="Rectangle 1074">
                      <a:extLst>
                        <a:ext uri="{FF2B5EF4-FFF2-40B4-BE49-F238E27FC236}">
                          <a16:creationId xmlns:a16="http://schemas.microsoft.com/office/drawing/2014/main" id="{5ED201F2-8292-45F1-85DD-1E49AB1A6E66}"/>
                        </a:ext>
                      </a:extLst>
                    </p:cNvPr>
                    <p:cNvSpPr>
                      <a:spLocks noChangeAspect="1" noChangeArrowheads="1"/>
                    </p:cNvSpPr>
                    <p:nvPr/>
                  </p:nvSpPr>
                  <p:spPr bwMode="gray">
                    <a:xfrm>
                      <a:off x="1368" y="1742"/>
                      <a:ext cx="31"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7" name="Rectangle 1075">
                      <a:extLst>
                        <a:ext uri="{FF2B5EF4-FFF2-40B4-BE49-F238E27FC236}">
                          <a16:creationId xmlns:a16="http://schemas.microsoft.com/office/drawing/2014/main" id="{0682E406-3554-42CF-9957-46957F3698FE}"/>
                        </a:ext>
                      </a:extLst>
                    </p:cNvPr>
                    <p:cNvSpPr>
                      <a:spLocks noChangeAspect="1" noChangeArrowheads="1"/>
                    </p:cNvSpPr>
                    <p:nvPr/>
                  </p:nvSpPr>
                  <p:spPr bwMode="gray">
                    <a:xfrm>
                      <a:off x="1420" y="1742"/>
                      <a:ext cx="29"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8" name="Rectangle 1076">
                      <a:extLst>
                        <a:ext uri="{FF2B5EF4-FFF2-40B4-BE49-F238E27FC236}">
                          <a16:creationId xmlns:a16="http://schemas.microsoft.com/office/drawing/2014/main" id="{001C8C6F-DA0A-4E7A-BC30-6E1681CA42EE}"/>
                        </a:ext>
                      </a:extLst>
                    </p:cNvPr>
                    <p:cNvSpPr>
                      <a:spLocks noChangeAspect="1" noChangeArrowheads="1"/>
                    </p:cNvSpPr>
                    <p:nvPr/>
                  </p:nvSpPr>
                  <p:spPr bwMode="gray">
                    <a:xfrm>
                      <a:off x="1316" y="1784"/>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79" name="Rectangle 1077">
                      <a:extLst>
                        <a:ext uri="{FF2B5EF4-FFF2-40B4-BE49-F238E27FC236}">
                          <a16:creationId xmlns:a16="http://schemas.microsoft.com/office/drawing/2014/main" id="{4BD16E9E-3899-459A-B98F-86C58850C02C}"/>
                        </a:ext>
                      </a:extLst>
                    </p:cNvPr>
                    <p:cNvSpPr>
                      <a:spLocks noChangeAspect="1" noChangeArrowheads="1"/>
                    </p:cNvSpPr>
                    <p:nvPr/>
                  </p:nvSpPr>
                  <p:spPr bwMode="gray">
                    <a:xfrm>
                      <a:off x="1368" y="1784"/>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0" name="Rectangle 1078">
                      <a:extLst>
                        <a:ext uri="{FF2B5EF4-FFF2-40B4-BE49-F238E27FC236}">
                          <a16:creationId xmlns:a16="http://schemas.microsoft.com/office/drawing/2014/main" id="{E9E09FAA-25B6-4FE4-972B-F29400A68EAE}"/>
                        </a:ext>
                      </a:extLst>
                    </p:cNvPr>
                    <p:cNvSpPr>
                      <a:spLocks noChangeAspect="1" noChangeArrowheads="1"/>
                    </p:cNvSpPr>
                    <p:nvPr/>
                  </p:nvSpPr>
                  <p:spPr bwMode="gray">
                    <a:xfrm>
                      <a:off x="1420" y="1784"/>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1" name="Rectangle 1079">
                      <a:extLst>
                        <a:ext uri="{FF2B5EF4-FFF2-40B4-BE49-F238E27FC236}">
                          <a16:creationId xmlns:a16="http://schemas.microsoft.com/office/drawing/2014/main" id="{E16C5C4E-1DAB-4080-8736-3AD28228BBEA}"/>
                        </a:ext>
                      </a:extLst>
                    </p:cNvPr>
                    <p:cNvSpPr>
                      <a:spLocks noChangeAspect="1" noChangeArrowheads="1"/>
                    </p:cNvSpPr>
                    <p:nvPr/>
                  </p:nvSpPr>
                  <p:spPr bwMode="gray">
                    <a:xfrm>
                      <a:off x="1316" y="1827"/>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2" name="Rectangle 1080">
                      <a:extLst>
                        <a:ext uri="{FF2B5EF4-FFF2-40B4-BE49-F238E27FC236}">
                          <a16:creationId xmlns:a16="http://schemas.microsoft.com/office/drawing/2014/main" id="{6A6858AC-3319-4BFF-9940-6EE8656E6D70}"/>
                        </a:ext>
                      </a:extLst>
                    </p:cNvPr>
                    <p:cNvSpPr>
                      <a:spLocks noChangeAspect="1" noChangeArrowheads="1"/>
                    </p:cNvSpPr>
                    <p:nvPr/>
                  </p:nvSpPr>
                  <p:spPr bwMode="gray">
                    <a:xfrm>
                      <a:off x="1368" y="1827"/>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3" name="Rectangle 1081">
                      <a:extLst>
                        <a:ext uri="{FF2B5EF4-FFF2-40B4-BE49-F238E27FC236}">
                          <a16:creationId xmlns:a16="http://schemas.microsoft.com/office/drawing/2014/main" id="{CA35C159-EDE7-49C8-938A-B02567ECA72E}"/>
                        </a:ext>
                      </a:extLst>
                    </p:cNvPr>
                    <p:cNvSpPr>
                      <a:spLocks noChangeAspect="1" noChangeArrowheads="1"/>
                    </p:cNvSpPr>
                    <p:nvPr/>
                  </p:nvSpPr>
                  <p:spPr bwMode="gray">
                    <a:xfrm>
                      <a:off x="1420" y="1827"/>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4" name="Rectangle 1082">
                      <a:extLst>
                        <a:ext uri="{FF2B5EF4-FFF2-40B4-BE49-F238E27FC236}">
                          <a16:creationId xmlns:a16="http://schemas.microsoft.com/office/drawing/2014/main" id="{E61154FE-46FE-4C89-95D5-6FC4129D8192}"/>
                        </a:ext>
                      </a:extLst>
                    </p:cNvPr>
                    <p:cNvSpPr>
                      <a:spLocks noChangeAspect="1" noChangeArrowheads="1"/>
                    </p:cNvSpPr>
                    <p:nvPr/>
                  </p:nvSpPr>
                  <p:spPr bwMode="gray">
                    <a:xfrm>
                      <a:off x="1316" y="186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5" name="Rectangle 1083">
                      <a:extLst>
                        <a:ext uri="{FF2B5EF4-FFF2-40B4-BE49-F238E27FC236}">
                          <a16:creationId xmlns:a16="http://schemas.microsoft.com/office/drawing/2014/main" id="{29784EED-9E16-4561-8320-3997EE047828}"/>
                        </a:ext>
                      </a:extLst>
                    </p:cNvPr>
                    <p:cNvSpPr>
                      <a:spLocks noChangeAspect="1" noChangeArrowheads="1"/>
                    </p:cNvSpPr>
                    <p:nvPr/>
                  </p:nvSpPr>
                  <p:spPr bwMode="gray">
                    <a:xfrm>
                      <a:off x="1368" y="1869"/>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6" name="Rectangle 1084">
                      <a:extLst>
                        <a:ext uri="{FF2B5EF4-FFF2-40B4-BE49-F238E27FC236}">
                          <a16:creationId xmlns:a16="http://schemas.microsoft.com/office/drawing/2014/main" id="{000341DF-277B-4AA3-B396-BAC52F7223FC}"/>
                        </a:ext>
                      </a:extLst>
                    </p:cNvPr>
                    <p:cNvSpPr>
                      <a:spLocks noChangeAspect="1" noChangeArrowheads="1"/>
                    </p:cNvSpPr>
                    <p:nvPr/>
                  </p:nvSpPr>
                  <p:spPr bwMode="gray">
                    <a:xfrm>
                      <a:off x="1420" y="1869"/>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7" name="Rectangle 1085">
                      <a:extLst>
                        <a:ext uri="{FF2B5EF4-FFF2-40B4-BE49-F238E27FC236}">
                          <a16:creationId xmlns:a16="http://schemas.microsoft.com/office/drawing/2014/main" id="{D5E458BA-B165-446B-930F-FF1E02A4C768}"/>
                        </a:ext>
                      </a:extLst>
                    </p:cNvPr>
                    <p:cNvSpPr>
                      <a:spLocks noChangeAspect="1" noChangeArrowheads="1"/>
                    </p:cNvSpPr>
                    <p:nvPr/>
                  </p:nvSpPr>
                  <p:spPr bwMode="gray">
                    <a:xfrm>
                      <a:off x="1316" y="1912"/>
                      <a:ext cx="31"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8" name="Rectangle 1086">
                      <a:extLst>
                        <a:ext uri="{FF2B5EF4-FFF2-40B4-BE49-F238E27FC236}">
                          <a16:creationId xmlns:a16="http://schemas.microsoft.com/office/drawing/2014/main" id="{C5ED694B-78AA-4516-ABF8-255922C5C104}"/>
                        </a:ext>
                      </a:extLst>
                    </p:cNvPr>
                    <p:cNvSpPr>
                      <a:spLocks noChangeAspect="1" noChangeArrowheads="1"/>
                    </p:cNvSpPr>
                    <p:nvPr/>
                  </p:nvSpPr>
                  <p:spPr bwMode="gray">
                    <a:xfrm>
                      <a:off x="1368" y="1912"/>
                      <a:ext cx="31"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89" name="Rectangle 1087">
                      <a:extLst>
                        <a:ext uri="{FF2B5EF4-FFF2-40B4-BE49-F238E27FC236}">
                          <a16:creationId xmlns:a16="http://schemas.microsoft.com/office/drawing/2014/main" id="{98033D9E-9D11-4DC9-AB9D-94937BE10F1C}"/>
                        </a:ext>
                      </a:extLst>
                    </p:cNvPr>
                    <p:cNvSpPr>
                      <a:spLocks noChangeAspect="1" noChangeArrowheads="1"/>
                    </p:cNvSpPr>
                    <p:nvPr/>
                  </p:nvSpPr>
                  <p:spPr bwMode="gray">
                    <a:xfrm>
                      <a:off x="1420" y="1912"/>
                      <a:ext cx="29"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0" name="Rectangle 1088">
                      <a:extLst>
                        <a:ext uri="{FF2B5EF4-FFF2-40B4-BE49-F238E27FC236}">
                          <a16:creationId xmlns:a16="http://schemas.microsoft.com/office/drawing/2014/main" id="{A3EAF38A-4A25-4BA7-B46C-03818B56120D}"/>
                        </a:ext>
                      </a:extLst>
                    </p:cNvPr>
                    <p:cNvSpPr>
                      <a:spLocks noChangeAspect="1" noChangeArrowheads="1"/>
                    </p:cNvSpPr>
                    <p:nvPr/>
                  </p:nvSpPr>
                  <p:spPr bwMode="gray">
                    <a:xfrm>
                      <a:off x="1215" y="1699"/>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1" name="Rectangle 1089">
                      <a:extLst>
                        <a:ext uri="{FF2B5EF4-FFF2-40B4-BE49-F238E27FC236}">
                          <a16:creationId xmlns:a16="http://schemas.microsoft.com/office/drawing/2014/main" id="{612B9361-1BCE-4F88-8E8D-7CA75D449E56}"/>
                        </a:ext>
                      </a:extLst>
                    </p:cNvPr>
                    <p:cNvSpPr>
                      <a:spLocks noChangeAspect="1" noChangeArrowheads="1"/>
                    </p:cNvSpPr>
                    <p:nvPr/>
                  </p:nvSpPr>
                  <p:spPr bwMode="gray">
                    <a:xfrm>
                      <a:off x="1267" y="1699"/>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2" name="Rectangle 1090">
                      <a:extLst>
                        <a:ext uri="{FF2B5EF4-FFF2-40B4-BE49-F238E27FC236}">
                          <a16:creationId xmlns:a16="http://schemas.microsoft.com/office/drawing/2014/main" id="{F1981ED5-CA47-48D0-8F32-98F28E243A99}"/>
                        </a:ext>
                      </a:extLst>
                    </p:cNvPr>
                    <p:cNvSpPr>
                      <a:spLocks noChangeAspect="1" noChangeArrowheads="1"/>
                    </p:cNvSpPr>
                    <p:nvPr/>
                  </p:nvSpPr>
                  <p:spPr bwMode="gray">
                    <a:xfrm>
                      <a:off x="1215" y="1742"/>
                      <a:ext cx="28"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3" name="Rectangle 1091">
                      <a:extLst>
                        <a:ext uri="{FF2B5EF4-FFF2-40B4-BE49-F238E27FC236}">
                          <a16:creationId xmlns:a16="http://schemas.microsoft.com/office/drawing/2014/main" id="{EFA53549-F25A-4BAA-BFA0-A204CEDCDF9E}"/>
                        </a:ext>
                      </a:extLst>
                    </p:cNvPr>
                    <p:cNvSpPr>
                      <a:spLocks noChangeAspect="1" noChangeArrowheads="1"/>
                    </p:cNvSpPr>
                    <p:nvPr/>
                  </p:nvSpPr>
                  <p:spPr bwMode="gray">
                    <a:xfrm>
                      <a:off x="1267" y="1742"/>
                      <a:ext cx="28"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4" name="Rectangle 1092">
                      <a:extLst>
                        <a:ext uri="{FF2B5EF4-FFF2-40B4-BE49-F238E27FC236}">
                          <a16:creationId xmlns:a16="http://schemas.microsoft.com/office/drawing/2014/main" id="{0D4B3F96-0C77-408D-BF54-1425C3C26DA5}"/>
                        </a:ext>
                      </a:extLst>
                    </p:cNvPr>
                    <p:cNvSpPr>
                      <a:spLocks noChangeAspect="1" noChangeArrowheads="1"/>
                    </p:cNvSpPr>
                    <p:nvPr/>
                  </p:nvSpPr>
                  <p:spPr bwMode="gray">
                    <a:xfrm>
                      <a:off x="1215" y="1784"/>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5" name="Rectangle 1093">
                      <a:extLst>
                        <a:ext uri="{FF2B5EF4-FFF2-40B4-BE49-F238E27FC236}">
                          <a16:creationId xmlns:a16="http://schemas.microsoft.com/office/drawing/2014/main" id="{9FC71AB9-B46A-4F52-A55C-5D1C76590962}"/>
                        </a:ext>
                      </a:extLst>
                    </p:cNvPr>
                    <p:cNvSpPr>
                      <a:spLocks noChangeAspect="1" noChangeArrowheads="1"/>
                    </p:cNvSpPr>
                    <p:nvPr/>
                  </p:nvSpPr>
                  <p:spPr bwMode="gray">
                    <a:xfrm>
                      <a:off x="1267" y="1784"/>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6" name="Rectangle 1094">
                      <a:extLst>
                        <a:ext uri="{FF2B5EF4-FFF2-40B4-BE49-F238E27FC236}">
                          <a16:creationId xmlns:a16="http://schemas.microsoft.com/office/drawing/2014/main" id="{9886DCCF-9A83-44FA-9312-1A7A07DD3BDE}"/>
                        </a:ext>
                      </a:extLst>
                    </p:cNvPr>
                    <p:cNvSpPr>
                      <a:spLocks noChangeAspect="1" noChangeArrowheads="1"/>
                    </p:cNvSpPr>
                    <p:nvPr/>
                  </p:nvSpPr>
                  <p:spPr bwMode="gray">
                    <a:xfrm>
                      <a:off x="1215" y="1827"/>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7" name="Rectangle 1095">
                      <a:extLst>
                        <a:ext uri="{FF2B5EF4-FFF2-40B4-BE49-F238E27FC236}">
                          <a16:creationId xmlns:a16="http://schemas.microsoft.com/office/drawing/2014/main" id="{55B3A5A7-B548-4878-BFEA-C1582F71DFA5}"/>
                        </a:ext>
                      </a:extLst>
                    </p:cNvPr>
                    <p:cNvSpPr>
                      <a:spLocks noChangeAspect="1" noChangeArrowheads="1"/>
                    </p:cNvSpPr>
                    <p:nvPr/>
                  </p:nvSpPr>
                  <p:spPr bwMode="gray">
                    <a:xfrm>
                      <a:off x="1267" y="1827"/>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8" name="Rectangle 1096">
                      <a:extLst>
                        <a:ext uri="{FF2B5EF4-FFF2-40B4-BE49-F238E27FC236}">
                          <a16:creationId xmlns:a16="http://schemas.microsoft.com/office/drawing/2014/main" id="{5B31C3C4-8746-40D7-8722-C1E20A028A66}"/>
                        </a:ext>
                      </a:extLst>
                    </p:cNvPr>
                    <p:cNvSpPr>
                      <a:spLocks noChangeAspect="1" noChangeArrowheads="1"/>
                    </p:cNvSpPr>
                    <p:nvPr/>
                  </p:nvSpPr>
                  <p:spPr bwMode="gray">
                    <a:xfrm>
                      <a:off x="1215" y="1869"/>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9" name="Rectangle 1097">
                      <a:extLst>
                        <a:ext uri="{FF2B5EF4-FFF2-40B4-BE49-F238E27FC236}">
                          <a16:creationId xmlns:a16="http://schemas.microsoft.com/office/drawing/2014/main" id="{C0A7C85D-C770-47CA-99D0-EC596E644E11}"/>
                        </a:ext>
                      </a:extLst>
                    </p:cNvPr>
                    <p:cNvSpPr>
                      <a:spLocks noChangeAspect="1" noChangeArrowheads="1"/>
                    </p:cNvSpPr>
                    <p:nvPr/>
                  </p:nvSpPr>
                  <p:spPr bwMode="gray">
                    <a:xfrm>
                      <a:off x="1267" y="1869"/>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0" name="Rectangle 1098">
                      <a:extLst>
                        <a:ext uri="{FF2B5EF4-FFF2-40B4-BE49-F238E27FC236}">
                          <a16:creationId xmlns:a16="http://schemas.microsoft.com/office/drawing/2014/main" id="{9D7B301A-92A3-4FB1-87E0-5DC49D10C226}"/>
                        </a:ext>
                      </a:extLst>
                    </p:cNvPr>
                    <p:cNvSpPr>
                      <a:spLocks noChangeAspect="1" noChangeArrowheads="1"/>
                    </p:cNvSpPr>
                    <p:nvPr/>
                  </p:nvSpPr>
                  <p:spPr bwMode="gray">
                    <a:xfrm>
                      <a:off x="1215" y="1912"/>
                      <a:ext cx="28"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1" name="Rectangle 1099">
                      <a:extLst>
                        <a:ext uri="{FF2B5EF4-FFF2-40B4-BE49-F238E27FC236}">
                          <a16:creationId xmlns:a16="http://schemas.microsoft.com/office/drawing/2014/main" id="{05CD485A-AE4E-464C-9642-C6074D68D622}"/>
                        </a:ext>
                      </a:extLst>
                    </p:cNvPr>
                    <p:cNvSpPr>
                      <a:spLocks noChangeAspect="1" noChangeArrowheads="1"/>
                    </p:cNvSpPr>
                    <p:nvPr/>
                  </p:nvSpPr>
                  <p:spPr bwMode="gray">
                    <a:xfrm>
                      <a:off x="1267" y="1912"/>
                      <a:ext cx="28"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2" name="Freeform 1100">
                      <a:extLst>
                        <a:ext uri="{FF2B5EF4-FFF2-40B4-BE49-F238E27FC236}">
                          <a16:creationId xmlns:a16="http://schemas.microsoft.com/office/drawing/2014/main" id="{E4263599-152C-4672-A3F6-54D083A76791}"/>
                        </a:ext>
                      </a:extLst>
                    </p:cNvPr>
                    <p:cNvSpPr>
                      <a:spLocks noChangeAspect="1"/>
                    </p:cNvSpPr>
                    <p:nvPr/>
                  </p:nvSpPr>
                  <p:spPr bwMode="gray">
                    <a:xfrm>
                      <a:off x="1446" y="1806"/>
                      <a:ext cx="3" cy="2"/>
                    </a:xfrm>
                    <a:custGeom>
                      <a:avLst/>
                      <a:gdLst>
                        <a:gd name="T0" fmla="*/ 3 w 3"/>
                        <a:gd name="T1" fmla="*/ 0 h 2"/>
                        <a:gd name="T2" fmla="*/ 0 w 3"/>
                        <a:gd name="T3" fmla="*/ 2 h 2"/>
                        <a:gd name="T4" fmla="*/ 3 w 3"/>
                        <a:gd name="T5" fmla="*/ 2 h 2"/>
                        <a:gd name="T6" fmla="*/ 3 w 3"/>
                        <a:gd name="T7" fmla="*/ 0 h 2"/>
                      </a:gdLst>
                      <a:ahLst/>
                      <a:cxnLst>
                        <a:cxn ang="0">
                          <a:pos x="T0" y="T1"/>
                        </a:cxn>
                        <a:cxn ang="0">
                          <a:pos x="T2" y="T3"/>
                        </a:cxn>
                        <a:cxn ang="0">
                          <a:pos x="T4" y="T5"/>
                        </a:cxn>
                        <a:cxn ang="0">
                          <a:pos x="T6" y="T7"/>
                        </a:cxn>
                      </a:cxnLst>
                      <a:rect l="0" t="0" r="r" b="b"/>
                      <a:pathLst>
                        <a:path w="3" h="2">
                          <a:moveTo>
                            <a:pt x="3" y="0"/>
                          </a:moveTo>
                          <a:lnTo>
                            <a:pt x="0" y="2"/>
                          </a:lnTo>
                          <a:lnTo>
                            <a:pt x="3" y="2"/>
                          </a:lnTo>
                          <a:lnTo>
                            <a:pt x="3"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610" name="Group 1101">
                    <a:extLst>
                      <a:ext uri="{FF2B5EF4-FFF2-40B4-BE49-F238E27FC236}">
                        <a16:creationId xmlns:a16="http://schemas.microsoft.com/office/drawing/2014/main" id="{39C6C4FB-2303-40B2-AF93-4066191FF6BB}"/>
                      </a:ext>
                    </a:extLst>
                  </p:cNvPr>
                  <p:cNvGrpSpPr>
                    <a:grpSpLocks noChangeAspect="1"/>
                  </p:cNvGrpSpPr>
                  <p:nvPr/>
                </p:nvGrpSpPr>
                <p:grpSpPr bwMode="auto">
                  <a:xfrm>
                    <a:off x="1215" y="1699"/>
                    <a:ext cx="441" cy="239"/>
                    <a:chOff x="1596" y="3491"/>
                    <a:chExt cx="441" cy="239"/>
                  </a:xfrm>
                  <a:grpFill/>
                </p:grpSpPr>
                <p:sp>
                  <p:nvSpPr>
                    <p:cNvPr id="611" name="Freeform 1102">
                      <a:extLst>
                        <a:ext uri="{FF2B5EF4-FFF2-40B4-BE49-F238E27FC236}">
                          <a16:creationId xmlns:a16="http://schemas.microsoft.com/office/drawing/2014/main" id="{E75FEBC6-4A9C-4D97-9F9F-113D3CFEAFE5}"/>
                        </a:ext>
                      </a:extLst>
                    </p:cNvPr>
                    <p:cNvSpPr>
                      <a:spLocks noChangeAspect="1"/>
                    </p:cNvSpPr>
                    <p:nvPr/>
                  </p:nvSpPr>
                  <p:spPr bwMode="gray">
                    <a:xfrm>
                      <a:off x="2028" y="3548"/>
                      <a:ext cx="9" cy="9"/>
                    </a:xfrm>
                    <a:custGeom>
                      <a:avLst/>
                      <a:gdLst>
                        <a:gd name="T0" fmla="*/ 9 w 9"/>
                        <a:gd name="T1" fmla="*/ 0 h 9"/>
                        <a:gd name="T2" fmla="*/ 0 w 9"/>
                        <a:gd name="T3" fmla="*/ 9 h 9"/>
                        <a:gd name="T4" fmla="*/ 9 w 9"/>
                        <a:gd name="T5" fmla="*/ 9 h 9"/>
                        <a:gd name="T6" fmla="*/ 9 w 9"/>
                        <a:gd name="T7" fmla="*/ 0 h 9"/>
                      </a:gdLst>
                      <a:ahLst/>
                      <a:cxnLst>
                        <a:cxn ang="0">
                          <a:pos x="T0" y="T1"/>
                        </a:cxn>
                        <a:cxn ang="0">
                          <a:pos x="T2" y="T3"/>
                        </a:cxn>
                        <a:cxn ang="0">
                          <a:pos x="T4" y="T5"/>
                        </a:cxn>
                        <a:cxn ang="0">
                          <a:pos x="T6" y="T7"/>
                        </a:cxn>
                      </a:cxnLst>
                      <a:rect l="0" t="0" r="r" b="b"/>
                      <a:pathLst>
                        <a:path w="9" h="9">
                          <a:moveTo>
                            <a:pt x="9" y="0"/>
                          </a:moveTo>
                          <a:lnTo>
                            <a:pt x="0" y="9"/>
                          </a:lnTo>
                          <a:lnTo>
                            <a:pt x="9" y="9"/>
                          </a:lnTo>
                          <a:lnTo>
                            <a:pt x="9"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2" name="Freeform 1103">
                      <a:extLst>
                        <a:ext uri="{FF2B5EF4-FFF2-40B4-BE49-F238E27FC236}">
                          <a16:creationId xmlns:a16="http://schemas.microsoft.com/office/drawing/2014/main" id="{6B3D2593-F466-4F85-BD52-840C6AFD9251}"/>
                        </a:ext>
                      </a:extLst>
                    </p:cNvPr>
                    <p:cNvSpPr>
                      <a:spLocks noChangeAspect="1"/>
                    </p:cNvSpPr>
                    <p:nvPr/>
                  </p:nvSpPr>
                  <p:spPr bwMode="gray">
                    <a:xfrm>
                      <a:off x="2007" y="3576"/>
                      <a:ext cx="30" cy="24"/>
                    </a:xfrm>
                    <a:custGeom>
                      <a:avLst/>
                      <a:gdLst>
                        <a:gd name="T0" fmla="*/ 19 w 30"/>
                        <a:gd name="T1" fmla="*/ 24 h 24"/>
                        <a:gd name="T2" fmla="*/ 30 w 30"/>
                        <a:gd name="T3" fmla="*/ 15 h 24"/>
                        <a:gd name="T4" fmla="*/ 30 w 30"/>
                        <a:gd name="T5" fmla="*/ 0 h 24"/>
                        <a:gd name="T6" fmla="*/ 5 w 30"/>
                        <a:gd name="T7" fmla="*/ 0 h 24"/>
                        <a:gd name="T8" fmla="*/ 0 w 30"/>
                        <a:gd name="T9" fmla="*/ 5 h 24"/>
                        <a:gd name="T10" fmla="*/ 0 w 30"/>
                        <a:gd name="T11" fmla="*/ 24 h 24"/>
                        <a:gd name="T12" fmla="*/ 19 w 30"/>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30" h="24">
                          <a:moveTo>
                            <a:pt x="19" y="24"/>
                          </a:moveTo>
                          <a:lnTo>
                            <a:pt x="30" y="15"/>
                          </a:lnTo>
                          <a:lnTo>
                            <a:pt x="30" y="0"/>
                          </a:lnTo>
                          <a:lnTo>
                            <a:pt x="5" y="0"/>
                          </a:lnTo>
                          <a:lnTo>
                            <a:pt x="0" y="5"/>
                          </a:lnTo>
                          <a:lnTo>
                            <a:pt x="0" y="24"/>
                          </a:lnTo>
                          <a:lnTo>
                            <a:pt x="19"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3" name="Freeform 1104">
                      <a:extLst>
                        <a:ext uri="{FF2B5EF4-FFF2-40B4-BE49-F238E27FC236}">
                          <a16:creationId xmlns:a16="http://schemas.microsoft.com/office/drawing/2014/main" id="{D6164BF0-2D03-48E9-943D-B9D0EE86DEFC}"/>
                        </a:ext>
                      </a:extLst>
                    </p:cNvPr>
                    <p:cNvSpPr>
                      <a:spLocks noChangeAspect="1"/>
                    </p:cNvSpPr>
                    <p:nvPr/>
                  </p:nvSpPr>
                  <p:spPr bwMode="gray">
                    <a:xfrm>
                      <a:off x="1955" y="3619"/>
                      <a:ext cx="31" cy="24"/>
                    </a:xfrm>
                    <a:custGeom>
                      <a:avLst/>
                      <a:gdLst>
                        <a:gd name="T0" fmla="*/ 31 w 31"/>
                        <a:gd name="T1" fmla="*/ 24 h 24"/>
                        <a:gd name="T2" fmla="*/ 31 w 31"/>
                        <a:gd name="T3" fmla="*/ 0 h 24"/>
                        <a:gd name="T4" fmla="*/ 16 w 31"/>
                        <a:gd name="T5" fmla="*/ 0 h 24"/>
                        <a:gd name="T6" fmla="*/ 0 w 31"/>
                        <a:gd name="T7" fmla="*/ 19 h 24"/>
                        <a:gd name="T8" fmla="*/ 0 w 31"/>
                        <a:gd name="T9" fmla="*/ 24 h 24"/>
                        <a:gd name="T10" fmla="*/ 31 w 31"/>
                        <a:gd name="T11" fmla="*/ 24 h 24"/>
                      </a:gdLst>
                      <a:ahLst/>
                      <a:cxnLst>
                        <a:cxn ang="0">
                          <a:pos x="T0" y="T1"/>
                        </a:cxn>
                        <a:cxn ang="0">
                          <a:pos x="T2" y="T3"/>
                        </a:cxn>
                        <a:cxn ang="0">
                          <a:pos x="T4" y="T5"/>
                        </a:cxn>
                        <a:cxn ang="0">
                          <a:pos x="T6" y="T7"/>
                        </a:cxn>
                        <a:cxn ang="0">
                          <a:pos x="T8" y="T9"/>
                        </a:cxn>
                        <a:cxn ang="0">
                          <a:pos x="T10" y="T11"/>
                        </a:cxn>
                      </a:cxnLst>
                      <a:rect l="0" t="0" r="r" b="b"/>
                      <a:pathLst>
                        <a:path w="31" h="24">
                          <a:moveTo>
                            <a:pt x="31" y="24"/>
                          </a:moveTo>
                          <a:lnTo>
                            <a:pt x="31" y="0"/>
                          </a:lnTo>
                          <a:lnTo>
                            <a:pt x="16" y="0"/>
                          </a:lnTo>
                          <a:lnTo>
                            <a:pt x="0" y="19"/>
                          </a:lnTo>
                          <a:lnTo>
                            <a:pt x="0" y="24"/>
                          </a:lnTo>
                          <a:lnTo>
                            <a:pt x="31"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4" name="Freeform 1105">
                      <a:extLst>
                        <a:ext uri="{FF2B5EF4-FFF2-40B4-BE49-F238E27FC236}">
                          <a16:creationId xmlns:a16="http://schemas.microsoft.com/office/drawing/2014/main" id="{CEDE3559-BDB4-4FC1-B327-D4DD380BB3B0}"/>
                        </a:ext>
                      </a:extLst>
                    </p:cNvPr>
                    <p:cNvSpPr>
                      <a:spLocks noChangeAspect="1"/>
                    </p:cNvSpPr>
                    <p:nvPr/>
                  </p:nvSpPr>
                  <p:spPr bwMode="gray">
                    <a:xfrm>
                      <a:off x="2007" y="3619"/>
                      <a:ext cx="2" cy="5"/>
                    </a:xfrm>
                    <a:custGeom>
                      <a:avLst/>
                      <a:gdLst>
                        <a:gd name="T0" fmla="*/ 0 w 2"/>
                        <a:gd name="T1" fmla="*/ 5 h 5"/>
                        <a:gd name="T2" fmla="*/ 2 w 2"/>
                        <a:gd name="T3" fmla="*/ 0 h 5"/>
                        <a:gd name="T4" fmla="*/ 0 w 2"/>
                        <a:gd name="T5" fmla="*/ 0 h 5"/>
                        <a:gd name="T6" fmla="*/ 0 w 2"/>
                        <a:gd name="T7" fmla="*/ 5 h 5"/>
                      </a:gdLst>
                      <a:ahLst/>
                      <a:cxnLst>
                        <a:cxn ang="0">
                          <a:pos x="T0" y="T1"/>
                        </a:cxn>
                        <a:cxn ang="0">
                          <a:pos x="T2" y="T3"/>
                        </a:cxn>
                        <a:cxn ang="0">
                          <a:pos x="T4" y="T5"/>
                        </a:cxn>
                        <a:cxn ang="0">
                          <a:pos x="T6" y="T7"/>
                        </a:cxn>
                      </a:cxnLst>
                      <a:rect l="0" t="0" r="r" b="b"/>
                      <a:pathLst>
                        <a:path w="2" h="5">
                          <a:moveTo>
                            <a:pt x="0" y="5"/>
                          </a:moveTo>
                          <a:lnTo>
                            <a:pt x="2" y="0"/>
                          </a:lnTo>
                          <a:lnTo>
                            <a:pt x="0" y="0"/>
                          </a:lnTo>
                          <a:lnTo>
                            <a:pt x="0" y="5"/>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5" name="Freeform 1106">
                      <a:extLst>
                        <a:ext uri="{FF2B5EF4-FFF2-40B4-BE49-F238E27FC236}">
                          <a16:creationId xmlns:a16="http://schemas.microsoft.com/office/drawing/2014/main" id="{93A142F6-BA70-4A91-8570-EF7151B78E80}"/>
                        </a:ext>
                      </a:extLst>
                    </p:cNvPr>
                    <p:cNvSpPr>
                      <a:spLocks noChangeAspect="1"/>
                    </p:cNvSpPr>
                    <p:nvPr/>
                  </p:nvSpPr>
                  <p:spPr bwMode="gray">
                    <a:xfrm>
                      <a:off x="1912" y="3661"/>
                      <a:ext cx="22" cy="24"/>
                    </a:xfrm>
                    <a:custGeom>
                      <a:avLst/>
                      <a:gdLst>
                        <a:gd name="T0" fmla="*/ 22 w 22"/>
                        <a:gd name="T1" fmla="*/ 0 h 24"/>
                        <a:gd name="T2" fmla="*/ 22 w 22"/>
                        <a:gd name="T3" fmla="*/ 0 h 24"/>
                        <a:gd name="T4" fmla="*/ 0 w 22"/>
                        <a:gd name="T5" fmla="*/ 24 h 24"/>
                        <a:gd name="T6" fmla="*/ 22 w 22"/>
                        <a:gd name="T7" fmla="*/ 24 h 24"/>
                        <a:gd name="T8" fmla="*/ 22 w 22"/>
                        <a:gd name="T9" fmla="*/ 0 h 24"/>
                      </a:gdLst>
                      <a:ahLst/>
                      <a:cxnLst>
                        <a:cxn ang="0">
                          <a:pos x="T0" y="T1"/>
                        </a:cxn>
                        <a:cxn ang="0">
                          <a:pos x="T2" y="T3"/>
                        </a:cxn>
                        <a:cxn ang="0">
                          <a:pos x="T4" y="T5"/>
                        </a:cxn>
                        <a:cxn ang="0">
                          <a:pos x="T6" y="T7"/>
                        </a:cxn>
                        <a:cxn ang="0">
                          <a:pos x="T8" y="T9"/>
                        </a:cxn>
                      </a:cxnLst>
                      <a:rect l="0" t="0" r="r" b="b"/>
                      <a:pathLst>
                        <a:path w="22" h="24">
                          <a:moveTo>
                            <a:pt x="22" y="0"/>
                          </a:moveTo>
                          <a:lnTo>
                            <a:pt x="22" y="0"/>
                          </a:lnTo>
                          <a:lnTo>
                            <a:pt x="0" y="24"/>
                          </a:lnTo>
                          <a:lnTo>
                            <a:pt x="22" y="24"/>
                          </a:lnTo>
                          <a:lnTo>
                            <a:pt x="2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6" name="Freeform 1107">
                      <a:extLst>
                        <a:ext uri="{FF2B5EF4-FFF2-40B4-BE49-F238E27FC236}">
                          <a16:creationId xmlns:a16="http://schemas.microsoft.com/office/drawing/2014/main" id="{3293C3DF-065D-4564-86C6-985EB7E335A9}"/>
                        </a:ext>
                      </a:extLst>
                    </p:cNvPr>
                    <p:cNvSpPr>
                      <a:spLocks noChangeAspect="1"/>
                    </p:cNvSpPr>
                    <p:nvPr/>
                  </p:nvSpPr>
                  <p:spPr bwMode="gray">
                    <a:xfrm>
                      <a:off x="1955" y="3661"/>
                      <a:ext cx="16" cy="19"/>
                    </a:xfrm>
                    <a:custGeom>
                      <a:avLst/>
                      <a:gdLst>
                        <a:gd name="T0" fmla="*/ 0 w 16"/>
                        <a:gd name="T1" fmla="*/ 19 h 19"/>
                        <a:gd name="T2" fmla="*/ 16 w 16"/>
                        <a:gd name="T3" fmla="*/ 0 h 19"/>
                        <a:gd name="T4" fmla="*/ 0 w 16"/>
                        <a:gd name="T5" fmla="*/ 0 h 19"/>
                        <a:gd name="T6" fmla="*/ 0 w 16"/>
                        <a:gd name="T7" fmla="*/ 19 h 19"/>
                      </a:gdLst>
                      <a:ahLst/>
                      <a:cxnLst>
                        <a:cxn ang="0">
                          <a:pos x="T0" y="T1"/>
                        </a:cxn>
                        <a:cxn ang="0">
                          <a:pos x="T2" y="T3"/>
                        </a:cxn>
                        <a:cxn ang="0">
                          <a:pos x="T4" y="T5"/>
                        </a:cxn>
                        <a:cxn ang="0">
                          <a:pos x="T6" y="T7"/>
                        </a:cxn>
                      </a:cxnLst>
                      <a:rect l="0" t="0" r="r" b="b"/>
                      <a:pathLst>
                        <a:path w="16" h="19">
                          <a:moveTo>
                            <a:pt x="0" y="19"/>
                          </a:moveTo>
                          <a:lnTo>
                            <a:pt x="16" y="0"/>
                          </a:lnTo>
                          <a:lnTo>
                            <a:pt x="0" y="0"/>
                          </a:lnTo>
                          <a:lnTo>
                            <a:pt x="0" y="19"/>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7" name="Freeform 1108">
                      <a:extLst>
                        <a:ext uri="{FF2B5EF4-FFF2-40B4-BE49-F238E27FC236}">
                          <a16:creationId xmlns:a16="http://schemas.microsoft.com/office/drawing/2014/main" id="{CE62C24A-8EDD-4095-9DEC-A9CC16D4721F}"/>
                        </a:ext>
                      </a:extLst>
                    </p:cNvPr>
                    <p:cNvSpPr>
                      <a:spLocks noChangeAspect="1"/>
                    </p:cNvSpPr>
                    <p:nvPr/>
                  </p:nvSpPr>
                  <p:spPr bwMode="gray">
                    <a:xfrm>
                      <a:off x="1872" y="3718"/>
                      <a:ext cx="10" cy="12"/>
                    </a:xfrm>
                    <a:custGeom>
                      <a:avLst/>
                      <a:gdLst>
                        <a:gd name="T0" fmla="*/ 10 w 10"/>
                        <a:gd name="T1" fmla="*/ 0 h 12"/>
                        <a:gd name="T2" fmla="*/ 0 w 10"/>
                        <a:gd name="T3" fmla="*/ 12 h 12"/>
                        <a:gd name="T4" fmla="*/ 10 w 10"/>
                        <a:gd name="T5" fmla="*/ 12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12"/>
                          </a:lnTo>
                          <a:lnTo>
                            <a:pt x="1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8" name="Freeform 1109">
                      <a:extLst>
                        <a:ext uri="{FF2B5EF4-FFF2-40B4-BE49-F238E27FC236}">
                          <a16:creationId xmlns:a16="http://schemas.microsoft.com/office/drawing/2014/main" id="{D4611893-AE62-478F-B3D9-45FCE2E66EFB}"/>
                        </a:ext>
                      </a:extLst>
                    </p:cNvPr>
                    <p:cNvSpPr>
                      <a:spLocks noChangeAspect="1"/>
                    </p:cNvSpPr>
                    <p:nvPr/>
                  </p:nvSpPr>
                  <p:spPr bwMode="gray">
                    <a:xfrm>
                      <a:off x="1903" y="3704"/>
                      <a:ext cx="31" cy="26"/>
                    </a:xfrm>
                    <a:custGeom>
                      <a:avLst/>
                      <a:gdLst>
                        <a:gd name="T0" fmla="*/ 0 w 31"/>
                        <a:gd name="T1" fmla="*/ 26 h 26"/>
                        <a:gd name="T2" fmla="*/ 7 w 31"/>
                        <a:gd name="T3" fmla="*/ 26 h 26"/>
                        <a:gd name="T4" fmla="*/ 31 w 31"/>
                        <a:gd name="T5" fmla="*/ 0 h 26"/>
                        <a:gd name="T6" fmla="*/ 0 w 31"/>
                        <a:gd name="T7" fmla="*/ 0 h 26"/>
                        <a:gd name="T8" fmla="*/ 0 w 31"/>
                        <a:gd name="T9" fmla="*/ 26 h 26"/>
                      </a:gdLst>
                      <a:ahLst/>
                      <a:cxnLst>
                        <a:cxn ang="0">
                          <a:pos x="T0" y="T1"/>
                        </a:cxn>
                        <a:cxn ang="0">
                          <a:pos x="T2" y="T3"/>
                        </a:cxn>
                        <a:cxn ang="0">
                          <a:pos x="T4" y="T5"/>
                        </a:cxn>
                        <a:cxn ang="0">
                          <a:pos x="T6" y="T7"/>
                        </a:cxn>
                        <a:cxn ang="0">
                          <a:pos x="T8" y="T9"/>
                        </a:cxn>
                      </a:cxnLst>
                      <a:rect l="0" t="0" r="r" b="b"/>
                      <a:pathLst>
                        <a:path w="31" h="26">
                          <a:moveTo>
                            <a:pt x="0" y="26"/>
                          </a:moveTo>
                          <a:lnTo>
                            <a:pt x="7" y="26"/>
                          </a:lnTo>
                          <a:lnTo>
                            <a:pt x="31" y="0"/>
                          </a:lnTo>
                          <a:lnTo>
                            <a:pt x="0" y="0"/>
                          </a:lnTo>
                          <a:lnTo>
                            <a:pt x="0" y="2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19" name="Freeform 1110">
                      <a:extLst>
                        <a:ext uri="{FF2B5EF4-FFF2-40B4-BE49-F238E27FC236}">
                          <a16:creationId xmlns:a16="http://schemas.microsoft.com/office/drawing/2014/main" id="{843B84A2-534D-4B1F-BAB1-02255B673B95}"/>
                        </a:ext>
                      </a:extLst>
                    </p:cNvPr>
                    <p:cNvSpPr>
                      <a:spLocks noChangeAspect="1"/>
                    </p:cNvSpPr>
                    <p:nvPr/>
                  </p:nvSpPr>
                  <p:spPr bwMode="gray">
                    <a:xfrm>
                      <a:off x="1697" y="3491"/>
                      <a:ext cx="31" cy="24"/>
                    </a:xfrm>
                    <a:custGeom>
                      <a:avLst/>
                      <a:gdLst>
                        <a:gd name="T0" fmla="*/ 31 w 31"/>
                        <a:gd name="T1" fmla="*/ 24 h 24"/>
                        <a:gd name="T2" fmla="*/ 31 w 31"/>
                        <a:gd name="T3" fmla="*/ 0 h 24"/>
                        <a:gd name="T4" fmla="*/ 7 w 31"/>
                        <a:gd name="T5" fmla="*/ 0 h 24"/>
                        <a:gd name="T6" fmla="*/ 0 w 31"/>
                        <a:gd name="T7" fmla="*/ 7 h 24"/>
                        <a:gd name="T8" fmla="*/ 0 w 31"/>
                        <a:gd name="T9" fmla="*/ 24 h 24"/>
                        <a:gd name="T10" fmla="*/ 31 w 31"/>
                        <a:gd name="T11" fmla="*/ 24 h 24"/>
                      </a:gdLst>
                      <a:ahLst/>
                      <a:cxnLst>
                        <a:cxn ang="0">
                          <a:pos x="T0" y="T1"/>
                        </a:cxn>
                        <a:cxn ang="0">
                          <a:pos x="T2" y="T3"/>
                        </a:cxn>
                        <a:cxn ang="0">
                          <a:pos x="T4" y="T5"/>
                        </a:cxn>
                        <a:cxn ang="0">
                          <a:pos x="T6" y="T7"/>
                        </a:cxn>
                        <a:cxn ang="0">
                          <a:pos x="T8" y="T9"/>
                        </a:cxn>
                        <a:cxn ang="0">
                          <a:pos x="T10" y="T11"/>
                        </a:cxn>
                      </a:cxnLst>
                      <a:rect l="0" t="0" r="r" b="b"/>
                      <a:pathLst>
                        <a:path w="31" h="24">
                          <a:moveTo>
                            <a:pt x="31" y="24"/>
                          </a:moveTo>
                          <a:lnTo>
                            <a:pt x="31" y="0"/>
                          </a:lnTo>
                          <a:lnTo>
                            <a:pt x="7" y="0"/>
                          </a:lnTo>
                          <a:lnTo>
                            <a:pt x="0" y="7"/>
                          </a:lnTo>
                          <a:lnTo>
                            <a:pt x="0" y="24"/>
                          </a:lnTo>
                          <a:lnTo>
                            <a:pt x="31"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0" name="Freeform 1111">
                      <a:extLst>
                        <a:ext uri="{FF2B5EF4-FFF2-40B4-BE49-F238E27FC236}">
                          <a16:creationId xmlns:a16="http://schemas.microsoft.com/office/drawing/2014/main" id="{3EF2A709-1CBE-44A1-83FC-EF9226B07E4A}"/>
                        </a:ext>
                      </a:extLst>
                    </p:cNvPr>
                    <p:cNvSpPr>
                      <a:spLocks noChangeAspect="1"/>
                    </p:cNvSpPr>
                    <p:nvPr/>
                  </p:nvSpPr>
                  <p:spPr bwMode="gray">
                    <a:xfrm>
                      <a:off x="1749" y="3491"/>
                      <a:ext cx="31" cy="24"/>
                    </a:xfrm>
                    <a:custGeom>
                      <a:avLst/>
                      <a:gdLst>
                        <a:gd name="T0" fmla="*/ 0 w 31"/>
                        <a:gd name="T1" fmla="*/ 0 h 24"/>
                        <a:gd name="T2" fmla="*/ 0 w 31"/>
                        <a:gd name="T3" fmla="*/ 24 h 24"/>
                        <a:gd name="T4" fmla="*/ 10 w 31"/>
                        <a:gd name="T5" fmla="*/ 24 h 24"/>
                        <a:gd name="T6" fmla="*/ 31 w 31"/>
                        <a:gd name="T7" fmla="*/ 3 h 24"/>
                        <a:gd name="T8" fmla="*/ 31 w 31"/>
                        <a:gd name="T9" fmla="*/ 0 h 24"/>
                        <a:gd name="T10" fmla="*/ 0 w 31"/>
                        <a:gd name="T11" fmla="*/ 0 h 24"/>
                      </a:gdLst>
                      <a:ahLst/>
                      <a:cxnLst>
                        <a:cxn ang="0">
                          <a:pos x="T0" y="T1"/>
                        </a:cxn>
                        <a:cxn ang="0">
                          <a:pos x="T2" y="T3"/>
                        </a:cxn>
                        <a:cxn ang="0">
                          <a:pos x="T4" y="T5"/>
                        </a:cxn>
                        <a:cxn ang="0">
                          <a:pos x="T6" y="T7"/>
                        </a:cxn>
                        <a:cxn ang="0">
                          <a:pos x="T8" y="T9"/>
                        </a:cxn>
                        <a:cxn ang="0">
                          <a:pos x="T10" y="T11"/>
                        </a:cxn>
                      </a:cxnLst>
                      <a:rect l="0" t="0" r="r" b="b"/>
                      <a:pathLst>
                        <a:path w="31" h="24">
                          <a:moveTo>
                            <a:pt x="0" y="0"/>
                          </a:moveTo>
                          <a:lnTo>
                            <a:pt x="0" y="24"/>
                          </a:lnTo>
                          <a:lnTo>
                            <a:pt x="10" y="24"/>
                          </a:lnTo>
                          <a:lnTo>
                            <a:pt x="31" y="3"/>
                          </a:lnTo>
                          <a:lnTo>
                            <a:pt x="31"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1" name="Freeform 1112">
                      <a:extLst>
                        <a:ext uri="{FF2B5EF4-FFF2-40B4-BE49-F238E27FC236}">
                          <a16:creationId xmlns:a16="http://schemas.microsoft.com/office/drawing/2014/main" id="{6FBD35AD-EA9D-4C9D-AAAA-77BCDC55961D}"/>
                        </a:ext>
                      </a:extLst>
                    </p:cNvPr>
                    <p:cNvSpPr>
                      <a:spLocks noChangeAspect="1"/>
                    </p:cNvSpPr>
                    <p:nvPr/>
                  </p:nvSpPr>
                  <p:spPr bwMode="gray">
                    <a:xfrm>
                      <a:off x="1697" y="3534"/>
                      <a:ext cx="31" cy="23"/>
                    </a:xfrm>
                    <a:custGeom>
                      <a:avLst/>
                      <a:gdLst>
                        <a:gd name="T0" fmla="*/ 0 w 31"/>
                        <a:gd name="T1" fmla="*/ 0 h 23"/>
                        <a:gd name="T2" fmla="*/ 0 w 31"/>
                        <a:gd name="T3" fmla="*/ 23 h 23"/>
                        <a:gd name="T4" fmla="*/ 24 w 31"/>
                        <a:gd name="T5" fmla="*/ 23 h 23"/>
                        <a:gd name="T6" fmla="*/ 31 w 31"/>
                        <a:gd name="T7" fmla="*/ 16 h 23"/>
                        <a:gd name="T8" fmla="*/ 31 w 31"/>
                        <a:gd name="T9" fmla="*/ 0 h 23"/>
                        <a:gd name="T10" fmla="*/ 0 w 31"/>
                        <a:gd name="T11" fmla="*/ 0 h 23"/>
                      </a:gdLst>
                      <a:ahLst/>
                      <a:cxnLst>
                        <a:cxn ang="0">
                          <a:pos x="T0" y="T1"/>
                        </a:cxn>
                        <a:cxn ang="0">
                          <a:pos x="T2" y="T3"/>
                        </a:cxn>
                        <a:cxn ang="0">
                          <a:pos x="T4" y="T5"/>
                        </a:cxn>
                        <a:cxn ang="0">
                          <a:pos x="T6" y="T7"/>
                        </a:cxn>
                        <a:cxn ang="0">
                          <a:pos x="T8" y="T9"/>
                        </a:cxn>
                        <a:cxn ang="0">
                          <a:pos x="T10" y="T11"/>
                        </a:cxn>
                      </a:cxnLst>
                      <a:rect l="0" t="0" r="r" b="b"/>
                      <a:pathLst>
                        <a:path w="31" h="23">
                          <a:moveTo>
                            <a:pt x="0" y="0"/>
                          </a:moveTo>
                          <a:lnTo>
                            <a:pt x="0" y="23"/>
                          </a:lnTo>
                          <a:lnTo>
                            <a:pt x="24" y="23"/>
                          </a:lnTo>
                          <a:lnTo>
                            <a:pt x="31" y="16"/>
                          </a:lnTo>
                          <a:lnTo>
                            <a:pt x="31"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2" name="Freeform 1113">
                      <a:extLst>
                        <a:ext uri="{FF2B5EF4-FFF2-40B4-BE49-F238E27FC236}">
                          <a16:creationId xmlns:a16="http://schemas.microsoft.com/office/drawing/2014/main" id="{8BC30CBF-3C9A-4059-B228-14B1DB41FE48}"/>
                        </a:ext>
                      </a:extLst>
                    </p:cNvPr>
                    <p:cNvSpPr>
                      <a:spLocks noChangeAspect="1"/>
                    </p:cNvSpPr>
                    <p:nvPr/>
                  </p:nvSpPr>
                  <p:spPr bwMode="gray">
                    <a:xfrm>
                      <a:off x="1697" y="3576"/>
                      <a:ext cx="7" cy="7"/>
                    </a:xfrm>
                    <a:custGeom>
                      <a:avLst/>
                      <a:gdLst>
                        <a:gd name="T0" fmla="*/ 0 w 7"/>
                        <a:gd name="T1" fmla="*/ 7 h 7"/>
                        <a:gd name="T2" fmla="*/ 7 w 7"/>
                        <a:gd name="T3" fmla="*/ 0 h 7"/>
                        <a:gd name="T4" fmla="*/ 0 w 7"/>
                        <a:gd name="T5" fmla="*/ 0 h 7"/>
                        <a:gd name="T6" fmla="*/ 0 w 7"/>
                        <a:gd name="T7" fmla="*/ 7 h 7"/>
                      </a:gdLst>
                      <a:ahLst/>
                      <a:cxnLst>
                        <a:cxn ang="0">
                          <a:pos x="T0" y="T1"/>
                        </a:cxn>
                        <a:cxn ang="0">
                          <a:pos x="T2" y="T3"/>
                        </a:cxn>
                        <a:cxn ang="0">
                          <a:pos x="T4" y="T5"/>
                        </a:cxn>
                        <a:cxn ang="0">
                          <a:pos x="T6" y="T7"/>
                        </a:cxn>
                      </a:cxnLst>
                      <a:rect l="0" t="0" r="r" b="b"/>
                      <a:pathLst>
                        <a:path w="7" h="7">
                          <a:moveTo>
                            <a:pt x="0" y="7"/>
                          </a:moveTo>
                          <a:lnTo>
                            <a:pt x="7" y="0"/>
                          </a:lnTo>
                          <a:lnTo>
                            <a:pt x="0" y="0"/>
                          </a:lnTo>
                          <a:lnTo>
                            <a:pt x="0" y="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3" name="Freeform 1114">
                      <a:extLst>
                        <a:ext uri="{FF2B5EF4-FFF2-40B4-BE49-F238E27FC236}">
                          <a16:creationId xmlns:a16="http://schemas.microsoft.com/office/drawing/2014/main" id="{7BEB5490-33CD-4856-93EA-11D89B6264E2}"/>
                        </a:ext>
                      </a:extLst>
                    </p:cNvPr>
                    <p:cNvSpPr>
                      <a:spLocks noChangeAspect="1"/>
                    </p:cNvSpPr>
                    <p:nvPr/>
                  </p:nvSpPr>
                  <p:spPr bwMode="gray">
                    <a:xfrm>
                      <a:off x="1648" y="3534"/>
                      <a:ext cx="28" cy="23"/>
                    </a:xfrm>
                    <a:custGeom>
                      <a:avLst/>
                      <a:gdLst>
                        <a:gd name="T0" fmla="*/ 28 w 28"/>
                        <a:gd name="T1" fmla="*/ 23 h 23"/>
                        <a:gd name="T2" fmla="*/ 28 w 28"/>
                        <a:gd name="T3" fmla="*/ 0 h 23"/>
                        <a:gd name="T4" fmla="*/ 19 w 28"/>
                        <a:gd name="T5" fmla="*/ 0 h 23"/>
                        <a:gd name="T6" fmla="*/ 0 w 28"/>
                        <a:gd name="T7" fmla="*/ 21 h 23"/>
                        <a:gd name="T8" fmla="*/ 0 w 28"/>
                        <a:gd name="T9" fmla="*/ 23 h 23"/>
                        <a:gd name="T10" fmla="*/ 28 w 28"/>
                        <a:gd name="T11" fmla="*/ 23 h 23"/>
                      </a:gdLst>
                      <a:ahLst/>
                      <a:cxnLst>
                        <a:cxn ang="0">
                          <a:pos x="T0" y="T1"/>
                        </a:cxn>
                        <a:cxn ang="0">
                          <a:pos x="T2" y="T3"/>
                        </a:cxn>
                        <a:cxn ang="0">
                          <a:pos x="T4" y="T5"/>
                        </a:cxn>
                        <a:cxn ang="0">
                          <a:pos x="T6" y="T7"/>
                        </a:cxn>
                        <a:cxn ang="0">
                          <a:pos x="T8" y="T9"/>
                        </a:cxn>
                        <a:cxn ang="0">
                          <a:pos x="T10" y="T11"/>
                        </a:cxn>
                      </a:cxnLst>
                      <a:rect l="0" t="0" r="r" b="b"/>
                      <a:pathLst>
                        <a:path w="28" h="23">
                          <a:moveTo>
                            <a:pt x="28" y="23"/>
                          </a:moveTo>
                          <a:lnTo>
                            <a:pt x="28" y="0"/>
                          </a:lnTo>
                          <a:lnTo>
                            <a:pt x="19" y="0"/>
                          </a:lnTo>
                          <a:lnTo>
                            <a:pt x="0" y="21"/>
                          </a:lnTo>
                          <a:lnTo>
                            <a:pt x="0" y="23"/>
                          </a:lnTo>
                          <a:lnTo>
                            <a:pt x="28"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4" name="Freeform 1115">
                      <a:extLst>
                        <a:ext uri="{FF2B5EF4-FFF2-40B4-BE49-F238E27FC236}">
                          <a16:creationId xmlns:a16="http://schemas.microsoft.com/office/drawing/2014/main" id="{D9842A0F-7DFD-47B5-849B-FED602E5637A}"/>
                        </a:ext>
                      </a:extLst>
                    </p:cNvPr>
                    <p:cNvSpPr>
                      <a:spLocks noChangeAspect="1"/>
                    </p:cNvSpPr>
                    <p:nvPr/>
                  </p:nvSpPr>
                  <p:spPr bwMode="gray">
                    <a:xfrm>
                      <a:off x="1605" y="3579"/>
                      <a:ext cx="19" cy="21"/>
                    </a:xfrm>
                    <a:custGeom>
                      <a:avLst/>
                      <a:gdLst>
                        <a:gd name="T0" fmla="*/ 19 w 19"/>
                        <a:gd name="T1" fmla="*/ 0 h 21"/>
                        <a:gd name="T2" fmla="*/ 0 w 19"/>
                        <a:gd name="T3" fmla="*/ 21 h 21"/>
                        <a:gd name="T4" fmla="*/ 19 w 19"/>
                        <a:gd name="T5" fmla="*/ 21 h 21"/>
                        <a:gd name="T6" fmla="*/ 19 w 19"/>
                        <a:gd name="T7" fmla="*/ 0 h 21"/>
                      </a:gdLst>
                      <a:ahLst/>
                      <a:cxnLst>
                        <a:cxn ang="0">
                          <a:pos x="T0" y="T1"/>
                        </a:cxn>
                        <a:cxn ang="0">
                          <a:pos x="T2" y="T3"/>
                        </a:cxn>
                        <a:cxn ang="0">
                          <a:pos x="T4" y="T5"/>
                        </a:cxn>
                        <a:cxn ang="0">
                          <a:pos x="T6" y="T7"/>
                        </a:cxn>
                      </a:cxnLst>
                      <a:rect l="0" t="0" r="r" b="b"/>
                      <a:pathLst>
                        <a:path w="19" h="21">
                          <a:moveTo>
                            <a:pt x="19" y="0"/>
                          </a:moveTo>
                          <a:lnTo>
                            <a:pt x="0" y="21"/>
                          </a:lnTo>
                          <a:lnTo>
                            <a:pt x="19" y="21"/>
                          </a:lnTo>
                          <a:lnTo>
                            <a:pt x="19"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5" name="Rectangle 1116">
                      <a:extLst>
                        <a:ext uri="{FF2B5EF4-FFF2-40B4-BE49-F238E27FC236}">
                          <a16:creationId xmlns:a16="http://schemas.microsoft.com/office/drawing/2014/main" id="{DAFFBF58-B1FF-48DD-9C02-7570983AC2FD}"/>
                        </a:ext>
                      </a:extLst>
                    </p:cNvPr>
                    <p:cNvSpPr>
                      <a:spLocks noChangeAspect="1" noChangeArrowheads="1"/>
                    </p:cNvSpPr>
                    <p:nvPr/>
                  </p:nvSpPr>
                  <p:spPr bwMode="gray">
                    <a:xfrm>
                      <a:off x="1648" y="3576"/>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6" name="Rectangle 1117">
                      <a:extLst>
                        <a:ext uri="{FF2B5EF4-FFF2-40B4-BE49-F238E27FC236}">
                          <a16:creationId xmlns:a16="http://schemas.microsoft.com/office/drawing/2014/main" id="{A66C748D-0A89-4373-8578-7260D0B4B252}"/>
                        </a:ext>
                      </a:extLst>
                    </p:cNvPr>
                    <p:cNvSpPr>
                      <a:spLocks noChangeAspect="1" noChangeArrowheads="1"/>
                    </p:cNvSpPr>
                    <p:nvPr/>
                  </p:nvSpPr>
                  <p:spPr bwMode="gray">
                    <a:xfrm>
                      <a:off x="1596" y="3619"/>
                      <a:ext cx="28"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7" name="Freeform 1118">
                      <a:extLst>
                        <a:ext uri="{FF2B5EF4-FFF2-40B4-BE49-F238E27FC236}">
                          <a16:creationId xmlns:a16="http://schemas.microsoft.com/office/drawing/2014/main" id="{3F6D268F-0731-43FA-8B0B-CE1311AA4CA9}"/>
                        </a:ext>
                      </a:extLst>
                    </p:cNvPr>
                    <p:cNvSpPr>
                      <a:spLocks noChangeAspect="1"/>
                    </p:cNvSpPr>
                    <p:nvPr/>
                  </p:nvSpPr>
                  <p:spPr bwMode="gray">
                    <a:xfrm>
                      <a:off x="1648" y="3619"/>
                      <a:ext cx="16" cy="21"/>
                    </a:xfrm>
                    <a:custGeom>
                      <a:avLst/>
                      <a:gdLst>
                        <a:gd name="T0" fmla="*/ 0 w 16"/>
                        <a:gd name="T1" fmla="*/ 0 h 21"/>
                        <a:gd name="T2" fmla="*/ 0 w 16"/>
                        <a:gd name="T3" fmla="*/ 21 h 21"/>
                        <a:gd name="T4" fmla="*/ 16 w 16"/>
                        <a:gd name="T5" fmla="*/ 0 h 21"/>
                        <a:gd name="T6" fmla="*/ 0 w 16"/>
                        <a:gd name="T7" fmla="*/ 0 h 21"/>
                      </a:gdLst>
                      <a:ahLst/>
                      <a:cxnLst>
                        <a:cxn ang="0">
                          <a:pos x="T0" y="T1"/>
                        </a:cxn>
                        <a:cxn ang="0">
                          <a:pos x="T2" y="T3"/>
                        </a:cxn>
                        <a:cxn ang="0">
                          <a:pos x="T4" y="T5"/>
                        </a:cxn>
                        <a:cxn ang="0">
                          <a:pos x="T6" y="T7"/>
                        </a:cxn>
                      </a:cxnLst>
                      <a:rect l="0" t="0" r="r" b="b"/>
                      <a:pathLst>
                        <a:path w="16" h="21">
                          <a:moveTo>
                            <a:pt x="0" y="0"/>
                          </a:moveTo>
                          <a:lnTo>
                            <a:pt x="0" y="21"/>
                          </a:lnTo>
                          <a:lnTo>
                            <a:pt x="16"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8" name="Freeform 1119">
                      <a:extLst>
                        <a:ext uri="{FF2B5EF4-FFF2-40B4-BE49-F238E27FC236}">
                          <a16:creationId xmlns:a16="http://schemas.microsoft.com/office/drawing/2014/main" id="{9A7E4880-B960-42EC-940A-F40049E63ACD}"/>
                        </a:ext>
                      </a:extLst>
                    </p:cNvPr>
                    <p:cNvSpPr>
                      <a:spLocks noChangeAspect="1"/>
                    </p:cNvSpPr>
                    <p:nvPr/>
                  </p:nvSpPr>
                  <p:spPr bwMode="gray">
                    <a:xfrm>
                      <a:off x="1596" y="3661"/>
                      <a:ext cx="28" cy="24"/>
                    </a:xfrm>
                    <a:custGeom>
                      <a:avLst/>
                      <a:gdLst>
                        <a:gd name="T0" fmla="*/ 0 w 28"/>
                        <a:gd name="T1" fmla="*/ 0 h 24"/>
                        <a:gd name="T2" fmla="*/ 0 w 28"/>
                        <a:gd name="T3" fmla="*/ 24 h 24"/>
                        <a:gd name="T4" fmla="*/ 9 w 28"/>
                        <a:gd name="T5" fmla="*/ 24 h 24"/>
                        <a:gd name="T6" fmla="*/ 28 w 28"/>
                        <a:gd name="T7" fmla="*/ 3 h 24"/>
                        <a:gd name="T8" fmla="*/ 28 w 28"/>
                        <a:gd name="T9" fmla="*/ 0 h 24"/>
                        <a:gd name="T10" fmla="*/ 0 w 28"/>
                        <a:gd name="T11" fmla="*/ 0 h 24"/>
                      </a:gdLst>
                      <a:ahLst/>
                      <a:cxnLst>
                        <a:cxn ang="0">
                          <a:pos x="T0" y="T1"/>
                        </a:cxn>
                        <a:cxn ang="0">
                          <a:pos x="T2" y="T3"/>
                        </a:cxn>
                        <a:cxn ang="0">
                          <a:pos x="T4" y="T5"/>
                        </a:cxn>
                        <a:cxn ang="0">
                          <a:pos x="T6" y="T7"/>
                        </a:cxn>
                        <a:cxn ang="0">
                          <a:pos x="T8" y="T9"/>
                        </a:cxn>
                        <a:cxn ang="0">
                          <a:pos x="T10" y="T11"/>
                        </a:cxn>
                      </a:cxnLst>
                      <a:rect l="0" t="0" r="r" b="b"/>
                      <a:pathLst>
                        <a:path w="28" h="24">
                          <a:moveTo>
                            <a:pt x="0" y="0"/>
                          </a:moveTo>
                          <a:lnTo>
                            <a:pt x="0" y="24"/>
                          </a:lnTo>
                          <a:lnTo>
                            <a:pt x="9" y="24"/>
                          </a:lnTo>
                          <a:lnTo>
                            <a:pt x="28" y="3"/>
                          </a:lnTo>
                          <a:lnTo>
                            <a:pt x="28"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29" name="Freeform 1120">
                      <a:extLst>
                        <a:ext uri="{FF2B5EF4-FFF2-40B4-BE49-F238E27FC236}">
                          <a16:creationId xmlns:a16="http://schemas.microsoft.com/office/drawing/2014/main" id="{22BC54F8-44FF-4452-92CB-1EDDEB320A0B}"/>
                        </a:ext>
                      </a:extLst>
                    </p:cNvPr>
                    <p:cNvSpPr>
                      <a:spLocks noChangeAspect="1"/>
                    </p:cNvSpPr>
                    <p:nvPr/>
                  </p:nvSpPr>
                  <p:spPr bwMode="gray">
                    <a:xfrm>
                      <a:off x="1905" y="3491"/>
                      <a:ext cx="29" cy="24"/>
                    </a:xfrm>
                    <a:custGeom>
                      <a:avLst/>
                      <a:gdLst>
                        <a:gd name="T0" fmla="*/ 29 w 29"/>
                        <a:gd name="T1" fmla="*/ 0 h 24"/>
                        <a:gd name="T2" fmla="*/ 21 w 29"/>
                        <a:gd name="T3" fmla="*/ 0 h 24"/>
                        <a:gd name="T4" fmla="*/ 0 w 29"/>
                        <a:gd name="T5" fmla="*/ 24 h 24"/>
                        <a:gd name="T6" fmla="*/ 29 w 29"/>
                        <a:gd name="T7" fmla="*/ 24 h 24"/>
                        <a:gd name="T8" fmla="*/ 29 w 29"/>
                        <a:gd name="T9" fmla="*/ 0 h 24"/>
                      </a:gdLst>
                      <a:ahLst/>
                      <a:cxnLst>
                        <a:cxn ang="0">
                          <a:pos x="T0" y="T1"/>
                        </a:cxn>
                        <a:cxn ang="0">
                          <a:pos x="T2" y="T3"/>
                        </a:cxn>
                        <a:cxn ang="0">
                          <a:pos x="T4" y="T5"/>
                        </a:cxn>
                        <a:cxn ang="0">
                          <a:pos x="T6" y="T7"/>
                        </a:cxn>
                        <a:cxn ang="0">
                          <a:pos x="T8" y="T9"/>
                        </a:cxn>
                      </a:cxnLst>
                      <a:rect l="0" t="0" r="r" b="b"/>
                      <a:pathLst>
                        <a:path w="29" h="24">
                          <a:moveTo>
                            <a:pt x="29" y="0"/>
                          </a:moveTo>
                          <a:lnTo>
                            <a:pt x="21" y="0"/>
                          </a:lnTo>
                          <a:lnTo>
                            <a:pt x="0" y="24"/>
                          </a:lnTo>
                          <a:lnTo>
                            <a:pt x="29" y="24"/>
                          </a:lnTo>
                          <a:lnTo>
                            <a:pt x="29"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0" name="Rectangle 1121">
                      <a:extLst>
                        <a:ext uri="{FF2B5EF4-FFF2-40B4-BE49-F238E27FC236}">
                          <a16:creationId xmlns:a16="http://schemas.microsoft.com/office/drawing/2014/main" id="{72B916F9-2305-41E1-8469-77F6D9F98231}"/>
                        </a:ext>
                      </a:extLst>
                    </p:cNvPr>
                    <p:cNvSpPr>
                      <a:spLocks noChangeAspect="1" noChangeArrowheads="1"/>
                    </p:cNvSpPr>
                    <p:nvPr/>
                  </p:nvSpPr>
                  <p:spPr bwMode="gray">
                    <a:xfrm>
                      <a:off x="1955" y="3491"/>
                      <a:ext cx="31"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1" name="Freeform 1122">
                      <a:extLst>
                        <a:ext uri="{FF2B5EF4-FFF2-40B4-BE49-F238E27FC236}">
                          <a16:creationId xmlns:a16="http://schemas.microsoft.com/office/drawing/2014/main" id="{879A0B96-6F0F-45A7-929E-8D69F761E8E6}"/>
                        </a:ext>
                      </a:extLst>
                    </p:cNvPr>
                    <p:cNvSpPr>
                      <a:spLocks noChangeAspect="1"/>
                    </p:cNvSpPr>
                    <p:nvPr/>
                  </p:nvSpPr>
                  <p:spPr bwMode="gray">
                    <a:xfrm>
                      <a:off x="2007" y="3491"/>
                      <a:ext cx="21" cy="24"/>
                    </a:xfrm>
                    <a:custGeom>
                      <a:avLst/>
                      <a:gdLst>
                        <a:gd name="T0" fmla="*/ 0 w 21"/>
                        <a:gd name="T1" fmla="*/ 24 h 24"/>
                        <a:gd name="T2" fmla="*/ 0 w 21"/>
                        <a:gd name="T3" fmla="*/ 24 h 24"/>
                        <a:gd name="T4" fmla="*/ 21 w 21"/>
                        <a:gd name="T5" fmla="*/ 0 h 24"/>
                        <a:gd name="T6" fmla="*/ 0 w 21"/>
                        <a:gd name="T7" fmla="*/ 0 h 24"/>
                        <a:gd name="T8" fmla="*/ 0 w 21"/>
                        <a:gd name="T9" fmla="*/ 24 h 24"/>
                      </a:gdLst>
                      <a:ahLst/>
                      <a:cxnLst>
                        <a:cxn ang="0">
                          <a:pos x="T0" y="T1"/>
                        </a:cxn>
                        <a:cxn ang="0">
                          <a:pos x="T2" y="T3"/>
                        </a:cxn>
                        <a:cxn ang="0">
                          <a:pos x="T4" y="T5"/>
                        </a:cxn>
                        <a:cxn ang="0">
                          <a:pos x="T6" y="T7"/>
                        </a:cxn>
                        <a:cxn ang="0">
                          <a:pos x="T8" y="T9"/>
                        </a:cxn>
                      </a:cxnLst>
                      <a:rect l="0" t="0" r="r" b="b"/>
                      <a:pathLst>
                        <a:path w="21" h="24">
                          <a:moveTo>
                            <a:pt x="0" y="24"/>
                          </a:moveTo>
                          <a:lnTo>
                            <a:pt x="0" y="24"/>
                          </a:lnTo>
                          <a:lnTo>
                            <a:pt x="21" y="0"/>
                          </a:lnTo>
                          <a:lnTo>
                            <a:pt x="0"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2" name="Freeform 1123">
                      <a:extLst>
                        <a:ext uri="{FF2B5EF4-FFF2-40B4-BE49-F238E27FC236}">
                          <a16:creationId xmlns:a16="http://schemas.microsoft.com/office/drawing/2014/main" id="{F53F71F3-97A6-4D30-8213-398BF3145F18}"/>
                        </a:ext>
                      </a:extLst>
                    </p:cNvPr>
                    <p:cNvSpPr>
                      <a:spLocks noChangeAspect="1"/>
                    </p:cNvSpPr>
                    <p:nvPr/>
                  </p:nvSpPr>
                  <p:spPr bwMode="gray">
                    <a:xfrm>
                      <a:off x="1867" y="3541"/>
                      <a:ext cx="15" cy="16"/>
                    </a:xfrm>
                    <a:custGeom>
                      <a:avLst/>
                      <a:gdLst>
                        <a:gd name="T0" fmla="*/ 15 w 15"/>
                        <a:gd name="T1" fmla="*/ 0 h 16"/>
                        <a:gd name="T2" fmla="*/ 0 w 15"/>
                        <a:gd name="T3" fmla="*/ 16 h 16"/>
                        <a:gd name="T4" fmla="*/ 15 w 15"/>
                        <a:gd name="T5" fmla="*/ 16 h 16"/>
                        <a:gd name="T6" fmla="*/ 15 w 15"/>
                        <a:gd name="T7" fmla="*/ 0 h 16"/>
                      </a:gdLst>
                      <a:ahLst/>
                      <a:cxnLst>
                        <a:cxn ang="0">
                          <a:pos x="T0" y="T1"/>
                        </a:cxn>
                        <a:cxn ang="0">
                          <a:pos x="T2" y="T3"/>
                        </a:cxn>
                        <a:cxn ang="0">
                          <a:pos x="T4" y="T5"/>
                        </a:cxn>
                        <a:cxn ang="0">
                          <a:pos x="T6" y="T7"/>
                        </a:cxn>
                      </a:cxnLst>
                      <a:rect l="0" t="0" r="r" b="b"/>
                      <a:pathLst>
                        <a:path w="15" h="16">
                          <a:moveTo>
                            <a:pt x="15" y="0"/>
                          </a:moveTo>
                          <a:lnTo>
                            <a:pt x="0" y="16"/>
                          </a:lnTo>
                          <a:lnTo>
                            <a:pt x="15" y="16"/>
                          </a:lnTo>
                          <a:lnTo>
                            <a:pt x="15"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3" name="Rectangle 1124">
                      <a:extLst>
                        <a:ext uri="{FF2B5EF4-FFF2-40B4-BE49-F238E27FC236}">
                          <a16:creationId xmlns:a16="http://schemas.microsoft.com/office/drawing/2014/main" id="{C5C59AAC-6E17-40E4-9C4A-D51548C1B0E0}"/>
                        </a:ext>
                      </a:extLst>
                    </p:cNvPr>
                    <p:cNvSpPr>
                      <a:spLocks noChangeAspect="1" noChangeArrowheads="1"/>
                    </p:cNvSpPr>
                    <p:nvPr/>
                  </p:nvSpPr>
                  <p:spPr bwMode="gray">
                    <a:xfrm>
                      <a:off x="1903" y="3534"/>
                      <a:ext cx="31"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4" name="Freeform 1125">
                      <a:extLst>
                        <a:ext uri="{FF2B5EF4-FFF2-40B4-BE49-F238E27FC236}">
                          <a16:creationId xmlns:a16="http://schemas.microsoft.com/office/drawing/2014/main" id="{3AD6BE8B-B7B4-4BD0-9AFA-AD5D9E805A32}"/>
                        </a:ext>
                      </a:extLst>
                    </p:cNvPr>
                    <p:cNvSpPr>
                      <a:spLocks noChangeAspect="1"/>
                    </p:cNvSpPr>
                    <p:nvPr/>
                  </p:nvSpPr>
                  <p:spPr bwMode="gray">
                    <a:xfrm>
                      <a:off x="1955" y="3534"/>
                      <a:ext cx="31" cy="23"/>
                    </a:xfrm>
                    <a:custGeom>
                      <a:avLst/>
                      <a:gdLst>
                        <a:gd name="T0" fmla="*/ 0 w 31"/>
                        <a:gd name="T1" fmla="*/ 0 h 23"/>
                        <a:gd name="T2" fmla="*/ 0 w 31"/>
                        <a:gd name="T3" fmla="*/ 23 h 23"/>
                        <a:gd name="T4" fmla="*/ 14 w 31"/>
                        <a:gd name="T5" fmla="*/ 23 h 23"/>
                        <a:gd name="T6" fmla="*/ 31 w 31"/>
                        <a:gd name="T7" fmla="*/ 7 h 23"/>
                        <a:gd name="T8" fmla="*/ 31 w 31"/>
                        <a:gd name="T9" fmla="*/ 0 h 23"/>
                        <a:gd name="T10" fmla="*/ 0 w 31"/>
                        <a:gd name="T11" fmla="*/ 0 h 23"/>
                      </a:gdLst>
                      <a:ahLst/>
                      <a:cxnLst>
                        <a:cxn ang="0">
                          <a:pos x="T0" y="T1"/>
                        </a:cxn>
                        <a:cxn ang="0">
                          <a:pos x="T2" y="T3"/>
                        </a:cxn>
                        <a:cxn ang="0">
                          <a:pos x="T4" y="T5"/>
                        </a:cxn>
                        <a:cxn ang="0">
                          <a:pos x="T6" y="T7"/>
                        </a:cxn>
                        <a:cxn ang="0">
                          <a:pos x="T8" y="T9"/>
                        </a:cxn>
                        <a:cxn ang="0">
                          <a:pos x="T10" y="T11"/>
                        </a:cxn>
                      </a:cxnLst>
                      <a:rect l="0" t="0" r="r" b="b"/>
                      <a:pathLst>
                        <a:path w="31" h="23">
                          <a:moveTo>
                            <a:pt x="0" y="0"/>
                          </a:moveTo>
                          <a:lnTo>
                            <a:pt x="0" y="23"/>
                          </a:lnTo>
                          <a:lnTo>
                            <a:pt x="14" y="23"/>
                          </a:lnTo>
                          <a:lnTo>
                            <a:pt x="31" y="7"/>
                          </a:lnTo>
                          <a:lnTo>
                            <a:pt x="31"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5" name="Rectangle 1126">
                      <a:extLst>
                        <a:ext uri="{FF2B5EF4-FFF2-40B4-BE49-F238E27FC236}">
                          <a16:creationId xmlns:a16="http://schemas.microsoft.com/office/drawing/2014/main" id="{313946FC-5E34-49A2-AEEE-A26C66222C15}"/>
                        </a:ext>
                      </a:extLst>
                    </p:cNvPr>
                    <p:cNvSpPr>
                      <a:spLocks noChangeAspect="1" noChangeArrowheads="1"/>
                    </p:cNvSpPr>
                    <p:nvPr/>
                  </p:nvSpPr>
                  <p:spPr bwMode="gray">
                    <a:xfrm>
                      <a:off x="1853" y="3576"/>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6" name="Freeform 1127">
                      <a:extLst>
                        <a:ext uri="{FF2B5EF4-FFF2-40B4-BE49-F238E27FC236}">
                          <a16:creationId xmlns:a16="http://schemas.microsoft.com/office/drawing/2014/main" id="{67992DB0-BD63-441B-AF67-FA2D8CBF2F24}"/>
                        </a:ext>
                      </a:extLst>
                    </p:cNvPr>
                    <p:cNvSpPr>
                      <a:spLocks noChangeAspect="1"/>
                    </p:cNvSpPr>
                    <p:nvPr/>
                  </p:nvSpPr>
                  <p:spPr bwMode="gray">
                    <a:xfrm>
                      <a:off x="1903" y="3576"/>
                      <a:ext cx="31" cy="24"/>
                    </a:xfrm>
                    <a:custGeom>
                      <a:avLst/>
                      <a:gdLst>
                        <a:gd name="T0" fmla="*/ 0 w 31"/>
                        <a:gd name="T1" fmla="*/ 0 h 24"/>
                        <a:gd name="T2" fmla="*/ 0 w 31"/>
                        <a:gd name="T3" fmla="*/ 24 h 24"/>
                        <a:gd name="T4" fmla="*/ 28 w 31"/>
                        <a:gd name="T5" fmla="*/ 24 h 24"/>
                        <a:gd name="T6" fmla="*/ 31 w 31"/>
                        <a:gd name="T7" fmla="*/ 22 h 24"/>
                        <a:gd name="T8" fmla="*/ 31 w 31"/>
                        <a:gd name="T9" fmla="*/ 0 h 24"/>
                        <a:gd name="T10" fmla="*/ 0 w 31"/>
                        <a:gd name="T11" fmla="*/ 0 h 24"/>
                      </a:gdLst>
                      <a:ahLst/>
                      <a:cxnLst>
                        <a:cxn ang="0">
                          <a:pos x="T0" y="T1"/>
                        </a:cxn>
                        <a:cxn ang="0">
                          <a:pos x="T2" y="T3"/>
                        </a:cxn>
                        <a:cxn ang="0">
                          <a:pos x="T4" y="T5"/>
                        </a:cxn>
                        <a:cxn ang="0">
                          <a:pos x="T6" y="T7"/>
                        </a:cxn>
                        <a:cxn ang="0">
                          <a:pos x="T8" y="T9"/>
                        </a:cxn>
                        <a:cxn ang="0">
                          <a:pos x="T10" y="T11"/>
                        </a:cxn>
                      </a:cxnLst>
                      <a:rect l="0" t="0" r="r" b="b"/>
                      <a:pathLst>
                        <a:path w="31" h="24">
                          <a:moveTo>
                            <a:pt x="0" y="0"/>
                          </a:moveTo>
                          <a:lnTo>
                            <a:pt x="0" y="24"/>
                          </a:lnTo>
                          <a:lnTo>
                            <a:pt x="28" y="24"/>
                          </a:lnTo>
                          <a:lnTo>
                            <a:pt x="31" y="22"/>
                          </a:lnTo>
                          <a:lnTo>
                            <a:pt x="31"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7" name="Rectangle 1128">
                      <a:extLst>
                        <a:ext uri="{FF2B5EF4-FFF2-40B4-BE49-F238E27FC236}">
                          <a16:creationId xmlns:a16="http://schemas.microsoft.com/office/drawing/2014/main" id="{3B3EEF64-58BA-4A0E-9A5E-09C5A97BCE34}"/>
                        </a:ext>
                      </a:extLst>
                    </p:cNvPr>
                    <p:cNvSpPr>
                      <a:spLocks noChangeAspect="1" noChangeArrowheads="1"/>
                    </p:cNvSpPr>
                    <p:nvPr/>
                  </p:nvSpPr>
                  <p:spPr bwMode="gray">
                    <a:xfrm>
                      <a:off x="1853" y="3619"/>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8" name="Freeform 1129">
                      <a:extLst>
                        <a:ext uri="{FF2B5EF4-FFF2-40B4-BE49-F238E27FC236}">
                          <a16:creationId xmlns:a16="http://schemas.microsoft.com/office/drawing/2014/main" id="{4B37CB2E-B6C3-4A4D-9771-42F739175D57}"/>
                        </a:ext>
                      </a:extLst>
                    </p:cNvPr>
                    <p:cNvSpPr>
                      <a:spLocks noChangeAspect="1"/>
                    </p:cNvSpPr>
                    <p:nvPr/>
                  </p:nvSpPr>
                  <p:spPr bwMode="gray">
                    <a:xfrm>
                      <a:off x="1903" y="3619"/>
                      <a:ext cx="9" cy="12"/>
                    </a:xfrm>
                    <a:custGeom>
                      <a:avLst/>
                      <a:gdLst>
                        <a:gd name="T0" fmla="*/ 0 w 9"/>
                        <a:gd name="T1" fmla="*/ 12 h 12"/>
                        <a:gd name="T2" fmla="*/ 9 w 9"/>
                        <a:gd name="T3" fmla="*/ 0 h 12"/>
                        <a:gd name="T4" fmla="*/ 0 w 9"/>
                        <a:gd name="T5" fmla="*/ 0 h 12"/>
                        <a:gd name="T6" fmla="*/ 0 w 9"/>
                        <a:gd name="T7" fmla="*/ 12 h 12"/>
                      </a:gdLst>
                      <a:ahLst/>
                      <a:cxnLst>
                        <a:cxn ang="0">
                          <a:pos x="T0" y="T1"/>
                        </a:cxn>
                        <a:cxn ang="0">
                          <a:pos x="T2" y="T3"/>
                        </a:cxn>
                        <a:cxn ang="0">
                          <a:pos x="T4" y="T5"/>
                        </a:cxn>
                        <a:cxn ang="0">
                          <a:pos x="T6" y="T7"/>
                        </a:cxn>
                      </a:cxnLst>
                      <a:rect l="0" t="0" r="r" b="b"/>
                      <a:pathLst>
                        <a:path w="9" h="12">
                          <a:moveTo>
                            <a:pt x="0" y="12"/>
                          </a:moveTo>
                          <a:lnTo>
                            <a:pt x="9" y="0"/>
                          </a:lnTo>
                          <a:lnTo>
                            <a:pt x="0" y="0"/>
                          </a:lnTo>
                          <a:lnTo>
                            <a:pt x="0" y="12"/>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39" name="Freeform 1130">
                      <a:extLst>
                        <a:ext uri="{FF2B5EF4-FFF2-40B4-BE49-F238E27FC236}">
                          <a16:creationId xmlns:a16="http://schemas.microsoft.com/office/drawing/2014/main" id="{1AFC7843-BA79-44D7-A1E4-DBE4CA2FA830}"/>
                        </a:ext>
                      </a:extLst>
                    </p:cNvPr>
                    <p:cNvSpPr>
                      <a:spLocks noChangeAspect="1"/>
                    </p:cNvSpPr>
                    <p:nvPr/>
                  </p:nvSpPr>
                  <p:spPr bwMode="gray">
                    <a:xfrm>
                      <a:off x="1853" y="3661"/>
                      <a:ext cx="21" cy="24"/>
                    </a:xfrm>
                    <a:custGeom>
                      <a:avLst/>
                      <a:gdLst>
                        <a:gd name="T0" fmla="*/ 0 w 21"/>
                        <a:gd name="T1" fmla="*/ 24 h 24"/>
                        <a:gd name="T2" fmla="*/ 0 w 21"/>
                        <a:gd name="T3" fmla="*/ 24 h 24"/>
                        <a:gd name="T4" fmla="*/ 21 w 21"/>
                        <a:gd name="T5" fmla="*/ 0 h 24"/>
                        <a:gd name="T6" fmla="*/ 0 w 21"/>
                        <a:gd name="T7" fmla="*/ 0 h 24"/>
                        <a:gd name="T8" fmla="*/ 0 w 21"/>
                        <a:gd name="T9" fmla="*/ 24 h 24"/>
                      </a:gdLst>
                      <a:ahLst/>
                      <a:cxnLst>
                        <a:cxn ang="0">
                          <a:pos x="T0" y="T1"/>
                        </a:cxn>
                        <a:cxn ang="0">
                          <a:pos x="T2" y="T3"/>
                        </a:cxn>
                        <a:cxn ang="0">
                          <a:pos x="T4" y="T5"/>
                        </a:cxn>
                        <a:cxn ang="0">
                          <a:pos x="T6" y="T7"/>
                        </a:cxn>
                        <a:cxn ang="0">
                          <a:pos x="T8" y="T9"/>
                        </a:cxn>
                      </a:cxnLst>
                      <a:rect l="0" t="0" r="r" b="b"/>
                      <a:pathLst>
                        <a:path w="21" h="24">
                          <a:moveTo>
                            <a:pt x="0" y="24"/>
                          </a:moveTo>
                          <a:lnTo>
                            <a:pt x="0" y="24"/>
                          </a:lnTo>
                          <a:lnTo>
                            <a:pt x="21" y="0"/>
                          </a:lnTo>
                          <a:lnTo>
                            <a:pt x="0"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0" name="Freeform 1131">
                      <a:extLst>
                        <a:ext uri="{FF2B5EF4-FFF2-40B4-BE49-F238E27FC236}">
                          <a16:creationId xmlns:a16="http://schemas.microsoft.com/office/drawing/2014/main" id="{A55D92FB-C2DB-4817-9170-D410E2849B9D}"/>
                        </a:ext>
                      </a:extLst>
                    </p:cNvPr>
                    <p:cNvSpPr>
                      <a:spLocks noChangeAspect="1"/>
                    </p:cNvSpPr>
                    <p:nvPr/>
                  </p:nvSpPr>
                  <p:spPr bwMode="gray">
                    <a:xfrm>
                      <a:off x="1801" y="3619"/>
                      <a:ext cx="29" cy="24"/>
                    </a:xfrm>
                    <a:custGeom>
                      <a:avLst/>
                      <a:gdLst>
                        <a:gd name="T0" fmla="*/ 29 w 29"/>
                        <a:gd name="T1" fmla="*/ 24 h 24"/>
                        <a:gd name="T2" fmla="*/ 29 w 29"/>
                        <a:gd name="T3" fmla="*/ 0 h 24"/>
                        <a:gd name="T4" fmla="*/ 10 w 29"/>
                        <a:gd name="T5" fmla="*/ 0 h 24"/>
                        <a:gd name="T6" fmla="*/ 0 w 29"/>
                        <a:gd name="T7" fmla="*/ 12 h 24"/>
                        <a:gd name="T8" fmla="*/ 0 w 29"/>
                        <a:gd name="T9" fmla="*/ 24 h 24"/>
                        <a:gd name="T10" fmla="*/ 29 w 29"/>
                        <a:gd name="T11" fmla="*/ 24 h 24"/>
                      </a:gdLst>
                      <a:ahLst/>
                      <a:cxnLst>
                        <a:cxn ang="0">
                          <a:pos x="T0" y="T1"/>
                        </a:cxn>
                        <a:cxn ang="0">
                          <a:pos x="T2" y="T3"/>
                        </a:cxn>
                        <a:cxn ang="0">
                          <a:pos x="T4" y="T5"/>
                        </a:cxn>
                        <a:cxn ang="0">
                          <a:pos x="T6" y="T7"/>
                        </a:cxn>
                        <a:cxn ang="0">
                          <a:pos x="T8" y="T9"/>
                        </a:cxn>
                        <a:cxn ang="0">
                          <a:pos x="T10" y="T11"/>
                        </a:cxn>
                      </a:cxnLst>
                      <a:rect l="0" t="0" r="r" b="b"/>
                      <a:pathLst>
                        <a:path w="29" h="24">
                          <a:moveTo>
                            <a:pt x="29" y="24"/>
                          </a:moveTo>
                          <a:lnTo>
                            <a:pt x="29" y="0"/>
                          </a:lnTo>
                          <a:lnTo>
                            <a:pt x="10" y="0"/>
                          </a:lnTo>
                          <a:lnTo>
                            <a:pt x="0" y="12"/>
                          </a:lnTo>
                          <a:lnTo>
                            <a:pt x="0" y="24"/>
                          </a:lnTo>
                          <a:lnTo>
                            <a:pt x="29"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1" name="Freeform 1132">
                      <a:extLst>
                        <a:ext uri="{FF2B5EF4-FFF2-40B4-BE49-F238E27FC236}">
                          <a16:creationId xmlns:a16="http://schemas.microsoft.com/office/drawing/2014/main" id="{B64B8CFA-5BA8-49B3-ACED-777E8A0DC3E9}"/>
                        </a:ext>
                      </a:extLst>
                    </p:cNvPr>
                    <p:cNvSpPr>
                      <a:spLocks noChangeAspect="1"/>
                    </p:cNvSpPr>
                    <p:nvPr/>
                  </p:nvSpPr>
                  <p:spPr bwMode="gray">
                    <a:xfrm>
                      <a:off x="1752" y="3661"/>
                      <a:ext cx="28" cy="24"/>
                    </a:xfrm>
                    <a:custGeom>
                      <a:avLst/>
                      <a:gdLst>
                        <a:gd name="T0" fmla="*/ 28 w 28"/>
                        <a:gd name="T1" fmla="*/ 0 h 24"/>
                        <a:gd name="T2" fmla="*/ 21 w 28"/>
                        <a:gd name="T3" fmla="*/ 0 h 24"/>
                        <a:gd name="T4" fmla="*/ 0 w 28"/>
                        <a:gd name="T5" fmla="*/ 24 h 24"/>
                        <a:gd name="T6" fmla="*/ 28 w 28"/>
                        <a:gd name="T7" fmla="*/ 24 h 24"/>
                        <a:gd name="T8" fmla="*/ 28 w 28"/>
                        <a:gd name="T9" fmla="*/ 0 h 24"/>
                      </a:gdLst>
                      <a:ahLst/>
                      <a:cxnLst>
                        <a:cxn ang="0">
                          <a:pos x="T0" y="T1"/>
                        </a:cxn>
                        <a:cxn ang="0">
                          <a:pos x="T2" y="T3"/>
                        </a:cxn>
                        <a:cxn ang="0">
                          <a:pos x="T4" y="T5"/>
                        </a:cxn>
                        <a:cxn ang="0">
                          <a:pos x="T6" y="T7"/>
                        </a:cxn>
                        <a:cxn ang="0">
                          <a:pos x="T8" y="T9"/>
                        </a:cxn>
                      </a:cxnLst>
                      <a:rect l="0" t="0" r="r" b="b"/>
                      <a:pathLst>
                        <a:path w="28" h="24">
                          <a:moveTo>
                            <a:pt x="28" y="0"/>
                          </a:moveTo>
                          <a:lnTo>
                            <a:pt x="21" y="0"/>
                          </a:lnTo>
                          <a:lnTo>
                            <a:pt x="0" y="24"/>
                          </a:lnTo>
                          <a:lnTo>
                            <a:pt x="28" y="24"/>
                          </a:lnTo>
                          <a:lnTo>
                            <a:pt x="28"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2" name="Rectangle 1133">
                      <a:extLst>
                        <a:ext uri="{FF2B5EF4-FFF2-40B4-BE49-F238E27FC236}">
                          <a16:creationId xmlns:a16="http://schemas.microsoft.com/office/drawing/2014/main" id="{3459A008-79BB-4385-A4EA-9E0AAB1A9EA7}"/>
                        </a:ext>
                      </a:extLst>
                    </p:cNvPr>
                    <p:cNvSpPr>
                      <a:spLocks noChangeAspect="1" noChangeArrowheads="1"/>
                    </p:cNvSpPr>
                    <p:nvPr/>
                  </p:nvSpPr>
                  <p:spPr bwMode="gray">
                    <a:xfrm>
                      <a:off x="1801" y="3661"/>
                      <a:ext cx="29" cy="2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3" name="Freeform 1134">
                      <a:extLst>
                        <a:ext uri="{FF2B5EF4-FFF2-40B4-BE49-F238E27FC236}">
                          <a16:creationId xmlns:a16="http://schemas.microsoft.com/office/drawing/2014/main" id="{38878A78-E09D-40FF-B629-D798089E4D93}"/>
                        </a:ext>
                      </a:extLst>
                    </p:cNvPr>
                    <p:cNvSpPr>
                      <a:spLocks noChangeAspect="1"/>
                    </p:cNvSpPr>
                    <p:nvPr/>
                  </p:nvSpPr>
                  <p:spPr bwMode="gray">
                    <a:xfrm>
                      <a:off x="1711" y="3711"/>
                      <a:ext cx="17" cy="19"/>
                    </a:xfrm>
                    <a:custGeom>
                      <a:avLst/>
                      <a:gdLst>
                        <a:gd name="T0" fmla="*/ 17 w 17"/>
                        <a:gd name="T1" fmla="*/ 0 h 19"/>
                        <a:gd name="T2" fmla="*/ 0 w 17"/>
                        <a:gd name="T3" fmla="*/ 19 h 19"/>
                        <a:gd name="T4" fmla="*/ 17 w 17"/>
                        <a:gd name="T5" fmla="*/ 19 h 19"/>
                        <a:gd name="T6" fmla="*/ 17 w 17"/>
                        <a:gd name="T7" fmla="*/ 0 h 19"/>
                      </a:gdLst>
                      <a:ahLst/>
                      <a:cxnLst>
                        <a:cxn ang="0">
                          <a:pos x="T0" y="T1"/>
                        </a:cxn>
                        <a:cxn ang="0">
                          <a:pos x="T2" y="T3"/>
                        </a:cxn>
                        <a:cxn ang="0">
                          <a:pos x="T4" y="T5"/>
                        </a:cxn>
                        <a:cxn ang="0">
                          <a:pos x="T6" y="T7"/>
                        </a:cxn>
                      </a:cxnLst>
                      <a:rect l="0" t="0" r="r" b="b"/>
                      <a:pathLst>
                        <a:path w="17" h="19">
                          <a:moveTo>
                            <a:pt x="17" y="0"/>
                          </a:moveTo>
                          <a:lnTo>
                            <a:pt x="0" y="19"/>
                          </a:lnTo>
                          <a:lnTo>
                            <a:pt x="17" y="19"/>
                          </a:lnTo>
                          <a:lnTo>
                            <a:pt x="17"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4" name="Rectangle 1135">
                      <a:extLst>
                        <a:ext uri="{FF2B5EF4-FFF2-40B4-BE49-F238E27FC236}">
                          <a16:creationId xmlns:a16="http://schemas.microsoft.com/office/drawing/2014/main" id="{51732F25-7E9F-47C0-BDD2-3B37C1ED6511}"/>
                        </a:ext>
                      </a:extLst>
                    </p:cNvPr>
                    <p:cNvSpPr>
                      <a:spLocks noChangeAspect="1" noChangeArrowheads="1"/>
                    </p:cNvSpPr>
                    <p:nvPr/>
                  </p:nvSpPr>
                  <p:spPr bwMode="gray">
                    <a:xfrm>
                      <a:off x="1749" y="3704"/>
                      <a:ext cx="31" cy="26"/>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45" name="Freeform 1136">
                      <a:extLst>
                        <a:ext uri="{FF2B5EF4-FFF2-40B4-BE49-F238E27FC236}">
                          <a16:creationId xmlns:a16="http://schemas.microsoft.com/office/drawing/2014/main" id="{BDE0CB66-FBC9-4DA8-8A64-BF860D342F76}"/>
                        </a:ext>
                      </a:extLst>
                    </p:cNvPr>
                    <p:cNvSpPr>
                      <a:spLocks noChangeAspect="1"/>
                    </p:cNvSpPr>
                    <p:nvPr/>
                  </p:nvSpPr>
                  <p:spPr bwMode="gray">
                    <a:xfrm>
                      <a:off x="1801" y="3704"/>
                      <a:ext cx="29" cy="26"/>
                    </a:xfrm>
                    <a:custGeom>
                      <a:avLst/>
                      <a:gdLst>
                        <a:gd name="T0" fmla="*/ 0 w 29"/>
                        <a:gd name="T1" fmla="*/ 0 h 26"/>
                        <a:gd name="T2" fmla="*/ 0 w 29"/>
                        <a:gd name="T3" fmla="*/ 26 h 26"/>
                        <a:gd name="T4" fmla="*/ 12 w 29"/>
                        <a:gd name="T5" fmla="*/ 26 h 26"/>
                        <a:gd name="T6" fmla="*/ 29 w 29"/>
                        <a:gd name="T7" fmla="*/ 7 h 26"/>
                        <a:gd name="T8" fmla="*/ 29 w 29"/>
                        <a:gd name="T9" fmla="*/ 0 h 26"/>
                        <a:gd name="T10" fmla="*/ 0 w 29"/>
                        <a:gd name="T11" fmla="*/ 0 h 26"/>
                      </a:gdLst>
                      <a:ahLst/>
                      <a:cxnLst>
                        <a:cxn ang="0">
                          <a:pos x="T0" y="T1"/>
                        </a:cxn>
                        <a:cxn ang="0">
                          <a:pos x="T2" y="T3"/>
                        </a:cxn>
                        <a:cxn ang="0">
                          <a:pos x="T4" y="T5"/>
                        </a:cxn>
                        <a:cxn ang="0">
                          <a:pos x="T6" y="T7"/>
                        </a:cxn>
                        <a:cxn ang="0">
                          <a:pos x="T8" y="T9"/>
                        </a:cxn>
                        <a:cxn ang="0">
                          <a:pos x="T10" y="T11"/>
                        </a:cxn>
                      </a:cxnLst>
                      <a:rect l="0" t="0" r="r" b="b"/>
                      <a:pathLst>
                        <a:path w="29" h="26">
                          <a:moveTo>
                            <a:pt x="0" y="0"/>
                          </a:moveTo>
                          <a:lnTo>
                            <a:pt x="0" y="26"/>
                          </a:lnTo>
                          <a:lnTo>
                            <a:pt x="12" y="26"/>
                          </a:lnTo>
                          <a:lnTo>
                            <a:pt x="29" y="7"/>
                          </a:lnTo>
                          <a:lnTo>
                            <a:pt x="29"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540" name="Group 1137">
                  <a:extLst>
                    <a:ext uri="{FF2B5EF4-FFF2-40B4-BE49-F238E27FC236}">
                      <a16:creationId xmlns:a16="http://schemas.microsoft.com/office/drawing/2014/main" id="{7DBB528A-D0B9-4EA6-B88C-55B1160F45E3}"/>
                    </a:ext>
                  </a:extLst>
                </p:cNvPr>
                <p:cNvGrpSpPr>
                  <a:grpSpLocks/>
                </p:cNvGrpSpPr>
                <p:nvPr/>
              </p:nvGrpSpPr>
              <p:grpSpPr bwMode="auto">
                <a:xfrm>
                  <a:off x="1461" y="1081"/>
                  <a:ext cx="636" cy="907"/>
                  <a:chOff x="1461" y="1081"/>
                  <a:chExt cx="636" cy="907"/>
                </a:xfrm>
                <a:grpFill/>
              </p:grpSpPr>
              <p:grpSp>
                <p:nvGrpSpPr>
                  <p:cNvPr id="541" name="Group 1138">
                    <a:extLst>
                      <a:ext uri="{FF2B5EF4-FFF2-40B4-BE49-F238E27FC236}">
                        <a16:creationId xmlns:a16="http://schemas.microsoft.com/office/drawing/2014/main" id="{5BEC24E7-57F8-4B7A-8A1D-90ABF5CE4DA8}"/>
                      </a:ext>
                    </a:extLst>
                  </p:cNvPr>
                  <p:cNvGrpSpPr>
                    <a:grpSpLocks/>
                  </p:cNvGrpSpPr>
                  <p:nvPr/>
                </p:nvGrpSpPr>
                <p:grpSpPr bwMode="auto">
                  <a:xfrm>
                    <a:off x="1461" y="1081"/>
                    <a:ext cx="636" cy="907"/>
                    <a:chOff x="1461" y="1081"/>
                    <a:chExt cx="636" cy="907"/>
                  </a:xfrm>
                  <a:grpFill/>
                </p:grpSpPr>
                <p:sp>
                  <p:nvSpPr>
                    <p:cNvPr id="584" name="Freeform 1139">
                      <a:extLst>
                        <a:ext uri="{FF2B5EF4-FFF2-40B4-BE49-F238E27FC236}">
                          <a16:creationId xmlns:a16="http://schemas.microsoft.com/office/drawing/2014/main" id="{095A5576-746B-45AE-8EA1-A968DAA84C0B}"/>
                        </a:ext>
                      </a:extLst>
                    </p:cNvPr>
                    <p:cNvSpPr>
                      <a:spLocks noChangeAspect="1"/>
                    </p:cNvSpPr>
                    <p:nvPr/>
                  </p:nvSpPr>
                  <p:spPr bwMode="gray">
                    <a:xfrm>
                      <a:off x="1461" y="1081"/>
                      <a:ext cx="636" cy="907"/>
                    </a:xfrm>
                    <a:custGeom>
                      <a:avLst/>
                      <a:gdLst>
                        <a:gd name="T0" fmla="*/ 205 w 269"/>
                        <a:gd name="T1" fmla="*/ 0 h 384"/>
                        <a:gd name="T2" fmla="*/ 179 w 269"/>
                        <a:gd name="T3" fmla="*/ 25 h 384"/>
                        <a:gd name="T4" fmla="*/ 137 w 269"/>
                        <a:gd name="T5" fmla="*/ 25 h 384"/>
                        <a:gd name="T6" fmla="*/ 137 w 269"/>
                        <a:gd name="T7" fmla="*/ 288 h 384"/>
                        <a:gd name="T8" fmla="*/ 0 w 269"/>
                        <a:gd name="T9" fmla="*/ 288 h 384"/>
                        <a:gd name="T10" fmla="*/ 0 w 269"/>
                        <a:gd name="T11" fmla="*/ 384 h 384"/>
                        <a:gd name="T12" fmla="*/ 269 w 269"/>
                        <a:gd name="T13" fmla="*/ 384 h 384"/>
                        <a:gd name="T14" fmla="*/ 269 w 269"/>
                        <a:gd name="T15" fmla="*/ 0 h 384"/>
                        <a:gd name="T16" fmla="*/ 205 w 269"/>
                        <a:gd name="T17"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384">
                          <a:moveTo>
                            <a:pt x="205" y="0"/>
                          </a:moveTo>
                          <a:cubicBezTo>
                            <a:pt x="205" y="0"/>
                            <a:pt x="182" y="23"/>
                            <a:pt x="179" y="25"/>
                          </a:cubicBezTo>
                          <a:cubicBezTo>
                            <a:pt x="176" y="25"/>
                            <a:pt x="137" y="25"/>
                            <a:pt x="137" y="25"/>
                          </a:cubicBezTo>
                          <a:cubicBezTo>
                            <a:pt x="137" y="25"/>
                            <a:pt x="137" y="281"/>
                            <a:pt x="137" y="288"/>
                          </a:cubicBezTo>
                          <a:cubicBezTo>
                            <a:pt x="129" y="288"/>
                            <a:pt x="0" y="288"/>
                            <a:pt x="0" y="288"/>
                          </a:cubicBezTo>
                          <a:cubicBezTo>
                            <a:pt x="0" y="384"/>
                            <a:pt x="0" y="384"/>
                            <a:pt x="0" y="384"/>
                          </a:cubicBezTo>
                          <a:cubicBezTo>
                            <a:pt x="269" y="384"/>
                            <a:pt x="269" y="384"/>
                            <a:pt x="269" y="384"/>
                          </a:cubicBezTo>
                          <a:cubicBezTo>
                            <a:pt x="269" y="0"/>
                            <a:pt x="269" y="0"/>
                            <a:pt x="269" y="0"/>
                          </a:cubicBezTo>
                          <a:lnTo>
                            <a:pt x="205" y="0"/>
                          </a:ln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5" name="Rectangle 1140">
                      <a:extLst>
                        <a:ext uri="{FF2B5EF4-FFF2-40B4-BE49-F238E27FC236}">
                          <a16:creationId xmlns:a16="http://schemas.microsoft.com/office/drawing/2014/main" id="{67C00389-25FE-45B0-A704-5EB3915E0129}"/>
                        </a:ext>
                      </a:extLst>
                    </p:cNvPr>
                    <p:cNvSpPr>
                      <a:spLocks noChangeAspect="1" noChangeArrowheads="1"/>
                    </p:cNvSpPr>
                    <p:nvPr/>
                  </p:nvSpPr>
                  <p:spPr bwMode="gray">
                    <a:xfrm>
                      <a:off x="1794" y="1213"/>
                      <a:ext cx="293" cy="558"/>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6" name="Rectangle 1141">
                      <a:extLst>
                        <a:ext uri="{FF2B5EF4-FFF2-40B4-BE49-F238E27FC236}">
                          <a16:creationId xmlns:a16="http://schemas.microsoft.com/office/drawing/2014/main" id="{28EFBF10-4C4D-49A1-A000-269FCE147675}"/>
                        </a:ext>
                      </a:extLst>
                    </p:cNvPr>
                    <p:cNvSpPr>
                      <a:spLocks noChangeAspect="1" noChangeArrowheads="1"/>
                    </p:cNvSpPr>
                    <p:nvPr/>
                  </p:nvSpPr>
                  <p:spPr bwMode="gray">
                    <a:xfrm>
                      <a:off x="1471" y="1771"/>
                      <a:ext cx="616" cy="208"/>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7" name="Rectangle 1142">
                      <a:extLst>
                        <a:ext uri="{FF2B5EF4-FFF2-40B4-BE49-F238E27FC236}">
                          <a16:creationId xmlns:a16="http://schemas.microsoft.com/office/drawing/2014/main" id="{2C573A18-C4AD-4E9C-9B54-F2677540F334}"/>
                        </a:ext>
                      </a:extLst>
                    </p:cNvPr>
                    <p:cNvSpPr>
                      <a:spLocks noChangeAspect="1" noChangeArrowheads="1"/>
                    </p:cNvSpPr>
                    <p:nvPr/>
                  </p:nvSpPr>
                  <p:spPr bwMode="gray">
                    <a:xfrm>
                      <a:off x="1471" y="1811"/>
                      <a:ext cx="616" cy="23"/>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8" name="Rectangle 1143">
                      <a:extLst>
                        <a:ext uri="{FF2B5EF4-FFF2-40B4-BE49-F238E27FC236}">
                          <a16:creationId xmlns:a16="http://schemas.microsoft.com/office/drawing/2014/main" id="{C8E1B983-177E-4F95-9C21-4748E9A1B7F5}"/>
                        </a:ext>
                      </a:extLst>
                    </p:cNvPr>
                    <p:cNvSpPr>
                      <a:spLocks noChangeAspect="1" noChangeArrowheads="1"/>
                    </p:cNvSpPr>
                    <p:nvPr/>
                  </p:nvSpPr>
                  <p:spPr bwMode="gray">
                    <a:xfrm>
                      <a:off x="1506" y="1898"/>
                      <a:ext cx="71" cy="8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9" name="Rectangle 1144">
                      <a:extLst>
                        <a:ext uri="{FF2B5EF4-FFF2-40B4-BE49-F238E27FC236}">
                          <a16:creationId xmlns:a16="http://schemas.microsoft.com/office/drawing/2014/main" id="{4B2FFC97-1E06-4F3A-AD23-DB552057BC05}"/>
                        </a:ext>
                      </a:extLst>
                    </p:cNvPr>
                    <p:cNvSpPr>
                      <a:spLocks noChangeAspect="1" noChangeArrowheads="1"/>
                    </p:cNvSpPr>
                    <p:nvPr/>
                  </p:nvSpPr>
                  <p:spPr bwMode="gray">
                    <a:xfrm>
                      <a:off x="1600" y="1898"/>
                      <a:ext cx="71" cy="8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0" name="Rectangle 1145">
                      <a:extLst>
                        <a:ext uri="{FF2B5EF4-FFF2-40B4-BE49-F238E27FC236}">
                          <a16:creationId xmlns:a16="http://schemas.microsoft.com/office/drawing/2014/main" id="{3EA1A7F8-1BFA-4034-BF98-5203EBDD3D66}"/>
                        </a:ext>
                      </a:extLst>
                    </p:cNvPr>
                    <p:cNvSpPr>
                      <a:spLocks noChangeAspect="1" noChangeArrowheads="1"/>
                    </p:cNvSpPr>
                    <p:nvPr/>
                  </p:nvSpPr>
                  <p:spPr bwMode="gray">
                    <a:xfrm>
                      <a:off x="1697" y="1898"/>
                      <a:ext cx="69" cy="8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1" name="Rectangle 1146">
                      <a:extLst>
                        <a:ext uri="{FF2B5EF4-FFF2-40B4-BE49-F238E27FC236}">
                          <a16:creationId xmlns:a16="http://schemas.microsoft.com/office/drawing/2014/main" id="{EF8AFCD8-9303-437E-8D92-B8A10A6417FF}"/>
                        </a:ext>
                      </a:extLst>
                    </p:cNvPr>
                    <p:cNvSpPr>
                      <a:spLocks noChangeAspect="1" noChangeArrowheads="1"/>
                    </p:cNvSpPr>
                    <p:nvPr/>
                  </p:nvSpPr>
                  <p:spPr bwMode="gray">
                    <a:xfrm>
                      <a:off x="1792" y="1898"/>
                      <a:ext cx="71" cy="8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2" name="Rectangle 1147">
                      <a:extLst>
                        <a:ext uri="{FF2B5EF4-FFF2-40B4-BE49-F238E27FC236}">
                          <a16:creationId xmlns:a16="http://schemas.microsoft.com/office/drawing/2014/main" id="{4BEDDAAE-6DE2-439D-8761-2D76C8B1EFF4}"/>
                        </a:ext>
                      </a:extLst>
                    </p:cNvPr>
                    <p:cNvSpPr>
                      <a:spLocks noChangeAspect="1" noChangeArrowheads="1"/>
                    </p:cNvSpPr>
                    <p:nvPr/>
                  </p:nvSpPr>
                  <p:spPr bwMode="gray">
                    <a:xfrm>
                      <a:off x="1886" y="1898"/>
                      <a:ext cx="71" cy="8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3" name="Rectangle 1148">
                      <a:extLst>
                        <a:ext uri="{FF2B5EF4-FFF2-40B4-BE49-F238E27FC236}">
                          <a16:creationId xmlns:a16="http://schemas.microsoft.com/office/drawing/2014/main" id="{4AB72CB0-40DF-4BB3-B33B-6173B528DC96}"/>
                        </a:ext>
                      </a:extLst>
                    </p:cNvPr>
                    <p:cNvSpPr>
                      <a:spLocks noChangeAspect="1" noChangeArrowheads="1"/>
                    </p:cNvSpPr>
                    <p:nvPr/>
                  </p:nvSpPr>
                  <p:spPr bwMode="gray">
                    <a:xfrm>
                      <a:off x="1981" y="1898"/>
                      <a:ext cx="71" cy="8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4" name="Freeform 1149">
                      <a:extLst>
                        <a:ext uri="{FF2B5EF4-FFF2-40B4-BE49-F238E27FC236}">
                          <a16:creationId xmlns:a16="http://schemas.microsoft.com/office/drawing/2014/main" id="{862E387F-563D-4C8A-B6E1-72BECAC82CF5}"/>
                        </a:ext>
                      </a:extLst>
                    </p:cNvPr>
                    <p:cNvSpPr>
                      <a:spLocks noChangeAspect="1"/>
                    </p:cNvSpPr>
                    <p:nvPr/>
                  </p:nvSpPr>
                  <p:spPr bwMode="gray">
                    <a:xfrm>
                      <a:off x="1794" y="1090"/>
                      <a:ext cx="293" cy="123"/>
                    </a:xfrm>
                    <a:custGeom>
                      <a:avLst/>
                      <a:gdLst>
                        <a:gd name="T0" fmla="*/ 293 w 293"/>
                        <a:gd name="T1" fmla="*/ 0 h 123"/>
                        <a:gd name="T2" fmla="*/ 154 w 293"/>
                        <a:gd name="T3" fmla="*/ 0 h 123"/>
                        <a:gd name="T4" fmla="*/ 95 w 293"/>
                        <a:gd name="T5" fmla="*/ 60 h 123"/>
                        <a:gd name="T6" fmla="*/ 0 w 293"/>
                        <a:gd name="T7" fmla="*/ 60 h 123"/>
                        <a:gd name="T8" fmla="*/ 0 w 293"/>
                        <a:gd name="T9" fmla="*/ 123 h 123"/>
                        <a:gd name="T10" fmla="*/ 293 w 293"/>
                        <a:gd name="T11" fmla="*/ 123 h 123"/>
                        <a:gd name="T12" fmla="*/ 293 w 293"/>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293" h="123">
                          <a:moveTo>
                            <a:pt x="293" y="0"/>
                          </a:moveTo>
                          <a:lnTo>
                            <a:pt x="154" y="0"/>
                          </a:lnTo>
                          <a:lnTo>
                            <a:pt x="95" y="60"/>
                          </a:lnTo>
                          <a:lnTo>
                            <a:pt x="0" y="60"/>
                          </a:lnTo>
                          <a:lnTo>
                            <a:pt x="0" y="123"/>
                          </a:lnTo>
                          <a:lnTo>
                            <a:pt x="293" y="123"/>
                          </a:lnTo>
                          <a:lnTo>
                            <a:pt x="293"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5" name="Rectangle 1150">
                      <a:extLst>
                        <a:ext uri="{FF2B5EF4-FFF2-40B4-BE49-F238E27FC236}">
                          <a16:creationId xmlns:a16="http://schemas.microsoft.com/office/drawing/2014/main" id="{B7FE243D-8F26-4613-BAA1-241E35B854D5}"/>
                        </a:ext>
                      </a:extLst>
                    </p:cNvPr>
                    <p:cNvSpPr>
                      <a:spLocks noChangeAspect="1" noChangeArrowheads="1"/>
                    </p:cNvSpPr>
                    <p:nvPr/>
                  </p:nvSpPr>
                  <p:spPr bwMode="gray">
                    <a:xfrm>
                      <a:off x="1794" y="1239"/>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6" name="Rectangle 1151">
                      <a:extLst>
                        <a:ext uri="{FF2B5EF4-FFF2-40B4-BE49-F238E27FC236}">
                          <a16:creationId xmlns:a16="http://schemas.microsoft.com/office/drawing/2014/main" id="{DC8BF068-AA12-45FF-A988-B600ACE277E9}"/>
                        </a:ext>
                      </a:extLst>
                    </p:cNvPr>
                    <p:cNvSpPr>
                      <a:spLocks noChangeAspect="1" noChangeArrowheads="1"/>
                    </p:cNvSpPr>
                    <p:nvPr/>
                  </p:nvSpPr>
                  <p:spPr bwMode="gray">
                    <a:xfrm>
                      <a:off x="1794" y="1277"/>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7" name="Rectangle 1152">
                      <a:extLst>
                        <a:ext uri="{FF2B5EF4-FFF2-40B4-BE49-F238E27FC236}">
                          <a16:creationId xmlns:a16="http://schemas.microsoft.com/office/drawing/2014/main" id="{52369CF0-E23B-4C1E-BB03-62548D54C90F}"/>
                        </a:ext>
                      </a:extLst>
                    </p:cNvPr>
                    <p:cNvSpPr>
                      <a:spLocks noChangeAspect="1" noChangeArrowheads="1"/>
                    </p:cNvSpPr>
                    <p:nvPr/>
                  </p:nvSpPr>
                  <p:spPr bwMode="gray">
                    <a:xfrm>
                      <a:off x="1794" y="1315"/>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8" name="Rectangle 1153">
                      <a:extLst>
                        <a:ext uri="{FF2B5EF4-FFF2-40B4-BE49-F238E27FC236}">
                          <a16:creationId xmlns:a16="http://schemas.microsoft.com/office/drawing/2014/main" id="{4C84C9E5-3800-44DF-97E1-843DB31B693B}"/>
                        </a:ext>
                      </a:extLst>
                    </p:cNvPr>
                    <p:cNvSpPr>
                      <a:spLocks noChangeAspect="1" noChangeArrowheads="1"/>
                    </p:cNvSpPr>
                    <p:nvPr/>
                  </p:nvSpPr>
                  <p:spPr bwMode="gray">
                    <a:xfrm>
                      <a:off x="1794" y="1353"/>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99" name="Rectangle 1154">
                      <a:extLst>
                        <a:ext uri="{FF2B5EF4-FFF2-40B4-BE49-F238E27FC236}">
                          <a16:creationId xmlns:a16="http://schemas.microsoft.com/office/drawing/2014/main" id="{E43286D0-0193-45D1-9F14-EC49C4D6709F}"/>
                        </a:ext>
                      </a:extLst>
                    </p:cNvPr>
                    <p:cNvSpPr>
                      <a:spLocks noChangeAspect="1" noChangeArrowheads="1"/>
                    </p:cNvSpPr>
                    <p:nvPr/>
                  </p:nvSpPr>
                  <p:spPr bwMode="gray">
                    <a:xfrm>
                      <a:off x="1794" y="1390"/>
                      <a:ext cx="293" cy="15"/>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0" name="Rectangle 1155">
                      <a:extLst>
                        <a:ext uri="{FF2B5EF4-FFF2-40B4-BE49-F238E27FC236}">
                          <a16:creationId xmlns:a16="http://schemas.microsoft.com/office/drawing/2014/main" id="{30F9E269-A777-43C7-8772-D03DC48F8B02}"/>
                        </a:ext>
                      </a:extLst>
                    </p:cNvPr>
                    <p:cNvSpPr>
                      <a:spLocks noChangeAspect="1" noChangeArrowheads="1"/>
                    </p:cNvSpPr>
                    <p:nvPr/>
                  </p:nvSpPr>
                  <p:spPr bwMode="gray">
                    <a:xfrm>
                      <a:off x="1794" y="1428"/>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1" name="Rectangle 1156">
                      <a:extLst>
                        <a:ext uri="{FF2B5EF4-FFF2-40B4-BE49-F238E27FC236}">
                          <a16:creationId xmlns:a16="http://schemas.microsoft.com/office/drawing/2014/main" id="{989C0BFF-6072-4303-8B7E-F10E544A5E8D}"/>
                        </a:ext>
                      </a:extLst>
                    </p:cNvPr>
                    <p:cNvSpPr>
                      <a:spLocks noChangeAspect="1" noChangeArrowheads="1"/>
                    </p:cNvSpPr>
                    <p:nvPr/>
                  </p:nvSpPr>
                  <p:spPr bwMode="gray">
                    <a:xfrm>
                      <a:off x="1794" y="1466"/>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2" name="Rectangle 1157">
                      <a:extLst>
                        <a:ext uri="{FF2B5EF4-FFF2-40B4-BE49-F238E27FC236}">
                          <a16:creationId xmlns:a16="http://schemas.microsoft.com/office/drawing/2014/main" id="{F80DDBEA-B57C-4550-A390-1727CEEABC0F}"/>
                        </a:ext>
                      </a:extLst>
                    </p:cNvPr>
                    <p:cNvSpPr>
                      <a:spLocks noChangeAspect="1" noChangeArrowheads="1"/>
                    </p:cNvSpPr>
                    <p:nvPr/>
                  </p:nvSpPr>
                  <p:spPr bwMode="gray">
                    <a:xfrm>
                      <a:off x="1794" y="1504"/>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3" name="Rectangle 1158">
                      <a:extLst>
                        <a:ext uri="{FF2B5EF4-FFF2-40B4-BE49-F238E27FC236}">
                          <a16:creationId xmlns:a16="http://schemas.microsoft.com/office/drawing/2014/main" id="{4F19C908-772B-41F5-BB68-251AA74B6575}"/>
                        </a:ext>
                      </a:extLst>
                    </p:cNvPr>
                    <p:cNvSpPr>
                      <a:spLocks noChangeAspect="1" noChangeArrowheads="1"/>
                    </p:cNvSpPr>
                    <p:nvPr/>
                  </p:nvSpPr>
                  <p:spPr bwMode="gray">
                    <a:xfrm>
                      <a:off x="1794" y="1542"/>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4" name="Rectangle 1159">
                      <a:extLst>
                        <a:ext uri="{FF2B5EF4-FFF2-40B4-BE49-F238E27FC236}">
                          <a16:creationId xmlns:a16="http://schemas.microsoft.com/office/drawing/2014/main" id="{FE741E3F-7027-4317-B61C-E8426387086F}"/>
                        </a:ext>
                      </a:extLst>
                    </p:cNvPr>
                    <p:cNvSpPr>
                      <a:spLocks noChangeAspect="1" noChangeArrowheads="1"/>
                    </p:cNvSpPr>
                    <p:nvPr/>
                  </p:nvSpPr>
                  <p:spPr bwMode="gray">
                    <a:xfrm>
                      <a:off x="1794" y="1579"/>
                      <a:ext cx="293" cy="15"/>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5" name="Rectangle 1160">
                      <a:extLst>
                        <a:ext uri="{FF2B5EF4-FFF2-40B4-BE49-F238E27FC236}">
                          <a16:creationId xmlns:a16="http://schemas.microsoft.com/office/drawing/2014/main" id="{0BDAC3CD-1030-4CAA-B101-43670E1F29C9}"/>
                        </a:ext>
                      </a:extLst>
                    </p:cNvPr>
                    <p:cNvSpPr>
                      <a:spLocks noChangeAspect="1" noChangeArrowheads="1"/>
                    </p:cNvSpPr>
                    <p:nvPr/>
                  </p:nvSpPr>
                  <p:spPr bwMode="gray">
                    <a:xfrm>
                      <a:off x="1794" y="1617"/>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6" name="Rectangle 1161">
                      <a:extLst>
                        <a:ext uri="{FF2B5EF4-FFF2-40B4-BE49-F238E27FC236}">
                          <a16:creationId xmlns:a16="http://schemas.microsoft.com/office/drawing/2014/main" id="{D5D05B5B-65C1-4DAD-8EEA-E4AFCD0D2937}"/>
                        </a:ext>
                      </a:extLst>
                    </p:cNvPr>
                    <p:cNvSpPr>
                      <a:spLocks noChangeAspect="1" noChangeArrowheads="1"/>
                    </p:cNvSpPr>
                    <p:nvPr/>
                  </p:nvSpPr>
                  <p:spPr bwMode="gray">
                    <a:xfrm>
                      <a:off x="1794" y="1655"/>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7" name="Rectangle 1162">
                      <a:extLst>
                        <a:ext uri="{FF2B5EF4-FFF2-40B4-BE49-F238E27FC236}">
                          <a16:creationId xmlns:a16="http://schemas.microsoft.com/office/drawing/2014/main" id="{3B9F931C-0356-44EF-B2DD-E07BEA6D9456}"/>
                        </a:ext>
                      </a:extLst>
                    </p:cNvPr>
                    <p:cNvSpPr>
                      <a:spLocks noChangeAspect="1" noChangeArrowheads="1"/>
                    </p:cNvSpPr>
                    <p:nvPr/>
                  </p:nvSpPr>
                  <p:spPr bwMode="gray">
                    <a:xfrm>
                      <a:off x="1794" y="1693"/>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08" name="Rectangle 1163">
                      <a:extLst>
                        <a:ext uri="{FF2B5EF4-FFF2-40B4-BE49-F238E27FC236}">
                          <a16:creationId xmlns:a16="http://schemas.microsoft.com/office/drawing/2014/main" id="{9954A7E5-2B22-43F7-B82D-6D0072E9F821}"/>
                        </a:ext>
                      </a:extLst>
                    </p:cNvPr>
                    <p:cNvSpPr>
                      <a:spLocks noChangeAspect="1" noChangeArrowheads="1"/>
                    </p:cNvSpPr>
                    <p:nvPr/>
                  </p:nvSpPr>
                  <p:spPr bwMode="gray">
                    <a:xfrm>
                      <a:off x="1794" y="1731"/>
                      <a:ext cx="293" cy="14"/>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542" name="Group 1164">
                    <a:extLst>
                      <a:ext uri="{FF2B5EF4-FFF2-40B4-BE49-F238E27FC236}">
                        <a16:creationId xmlns:a16="http://schemas.microsoft.com/office/drawing/2014/main" id="{E7952D95-2002-48AA-B89F-3066BC4CB031}"/>
                      </a:ext>
                    </a:extLst>
                  </p:cNvPr>
                  <p:cNvGrpSpPr>
                    <a:grpSpLocks noChangeAspect="1"/>
                  </p:cNvGrpSpPr>
                  <p:nvPr/>
                </p:nvGrpSpPr>
                <p:grpSpPr bwMode="auto">
                  <a:xfrm>
                    <a:off x="1471" y="1213"/>
                    <a:ext cx="617" cy="766"/>
                    <a:chOff x="1776" y="3025"/>
                    <a:chExt cx="617" cy="766"/>
                  </a:xfrm>
                  <a:grpFill/>
                </p:grpSpPr>
                <p:sp>
                  <p:nvSpPr>
                    <p:cNvPr id="543" name="Freeform 1165">
                      <a:extLst>
                        <a:ext uri="{FF2B5EF4-FFF2-40B4-BE49-F238E27FC236}">
                          <a16:creationId xmlns:a16="http://schemas.microsoft.com/office/drawing/2014/main" id="{197DCC65-4BAB-47E9-876B-896A9D9FE9C0}"/>
                        </a:ext>
                      </a:extLst>
                    </p:cNvPr>
                    <p:cNvSpPr>
                      <a:spLocks noChangeAspect="1"/>
                    </p:cNvSpPr>
                    <p:nvPr/>
                  </p:nvSpPr>
                  <p:spPr bwMode="gray">
                    <a:xfrm>
                      <a:off x="2104" y="3254"/>
                      <a:ext cx="111" cy="24"/>
                    </a:xfrm>
                    <a:custGeom>
                      <a:avLst/>
                      <a:gdLst>
                        <a:gd name="T0" fmla="*/ 111 w 111"/>
                        <a:gd name="T1" fmla="*/ 0 h 24"/>
                        <a:gd name="T2" fmla="*/ 21 w 111"/>
                        <a:gd name="T3" fmla="*/ 0 h 24"/>
                        <a:gd name="T4" fmla="*/ 0 w 111"/>
                        <a:gd name="T5" fmla="*/ 24 h 24"/>
                        <a:gd name="T6" fmla="*/ 90 w 111"/>
                        <a:gd name="T7" fmla="*/ 24 h 24"/>
                        <a:gd name="T8" fmla="*/ 111 w 111"/>
                        <a:gd name="T9" fmla="*/ 0 h 24"/>
                      </a:gdLst>
                      <a:ahLst/>
                      <a:cxnLst>
                        <a:cxn ang="0">
                          <a:pos x="T0" y="T1"/>
                        </a:cxn>
                        <a:cxn ang="0">
                          <a:pos x="T2" y="T3"/>
                        </a:cxn>
                        <a:cxn ang="0">
                          <a:pos x="T4" y="T5"/>
                        </a:cxn>
                        <a:cxn ang="0">
                          <a:pos x="T6" y="T7"/>
                        </a:cxn>
                        <a:cxn ang="0">
                          <a:pos x="T8" y="T9"/>
                        </a:cxn>
                      </a:cxnLst>
                      <a:rect l="0" t="0" r="r" b="b"/>
                      <a:pathLst>
                        <a:path w="111" h="24">
                          <a:moveTo>
                            <a:pt x="111" y="0"/>
                          </a:moveTo>
                          <a:lnTo>
                            <a:pt x="21" y="0"/>
                          </a:lnTo>
                          <a:lnTo>
                            <a:pt x="0" y="24"/>
                          </a:lnTo>
                          <a:lnTo>
                            <a:pt x="90" y="24"/>
                          </a:lnTo>
                          <a:lnTo>
                            <a:pt x="111"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4" name="Freeform 1166">
                      <a:extLst>
                        <a:ext uri="{FF2B5EF4-FFF2-40B4-BE49-F238E27FC236}">
                          <a16:creationId xmlns:a16="http://schemas.microsoft.com/office/drawing/2014/main" id="{0024F1EB-D7CD-481B-B640-FCB5BF24A3F7}"/>
                        </a:ext>
                      </a:extLst>
                    </p:cNvPr>
                    <p:cNvSpPr>
                      <a:spLocks noChangeAspect="1"/>
                    </p:cNvSpPr>
                    <p:nvPr/>
                  </p:nvSpPr>
                  <p:spPr bwMode="gray">
                    <a:xfrm>
                      <a:off x="2099" y="3292"/>
                      <a:ext cx="81" cy="24"/>
                    </a:xfrm>
                    <a:custGeom>
                      <a:avLst/>
                      <a:gdLst>
                        <a:gd name="T0" fmla="*/ 81 w 81"/>
                        <a:gd name="T1" fmla="*/ 0 h 24"/>
                        <a:gd name="T2" fmla="*/ 0 w 81"/>
                        <a:gd name="T3" fmla="*/ 0 h 24"/>
                        <a:gd name="T4" fmla="*/ 0 w 81"/>
                        <a:gd name="T5" fmla="*/ 24 h 24"/>
                        <a:gd name="T6" fmla="*/ 59 w 81"/>
                        <a:gd name="T7" fmla="*/ 24 h 24"/>
                        <a:gd name="T8" fmla="*/ 81 w 81"/>
                        <a:gd name="T9" fmla="*/ 0 h 24"/>
                      </a:gdLst>
                      <a:ahLst/>
                      <a:cxnLst>
                        <a:cxn ang="0">
                          <a:pos x="T0" y="T1"/>
                        </a:cxn>
                        <a:cxn ang="0">
                          <a:pos x="T2" y="T3"/>
                        </a:cxn>
                        <a:cxn ang="0">
                          <a:pos x="T4" y="T5"/>
                        </a:cxn>
                        <a:cxn ang="0">
                          <a:pos x="T6" y="T7"/>
                        </a:cxn>
                        <a:cxn ang="0">
                          <a:pos x="T8" y="T9"/>
                        </a:cxn>
                      </a:cxnLst>
                      <a:rect l="0" t="0" r="r" b="b"/>
                      <a:pathLst>
                        <a:path w="81" h="24">
                          <a:moveTo>
                            <a:pt x="81" y="0"/>
                          </a:moveTo>
                          <a:lnTo>
                            <a:pt x="0" y="0"/>
                          </a:lnTo>
                          <a:lnTo>
                            <a:pt x="0" y="24"/>
                          </a:lnTo>
                          <a:lnTo>
                            <a:pt x="59" y="24"/>
                          </a:lnTo>
                          <a:lnTo>
                            <a:pt x="81"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5" name="Freeform 1167">
                      <a:extLst>
                        <a:ext uri="{FF2B5EF4-FFF2-40B4-BE49-F238E27FC236}">
                          <a16:creationId xmlns:a16="http://schemas.microsoft.com/office/drawing/2014/main" id="{94E7D210-4F69-4EE6-A46C-FB7F5F52D263}"/>
                        </a:ext>
                      </a:extLst>
                    </p:cNvPr>
                    <p:cNvSpPr>
                      <a:spLocks noChangeAspect="1"/>
                    </p:cNvSpPr>
                    <p:nvPr/>
                  </p:nvSpPr>
                  <p:spPr bwMode="gray">
                    <a:xfrm>
                      <a:off x="2099" y="3330"/>
                      <a:ext cx="47" cy="24"/>
                    </a:xfrm>
                    <a:custGeom>
                      <a:avLst/>
                      <a:gdLst>
                        <a:gd name="T0" fmla="*/ 47 w 47"/>
                        <a:gd name="T1" fmla="*/ 0 h 24"/>
                        <a:gd name="T2" fmla="*/ 0 w 47"/>
                        <a:gd name="T3" fmla="*/ 0 h 24"/>
                        <a:gd name="T4" fmla="*/ 0 w 47"/>
                        <a:gd name="T5" fmla="*/ 24 h 24"/>
                        <a:gd name="T6" fmla="*/ 26 w 47"/>
                        <a:gd name="T7" fmla="*/ 24 h 24"/>
                        <a:gd name="T8" fmla="*/ 47 w 47"/>
                        <a:gd name="T9" fmla="*/ 0 h 24"/>
                      </a:gdLst>
                      <a:ahLst/>
                      <a:cxnLst>
                        <a:cxn ang="0">
                          <a:pos x="T0" y="T1"/>
                        </a:cxn>
                        <a:cxn ang="0">
                          <a:pos x="T2" y="T3"/>
                        </a:cxn>
                        <a:cxn ang="0">
                          <a:pos x="T4" y="T5"/>
                        </a:cxn>
                        <a:cxn ang="0">
                          <a:pos x="T6" y="T7"/>
                        </a:cxn>
                        <a:cxn ang="0">
                          <a:pos x="T8" y="T9"/>
                        </a:cxn>
                      </a:cxnLst>
                      <a:rect l="0" t="0" r="r" b="b"/>
                      <a:pathLst>
                        <a:path w="47" h="24">
                          <a:moveTo>
                            <a:pt x="47" y="0"/>
                          </a:moveTo>
                          <a:lnTo>
                            <a:pt x="0" y="0"/>
                          </a:lnTo>
                          <a:lnTo>
                            <a:pt x="0" y="24"/>
                          </a:lnTo>
                          <a:lnTo>
                            <a:pt x="26" y="24"/>
                          </a:lnTo>
                          <a:lnTo>
                            <a:pt x="47"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6" name="Freeform 1168">
                      <a:extLst>
                        <a:ext uri="{FF2B5EF4-FFF2-40B4-BE49-F238E27FC236}">
                          <a16:creationId xmlns:a16="http://schemas.microsoft.com/office/drawing/2014/main" id="{EB8768F4-A906-4F93-AEA4-2A4646A7EDCC}"/>
                        </a:ext>
                      </a:extLst>
                    </p:cNvPr>
                    <p:cNvSpPr>
                      <a:spLocks noChangeAspect="1"/>
                    </p:cNvSpPr>
                    <p:nvPr/>
                  </p:nvSpPr>
                  <p:spPr bwMode="gray">
                    <a:xfrm>
                      <a:off x="2099" y="3368"/>
                      <a:ext cx="12" cy="16"/>
                    </a:xfrm>
                    <a:custGeom>
                      <a:avLst/>
                      <a:gdLst>
                        <a:gd name="T0" fmla="*/ 0 w 12"/>
                        <a:gd name="T1" fmla="*/ 16 h 16"/>
                        <a:gd name="T2" fmla="*/ 12 w 12"/>
                        <a:gd name="T3" fmla="*/ 0 h 16"/>
                        <a:gd name="T4" fmla="*/ 0 w 12"/>
                        <a:gd name="T5" fmla="*/ 0 h 16"/>
                        <a:gd name="T6" fmla="*/ 0 w 12"/>
                        <a:gd name="T7" fmla="*/ 16 h 16"/>
                      </a:gdLst>
                      <a:ahLst/>
                      <a:cxnLst>
                        <a:cxn ang="0">
                          <a:pos x="T0" y="T1"/>
                        </a:cxn>
                        <a:cxn ang="0">
                          <a:pos x="T2" y="T3"/>
                        </a:cxn>
                        <a:cxn ang="0">
                          <a:pos x="T4" y="T5"/>
                        </a:cxn>
                        <a:cxn ang="0">
                          <a:pos x="T6" y="T7"/>
                        </a:cxn>
                      </a:cxnLst>
                      <a:rect l="0" t="0" r="r" b="b"/>
                      <a:pathLst>
                        <a:path w="12" h="16">
                          <a:moveTo>
                            <a:pt x="0" y="16"/>
                          </a:moveTo>
                          <a:lnTo>
                            <a:pt x="12" y="0"/>
                          </a:lnTo>
                          <a:lnTo>
                            <a:pt x="0" y="0"/>
                          </a:lnTo>
                          <a:lnTo>
                            <a:pt x="0" y="1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7" name="Freeform 1169">
                      <a:extLst>
                        <a:ext uri="{FF2B5EF4-FFF2-40B4-BE49-F238E27FC236}">
                          <a16:creationId xmlns:a16="http://schemas.microsoft.com/office/drawing/2014/main" id="{B211A1DD-DEB8-4246-94EA-DA5CC054939D}"/>
                        </a:ext>
                      </a:extLst>
                    </p:cNvPr>
                    <p:cNvSpPr>
                      <a:spLocks noChangeAspect="1"/>
                    </p:cNvSpPr>
                    <p:nvPr/>
                  </p:nvSpPr>
                  <p:spPr bwMode="gray">
                    <a:xfrm>
                      <a:off x="2208" y="3141"/>
                      <a:ext cx="109" cy="24"/>
                    </a:xfrm>
                    <a:custGeom>
                      <a:avLst/>
                      <a:gdLst>
                        <a:gd name="T0" fmla="*/ 109 w 109"/>
                        <a:gd name="T1" fmla="*/ 0 h 24"/>
                        <a:gd name="T2" fmla="*/ 21 w 109"/>
                        <a:gd name="T3" fmla="*/ 0 h 24"/>
                        <a:gd name="T4" fmla="*/ 0 w 109"/>
                        <a:gd name="T5" fmla="*/ 24 h 24"/>
                        <a:gd name="T6" fmla="*/ 87 w 109"/>
                        <a:gd name="T7" fmla="*/ 24 h 24"/>
                        <a:gd name="T8" fmla="*/ 109 w 109"/>
                        <a:gd name="T9" fmla="*/ 0 h 24"/>
                      </a:gdLst>
                      <a:ahLst/>
                      <a:cxnLst>
                        <a:cxn ang="0">
                          <a:pos x="T0" y="T1"/>
                        </a:cxn>
                        <a:cxn ang="0">
                          <a:pos x="T2" y="T3"/>
                        </a:cxn>
                        <a:cxn ang="0">
                          <a:pos x="T4" y="T5"/>
                        </a:cxn>
                        <a:cxn ang="0">
                          <a:pos x="T6" y="T7"/>
                        </a:cxn>
                        <a:cxn ang="0">
                          <a:pos x="T8" y="T9"/>
                        </a:cxn>
                      </a:cxnLst>
                      <a:rect l="0" t="0" r="r" b="b"/>
                      <a:pathLst>
                        <a:path w="109" h="24">
                          <a:moveTo>
                            <a:pt x="109" y="0"/>
                          </a:moveTo>
                          <a:lnTo>
                            <a:pt x="21" y="0"/>
                          </a:lnTo>
                          <a:lnTo>
                            <a:pt x="0" y="24"/>
                          </a:lnTo>
                          <a:lnTo>
                            <a:pt x="87" y="24"/>
                          </a:lnTo>
                          <a:lnTo>
                            <a:pt x="109"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8" name="Freeform 1170">
                      <a:extLst>
                        <a:ext uri="{FF2B5EF4-FFF2-40B4-BE49-F238E27FC236}">
                          <a16:creationId xmlns:a16="http://schemas.microsoft.com/office/drawing/2014/main" id="{3E4038F5-08EB-427B-B912-0168D7B316FC}"/>
                        </a:ext>
                      </a:extLst>
                    </p:cNvPr>
                    <p:cNvSpPr>
                      <a:spLocks noChangeAspect="1"/>
                    </p:cNvSpPr>
                    <p:nvPr/>
                  </p:nvSpPr>
                  <p:spPr bwMode="gray">
                    <a:xfrm>
                      <a:off x="2241" y="3103"/>
                      <a:ext cx="111" cy="24"/>
                    </a:xfrm>
                    <a:custGeom>
                      <a:avLst/>
                      <a:gdLst>
                        <a:gd name="T0" fmla="*/ 0 w 111"/>
                        <a:gd name="T1" fmla="*/ 24 h 24"/>
                        <a:gd name="T2" fmla="*/ 90 w 111"/>
                        <a:gd name="T3" fmla="*/ 24 h 24"/>
                        <a:gd name="T4" fmla="*/ 111 w 111"/>
                        <a:gd name="T5" fmla="*/ 0 h 24"/>
                        <a:gd name="T6" fmla="*/ 21 w 111"/>
                        <a:gd name="T7" fmla="*/ 0 h 24"/>
                        <a:gd name="T8" fmla="*/ 0 w 111"/>
                        <a:gd name="T9" fmla="*/ 24 h 24"/>
                      </a:gdLst>
                      <a:ahLst/>
                      <a:cxnLst>
                        <a:cxn ang="0">
                          <a:pos x="T0" y="T1"/>
                        </a:cxn>
                        <a:cxn ang="0">
                          <a:pos x="T2" y="T3"/>
                        </a:cxn>
                        <a:cxn ang="0">
                          <a:pos x="T4" y="T5"/>
                        </a:cxn>
                        <a:cxn ang="0">
                          <a:pos x="T6" y="T7"/>
                        </a:cxn>
                        <a:cxn ang="0">
                          <a:pos x="T8" y="T9"/>
                        </a:cxn>
                      </a:cxnLst>
                      <a:rect l="0" t="0" r="r" b="b"/>
                      <a:pathLst>
                        <a:path w="111" h="24">
                          <a:moveTo>
                            <a:pt x="0" y="24"/>
                          </a:moveTo>
                          <a:lnTo>
                            <a:pt x="90" y="24"/>
                          </a:lnTo>
                          <a:lnTo>
                            <a:pt x="111" y="0"/>
                          </a:lnTo>
                          <a:lnTo>
                            <a:pt x="21"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9" name="Freeform 1171">
                      <a:extLst>
                        <a:ext uri="{FF2B5EF4-FFF2-40B4-BE49-F238E27FC236}">
                          <a16:creationId xmlns:a16="http://schemas.microsoft.com/office/drawing/2014/main" id="{DD5F0AC6-7591-4858-84AD-FA9A63BD2629}"/>
                        </a:ext>
                      </a:extLst>
                    </p:cNvPr>
                    <p:cNvSpPr>
                      <a:spLocks noChangeAspect="1"/>
                    </p:cNvSpPr>
                    <p:nvPr/>
                  </p:nvSpPr>
                  <p:spPr bwMode="gray">
                    <a:xfrm>
                      <a:off x="2276" y="3065"/>
                      <a:ext cx="109" cy="24"/>
                    </a:xfrm>
                    <a:custGeom>
                      <a:avLst/>
                      <a:gdLst>
                        <a:gd name="T0" fmla="*/ 0 w 109"/>
                        <a:gd name="T1" fmla="*/ 24 h 24"/>
                        <a:gd name="T2" fmla="*/ 88 w 109"/>
                        <a:gd name="T3" fmla="*/ 24 h 24"/>
                        <a:gd name="T4" fmla="*/ 109 w 109"/>
                        <a:gd name="T5" fmla="*/ 0 h 24"/>
                        <a:gd name="T6" fmla="*/ 22 w 109"/>
                        <a:gd name="T7" fmla="*/ 0 h 24"/>
                        <a:gd name="T8" fmla="*/ 0 w 109"/>
                        <a:gd name="T9" fmla="*/ 24 h 24"/>
                      </a:gdLst>
                      <a:ahLst/>
                      <a:cxnLst>
                        <a:cxn ang="0">
                          <a:pos x="T0" y="T1"/>
                        </a:cxn>
                        <a:cxn ang="0">
                          <a:pos x="T2" y="T3"/>
                        </a:cxn>
                        <a:cxn ang="0">
                          <a:pos x="T4" y="T5"/>
                        </a:cxn>
                        <a:cxn ang="0">
                          <a:pos x="T6" y="T7"/>
                        </a:cxn>
                        <a:cxn ang="0">
                          <a:pos x="T8" y="T9"/>
                        </a:cxn>
                      </a:cxnLst>
                      <a:rect l="0" t="0" r="r" b="b"/>
                      <a:pathLst>
                        <a:path w="109" h="24">
                          <a:moveTo>
                            <a:pt x="0" y="24"/>
                          </a:moveTo>
                          <a:lnTo>
                            <a:pt x="88" y="24"/>
                          </a:lnTo>
                          <a:lnTo>
                            <a:pt x="109" y="0"/>
                          </a:lnTo>
                          <a:lnTo>
                            <a:pt x="22"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0" name="Freeform 1172">
                      <a:extLst>
                        <a:ext uri="{FF2B5EF4-FFF2-40B4-BE49-F238E27FC236}">
                          <a16:creationId xmlns:a16="http://schemas.microsoft.com/office/drawing/2014/main" id="{C21DE531-FAD9-452D-B0F4-FD21FA9D67EF}"/>
                        </a:ext>
                      </a:extLst>
                    </p:cNvPr>
                    <p:cNvSpPr>
                      <a:spLocks noChangeAspect="1"/>
                    </p:cNvSpPr>
                    <p:nvPr/>
                  </p:nvSpPr>
                  <p:spPr bwMode="gray">
                    <a:xfrm>
                      <a:off x="2309" y="3025"/>
                      <a:ext cx="83" cy="26"/>
                    </a:xfrm>
                    <a:custGeom>
                      <a:avLst/>
                      <a:gdLst>
                        <a:gd name="T0" fmla="*/ 24 w 83"/>
                        <a:gd name="T1" fmla="*/ 0 h 26"/>
                        <a:gd name="T2" fmla="*/ 0 w 83"/>
                        <a:gd name="T3" fmla="*/ 26 h 26"/>
                        <a:gd name="T4" fmla="*/ 83 w 83"/>
                        <a:gd name="T5" fmla="*/ 26 h 26"/>
                        <a:gd name="T6" fmla="*/ 83 w 83"/>
                        <a:gd name="T7" fmla="*/ 0 h 26"/>
                        <a:gd name="T8" fmla="*/ 24 w 83"/>
                        <a:gd name="T9" fmla="*/ 0 h 26"/>
                      </a:gdLst>
                      <a:ahLst/>
                      <a:cxnLst>
                        <a:cxn ang="0">
                          <a:pos x="T0" y="T1"/>
                        </a:cxn>
                        <a:cxn ang="0">
                          <a:pos x="T2" y="T3"/>
                        </a:cxn>
                        <a:cxn ang="0">
                          <a:pos x="T4" y="T5"/>
                        </a:cxn>
                        <a:cxn ang="0">
                          <a:pos x="T6" y="T7"/>
                        </a:cxn>
                        <a:cxn ang="0">
                          <a:pos x="T8" y="T9"/>
                        </a:cxn>
                      </a:cxnLst>
                      <a:rect l="0" t="0" r="r" b="b"/>
                      <a:pathLst>
                        <a:path w="83" h="26">
                          <a:moveTo>
                            <a:pt x="24" y="0"/>
                          </a:moveTo>
                          <a:lnTo>
                            <a:pt x="0" y="26"/>
                          </a:lnTo>
                          <a:lnTo>
                            <a:pt x="83" y="26"/>
                          </a:lnTo>
                          <a:lnTo>
                            <a:pt x="83" y="0"/>
                          </a:lnTo>
                          <a:lnTo>
                            <a:pt x="24"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1" name="Freeform 1173">
                      <a:extLst>
                        <a:ext uri="{FF2B5EF4-FFF2-40B4-BE49-F238E27FC236}">
                          <a16:creationId xmlns:a16="http://schemas.microsoft.com/office/drawing/2014/main" id="{E173E09B-58DC-4DE1-95E7-16536FD76F1D}"/>
                        </a:ext>
                      </a:extLst>
                    </p:cNvPr>
                    <p:cNvSpPr>
                      <a:spLocks noChangeAspect="1"/>
                    </p:cNvSpPr>
                    <p:nvPr/>
                  </p:nvSpPr>
                  <p:spPr bwMode="gray">
                    <a:xfrm>
                      <a:off x="2139" y="3217"/>
                      <a:ext cx="109" cy="23"/>
                    </a:xfrm>
                    <a:custGeom>
                      <a:avLst/>
                      <a:gdLst>
                        <a:gd name="T0" fmla="*/ 109 w 109"/>
                        <a:gd name="T1" fmla="*/ 0 h 23"/>
                        <a:gd name="T2" fmla="*/ 22 w 109"/>
                        <a:gd name="T3" fmla="*/ 0 h 23"/>
                        <a:gd name="T4" fmla="*/ 0 w 109"/>
                        <a:gd name="T5" fmla="*/ 23 h 23"/>
                        <a:gd name="T6" fmla="*/ 88 w 109"/>
                        <a:gd name="T7" fmla="*/ 23 h 23"/>
                        <a:gd name="T8" fmla="*/ 109 w 109"/>
                        <a:gd name="T9" fmla="*/ 0 h 23"/>
                      </a:gdLst>
                      <a:ahLst/>
                      <a:cxnLst>
                        <a:cxn ang="0">
                          <a:pos x="T0" y="T1"/>
                        </a:cxn>
                        <a:cxn ang="0">
                          <a:pos x="T2" y="T3"/>
                        </a:cxn>
                        <a:cxn ang="0">
                          <a:pos x="T4" y="T5"/>
                        </a:cxn>
                        <a:cxn ang="0">
                          <a:pos x="T6" y="T7"/>
                        </a:cxn>
                        <a:cxn ang="0">
                          <a:pos x="T8" y="T9"/>
                        </a:cxn>
                      </a:cxnLst>
                      <a:rect l="0" t="0" r="r" b="b"/>
                      <a:pathLst>
                        <a:path w="109" h="23">
                          <a:moveTo>
                            <a:pt x="109" y="0"/>
                          </a:moveTo>
                          <a:lnTo>
                            <a:pt x="22" y="0"/>
                          </a:lnTo>
                          <a:lnTo>
                            <a:pt x="0" y="23"/>
                          </a:lnTo>
                          <a:lnTo>
                            <a:pt x="88" y="23"/>
                          </a:lnTo>
                          <a:lnTo>
                            <a:pt x="109"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2" name="Freeform 1174">
                      <a:extLst>
                        <a:ext uri="{FF2B5EF4-FFF2-40B4-BE49-F238E27FC236}">
                          <a16:creationId xmlns:a16="http://schemas.microsoft.com/office/drawing/2014/main" id="{C9D85001-E608-4CAE-9D19-7A0190485905}"/>
                        </a:ext>
                      </a:extLst>
                    </p:cNvPr>
                    <p:cNvSpPr>
                      <a:spLocks noChangeAspect="1"/>
                    </p:cNvSpPr>
                    <p:nvPr/>
                  </p:nvSpPr>
                  <p:spPr bwMode="gray">
                    <a:xfrm>
                      <a:off x="2172" y="3179"/>
                      <a:ext cx="111" cy="23"/>
                    </a:xfrm>
                    <a:custGeom>
                      <a:avLst/>
                      <a:gdLst>
                        <a:gd name="T0" fmla="*/ 111 w 111"/>
                        <a:gd name="T1" fmla="*/ 0 h 23"/>
                        <a:gd name="T2" fmla="*/ 22 w 111"/>
                        <a:gd name="T3" fmla="*/ 0 h 23"/>
                        <a:gd name="T4" fmla="*/ 0 w 111"/>
                        <a:gd name="T5" fmla="*/ 23 h 23"/>
                        <a:gd name="T6" fmla="*/ 90 w 111"/>
                        <a:gd name="T7" fmla="*/ 23 h 23"/>
                        <a:gd name="T8" fmla="*/ 111 w 111"/>
                        <a:gd name="T9" fmla="*/ 0 h 23"/>
                      </a:gdLst>
                      <a:ahLst/>
                      <a:cxnLst>
                        <a:cxn ang="0">
                          <a:pos x="T0" y="T1"/>
                        </a:cxn>
                        <a:cxn ang="0">
                          <a:pos x="T2" y="T3"/>
                        </a:cxn>
                        <a:cxn ang="0">
                          <a:pos x="T4" y="T5"/>
                        </a:cxn>
                        <a:cxn ang="0">
                          <a:pos x="T6" y="T7"/>
                        </a:cxn>
                        <a:cxn ang="0">
                          <a:pos x="T8" y="T9"/>
                        </a:cxn>
                      </a:cxnLst>
                      <a:rect l="0" t="0" r="r" b="b"/>
                      <a:pathLst>
                        <a:path w="111" h="23">
                          <a:moveTo>
                            <a:pt x="111" y="0"/>
                          </a:moveTo>
                          <a:lnTo>
                            <a:pt x="22" y="0"/>
                          </a:lnTo>
                          <a:lnTo>
                            <a:pt x="0" y="23"/>
                          </a:lnTo>
                          <a:lnTo>
                            <a:pt x="90" y="23"/>
                          </a:lnTo>
                          <a:lnTo>
                            <a:pt x="111"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3" name="Freeform 1175">
                      <a:extLst>
                        <a:ext uri="{FF2B5EF4-FFF2-40B4-BE49-F238E27FC236}">
                          <a16:creationId xmlns:a16="http://schemas.microsoft.com/office/drawing/2014/main" id="{EECC1325-77B5-475B-9519-C1380DA78789}"/>
                        </a:ext>
                      </a:extLst>
                    </p:cNvPr>
                    <p:cNvSpPr>
                      <a:spLocks noChangeAspect="1"/>
                    </p:cNvSpPr>
                    <p:nvPr/>
                  </p:nvSpPr>
                  <p:spPr bwMode="gray">
                    <a:xfrm>
                      <a:off x="1776" y="3623"/>
                      <a:ext cx="106" cy="23"/>
                    </a:xfrm>
                    <a:custGeom>
                      <a:avLst/>
                      <a:gdLst>
                        <a:gd name="T0" fmla="*/ 106 w 106"/>
                        <a:gd name="T1" fmla="*/ 0 h 23"/>
                        <a:gd name="T2" fmla="*/ 16 w 106"/>
                        <a:gd name="T3" fmla="*/ 0 h 23"/>
                        <a:gd name="T4" fmla="*/ 0 w 106"/>
                        <a:gd name="T5" fmla="*/ 19 h 23"/>
                        <a:gd name="T6" fmla="*/ 0 w 106"/>
                        <a:gd name="T7" fmla="*/ 23 h 23"/>
                        <a:gd name="T8" fmla="*/ 82 w 106"/>
                        <a:gd name="T9" fmla="*/ 23 h 23"/>
                        <a:gd name="T10" fmla="*/ 106 w 106"/>
                        <a:gd name="T11" fmla="*/ 0 h 23"/>
                      </a:gdLst>
                      <a:ahLst/>
                      <a:cxnLst>
                        <a:cxn ang="0">
                          <a:pos x="T0" y="T1"/>
                        </a:cxn>
                        <a:cxn ang="0">
                          <a:pos x="T2" y="T3"/>
                        </a:cxn>
                        <a:cxn ang="0">
                          <a:pos x="T4" y="T5"/>
                        </a:cxn>
                        <a:cxn ang="0">
                          <a:pos x="T6" y="T7"/>
                        </a:cxn>
                        <a:cxn ang="0">
                          <a:pos x="T8" y="T9"/>
                        </a:cxn>
                        <a:cxn ang="0">
                          <a:pos x="T10" y="T11"/>
                        </a:cxn>
                      </a:cxnLst>
                      <a:rect l="0" t="0" r="r" b="b"/>
                      <a:pathLst>
                        <a:path w="106" h="23">
                          <a:moveTo>
                            <a:pt x="106" y="0"/>
                          </a:moveTo>
                          <a:lnTo>
                            <a:pt x="16" y="0"/>
                          </a:lnTo>
                          <a:lnTo>
                            <a:pt x="0" y="19"/>
                          </a:lnTo>
                          <a:lnTo>
                            <a:pt x="0" y="23"/>
                          </a:lnTo>
                          <a:lnTo>
                            <a:pt x="82" y="23"/>
                          </a:lnTo>
                          <a:lnTo>
                            <a:pt x="106"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4" name="Freeform 1176">
                      <a:extLst>
                        <a:ext uri="{FF2B5EF4-FFF2-40B4-BE49-F238E27FC236}">
                          <a16:creationId xmlns:a16="http://schemas.microsoft.com/office/drawing/2014/main" id="{1D77C622-E4E1-44F2-8397-822D4B5E6805}"/>
                        </a:ext>
                      </a:extLst>
                    </p:cNvPr>
                    <p:cNvSpPr>
                      <a:spLocks noChangeAspect="1"/>
                    </p:cNvSpPr>
                    <p:nvPr/>
                  </p:nvSpPr>
                  <p:spPr bwMode="gray">
                    <a:xfrm>
                      <a:off x="2380" y="3115"/>
                      <a:ext cx="12" cy="12"/>
                    </a:xfrm>
                    <a:custGeom>
                      <a:avLst/>
                      <a:gdLst>
                        <a:gd name="T0" fmla="*/ 12 w 12"/>
                        <a:gd name="T1" fmla="*/ 0 h 12"/>
                        <a:gd name="T2" fmla="*/ 0 w 12"/>
                        <a:gd name="T3" fmla="*/ 12 h 12"/>
                        <a:gd name="T4" fmla="*/ 12 w 12"/>
                        <a:gd name="T5" fmla="*/ 12 h 12"/>
                        <a:gd name="T6" fmla="*/ 12 w 12"/>
                        <a:gd name="T7" fmla="*/ 0 h 12"/>
                      </a:gdLst>
                      <a:ahLst/>
                      <a:cxnLst>
                        <a:cxn ang="0">
                          <a:pos x="T0" y="T1"/>
                        </a:cxn>
                        <a:cxn ang="0">
                          <a:pos x="T2" y="T3"/>
                        </a:cxn>
                        <a:cxn ang="0">
                          <a:pos x="T4" y="T5"/>
                        </a:cxn>
                        <a:cxn ang="0">
                          <a:pos x="T6" y="T7"/>
                        </a:cxn>
                      </a:cxnLst>
                      <a:rect l="0" t="0" r="r" b="b"/>
                      <a:pathLst>
                        <a:path w="12" h="12">
                          <a:moveTo>
                            <a:pt x="12" y="0"/>
                          </a:moveTo>
                          <a:lnTo>
                            <a:pt x="0" y="12"/>
                          </a:lnTo>
                          <a:lnTo>
                            <a:pt x="12" y="12"/>
                          </a:lnTo>
                          <a:lnTo>
                            <a:pt x="1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5" name="Freeform 1177">
                      <a:extLst>
                        <a:ext uri="{FF2B5EF4-FFF2-40B4-BE49-F238E27FC236}">
                          <a16:creationId xmlns:a16="http://schemas.microsoft.com/office/drawing/2014/main" id="{5379E15D-05F4-4D76-9467-B98C9A82E3BB}"/>
                        </a:ext>
                      </a:extLst>
                    </p:cNvPr>
                    <p:cNvSpPr>
                      <a:spLocks noChangeAspect="1"/>
                    </p:cNvSpPr>
                    <p:nvPr/>
                  </p:nvSpPr>
                  <p:spPr bwMode="gray">
                    <a:xfrm>
                      <a:off x="2106" y="3406"/>
                      <a:ext cx="74" cy="23"/>
                    </a:xfrm>
                    <a:custGeom>
                      <a:avLst/>
                      <a:gdLst>
                        <a:gd name="T0" fmla="*/ 74 w 74"/>
                        <a:gd name="T1" fmla="*/ 0 h 23"/>
                        <a:gd name="T2" fmla="*/ 22 w 74"/>
                        <a:gd name="T3" fmla="*/ 0 h 23"/>
                        <a:gd name="T4" fmla="*/ 0 w 74"/>
                        <a:gd name="T5" fmla="*/ 23 h 23"/>
                        <a:gd name="T6" fmla="*/ 52 w 74"/>
                        <a:gd name="T7" fmla="*/ 23 h 23"/>
                        <a:gd name="T8" fmla="*/ 74 w 74"/>
                        <a:gd name="T9" fmla="*/ 0 h 23"/>
                      </a:gdLst>
                      <a:ahLst/>
                      <a:cxnLst>
                        <a:cxn ang="0">
                          <a:pos x="T0" y="T1"/>
                        </a:cxn>
                        <a:cxn ang="0">
                          <a:pos x="T2" y="T3"/>
                        </a:cxn>
                        <a:cxn ang="0">
                          <a:pos x="T4" y="T5"/>
                        </a:cxn>
                        <a:cxn ang="0">
                          <a:pos x="T6" y="T7"/>
                        </a:cxn>
                        <a:cxn ang="0">
                          <a:pos x="T8" y="T9"/>
                        </a:cxn>
                      </a:cxnLst>
                      <a:rect l="0" t="0" r="r" b="b"/>
                      <a:pathLst>
                        <a:path w="74" h="23">
                          <a:moveTo>
                            <a:pt x="74" y="0"/>
                          </a:moveTo>
                          <a:lnTo>
                            <a:pt x="22" y="0"/>
                          </a:lnTo>
                          <a:lnTo>
                            <a:pt x="0" y="23"/>
                          </a:lnTo>
                          <a:lnTo>
                            <a:pt x="52" y="23"/>
                          </a:lnTo>
                          <a:lnTo>
                            <a:pt x="74"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6" name="Freeform 1178">
                      <a:extLst>
                        <a:ext uri="{FF2B5EF4-FFF2-40B4-BE49-F238E27FC236}">
                          <a16:creationId xmlns:a16="http://schemas.microsoft.com/office/drawing/2014/main" id="{0B8629B4-BDC0-4A25-84D7-8D36030B72D7}"/>
                        </a:ext>
                      </a:extLst>
                    </p:cNvPr>
                    <p:cNvSpPr>
                      <a:spLocks noChangeAspect="1"/>
                    </p:cNvSpPr>
                    <p:nvPr/>
                  </p:nvSpPr>
                  <p:spPr bwMode="gray">
                    <a:xfrm>
                      <a:off x="2142" y="3368"/>
                      <a:ext cx="71" cy="23"/>
                    </a:xfrm>
                    <a:custGeom>
                      <a:avLst/>
                      <a:gdLst>
                        <a:gd name="T0" fmla="*/ 71 w 71"/>
                        <a:gd name="T1" fmla="*/ 0 h 23"/>
                        <a:gd name="T2" fmla="*/ 21 w 71"/>
                        <a:gd name="T3" fmla="*/ 0 h 23"/>
                        <a:gd name="T4" fmla="*/ 0 w 71"/>
                        <a:gd name="T5" fmla="*/ 23 h 23"/>
                        <a:gd name="T6" fmla="*/ 49 w 71"/>
                        <a:gd name="T7" fmla="*/ 23 h 23"/>
                        <a:gd name="T8" fmla="*/ 71 w 71"/>
                        <a:gd name="T9" fmla="*/ 0 h 23"/>
                      </a:gdLst>
                      <a:ahLst/>
                      <a:cxnLst>
                        <a:cxn ang="0">
                          <a:pos x="T0" y="T1"/>
                        </a:cxn>
                        <a:cxn ang="0">
                          <a:pos x="T2" y="T3"/>
                        </a:cxn>
                        <a:cxn ang="0">
                          <a:pos x="T4" y="T5"/>
                        </a:cxn>
                        <a:cxn ang="0">
                          <a:pos x="T6" y="T7"/>
                        </a:cxn>
                        <a:cxn ang="0">
                          <a:pos x="T8" y="T9"/>
                        </a:cxn>
                      </a:cxnLst>
                      <a:rect l="0" t="0" r="r" b="b"/>
                      <a:pathLst>
                        <a:path w="71" h="23">
                          <a:moveTo>
                            <a:pt x="71" y="0"/>
                          </a:moveTo>
                          <a:lnTo>
                            <a:pt x="21" y="0"/>
                          </a:lnTo>
                          <a:lnTo>
                            <a:pt x="0" y="23"/>
                          </a:lnTo>
                          <a:lnTo>
                            <a:pt x="49" y="23"/>
                          </a:lnTo>
                          <a:lnTo>
                            <a:pt x="71"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7" name="Freeform 1179">
                      <a:extLst>
                        <a:ext uri="{FF2B5EF4-FFF2-40B4-BE49-F238E27FC236}">
                          <a16:creationId xmlns:a16="http://schemas.microsoft.com/office/drawing/2014/main" id="{8C9DD274-71EC-4D06-A9B5-6CB80B844EB9}"/>
                        </a:ext>
                      </a:extLst>
                    </p:cNvPr>
                    <p:cNvSpPr>
                      <a:spLocks noChangeAspect="1"/>
                    </p:cNvSpPr>
                    <p:nvPr/>
                  </p:nvSpPr>
                  <p:spPr bwMode="gray">
                    <a:xfrm>
                      <a:off x="2099" y="3481"/>
                      <a:ext cx="12" cy="14"/>
                    </a:xfrm>
                    <a:custGeom>
                      <a:avLst/>
                      <a:gdLst>
                        <a:gd name="T0" fmla="*/ 0 w 12"/>
                        <a:gd name="T1" fmla="*/ 14 h 14"/>
                        <a:gd name="T2" fmla="*/ 12 w 12"/>
                        <a:gd name="T3" fmla="*/ 0 h 14"/>
                        <a:gd name="T4" fmla="*/ 0 w 12"/>
                        <a:gd name="T5" fmla="*/ 0 h 14"/>
                        <a:gd name="T6" fmla="*/ 0 w 12"/>
                        <a:gd name="T7" fmla="*/ 14 h 14"/>
                      </a:gdLst>
                      <a:ahLst/>
                      <a:cxnLst>
                        <a:cxn ang="0">
                          <a:pos x="T0" y="T1"/>
                        </a:cxn>
                        <a:cxn ang="0">
                          <a:pos x="T2" y="T3"/>
                        </a:cxn>
                        <a:cxn ang="0">
                          <a:pos x="T4" y="T5"/>
                        </a:cxn>
                        <a:cxn ang="0">
                          <a:pos x="T6" y="T7"/>
                        </a:cxn>
                      </a:cxnLst>
                      <a:rect l="0" t="0" r="r" b="b"/>
                      <a:pathLst>
                        <a:path w="12" h="14">
                          <a:moveTo>
                            <a:pt x="0" y="14"/>
                          </a:moveTo>
                          <a:lnTo>
                            <a:pt x="12" y="0"/>
                          </a:lnTo>
                          <a:lnTo>
                            <a:pt x="0" y="0"/>
                          </a:lnTo>
                          <a:lnTo>
                            <a:pt x="0" y="1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8" name="Freeform 1180">
                      <a:extLst>
                        <a:ext uri="{FF2B5EF4-FFF2-40B4-BE49-F238E27FC236}">
                          <a16:creationId xmlns:a16="http://schemas.microsoft.com/office/drawing/2014/main" id="{E3B9E77B-A312-4CC5-A32A-0AE5E3910C6D}"/>
                        </a:ext>
                      </a:extLst>
                    </p:cNvPr>
                    <p:cNvSpPr>
                      <a:spLocks noChangeAspect="1"/>
                    </p:cNvSpPr>
                    <p:nvPr/>
                  </p:nvSpPr>
                  <p:spPr bwMode="gray">
                    <a:xfrm>
                      <a:off x="2099" y="3443"/>
                      <a:ext cx="45" cy="24"/>
                    </a:xfrm>
                    <a:custGeom>
                      <a:avLst/>
                      <a:gdLst>
                        <a:gd name="T0" fmla="*/ 45 w 45"/>
                        <a:gd name="T1" fmla="*/ 0 h 24"/>
                        <a:gd name="T2" fmla="*/ 0 w 45"/>
                        <a:gd name="T3" fmla="*/ 0 h 24"/>
                        <a:gd name="T4" fmla="*/ 0 w 45"/>
                        <a:gd name="T5" fmla="*/ 24 h 24"/>
                        <a:gd name="T6" fmla="*/ 24 w 45"/>
                        <a:gd name="T7" fmla="*/ 24 h 24"/>
                        <a:gd name="T8" fmla="*/ 45 w 45"/>
                        <a:gd name="T9" fmla="*/ 0 h 24"/>
                      </a:gdLst>
                      <a:ahLst/>
                      <a:cxnLst>
                        <a:cxn ang="0">
                          <a:pos x="T0" y="T1"/>
                        </a:cxn>
                        <a:cxn ang="0">
                          <a:pos x="T2" y="T3"/>
                        </a:cxn>
                        <a:cxn ang="0">
                          <a:pos x="T4" y="T5"/>
                        </a:cxn>
                        <a:cxn ang="0">
                          <a:pos x="T6" y="T7"/>
                        </a:cxn>
                        <a:cxn ang="0">
                          <a:pos x="T8" y="T9"/>
                        </a:cxn>
                      </a:cxnLst>
                      <a:rect l="0" t="0" r="r" b="b"/>
                      <a:pathLst>
                        <a:path w="45" h="24">
                          <a:moveTo>
                            <a:pt x="45" y="0"/>
                          </a:moveTo>
                          <a:lnTo>
                            <a:pt x="0" y="0"/>
                          </a:lnTo>
                          <a:lnTo>
                            <a:pt x="0" y="24"/>
                          </a:lnTo>
                          <a:lnTo>
                            <a:pt x="24" y="24"/>
                          </a:lnTo>
                          <a:lnTo>
                            <a:pt x="45"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59" name="Freeform 1181">
                      <a:extLst>
                        <a:ext uri="{FF2B5EF4-FFF2-40B4-BE49-F238E27FC236}">
                          <a16:creationId xmlns:a16="http://schemas.microsoft.com/office/drawing/2014/main" id="{B4344431-88BF-48C7-A764-66BC56CD5F94}"/>
                        </a:ext>
                      </a:extLst>
                    </p:cNvPr>
                    <p:cNvSpPr>
                      <a:spLocks noChangeAspect="1"/>
                    </p:cNvSpPr>
                    <p:nvPr/>
                  </p:nvSpPr>
                  <p:spPr bwMode="gray">
                    <a:xfrm>
                      <a:off x="2175" y="3330"/>
                      <a:ext cx="73" cy="24"/>
                    </a:xfrm>
                    <a:custGeom>
                      <a:avLst/>
                      <a:gdLst>
                        <a:gd name="T0" fmla="*/ 0 w 73"/>
                        <a:gd name="T1" fmla="*/ 24 h 24"/>
                        <a:gd name="T2" fmla="*/ 52 w 73"/>
                        <a:gd name="T3" fmla="*/ 24 h 24"/>
                        <a:gd name="T4" fmla="*/ 73 w 73"/>
                        <a:gd name="T5" fmla="*/ 0 h 24"/>
                        <a:gd name="T6" fmla="*/ 21 w 73"/>
                        <a:gd name="T7" fmla="*/ 0 h 24"/>
                        <a:gd name="T8" fmla="*/ 0 w 73"/>
                        <a:gd name="T9" fmla="*/ 24 h 24"/>
                      </a:gdLst>
                      <a:ahLst/>
                      <a:cxnLst>
                        <a:cxn ang="0">
                          <a:pos x="T0" y="T1"/>
                        </a:cxn>
                        <a:cxn ang="0">
                          <a:pos x="T2" y="T3"/>
                        </a:cxn>
                        <a:cxn ang="0">
                          <a:pos x="T4" y="T5"/>
                        </a:cxn>
                        <a:cxn ang="0">
                          <a:pos x="T6" y="T7"/>
                        </a:cxn>
                        <a:cxn ang="0">
                          <a:pos x="T8" y="T9"/>
                        </a:cxn>
                      </a:cxnLst>
                      <a:rect l="0" t="0" r="r" b="b"/>
                      <a:pathLst>
                        <a:path w="73" h="24">
                          <a:moveTo>
                            <a:pt x="0" y="24"/>
                          </a:moveTo>
                          <a:lnTo>
                            <a:pt x="52" y="24"/>
                          </a:lnTo>
                          <a:lnTo>
                            <a:pt x="73" y="0"/>
                          </a:lnTo>
                          <a:lnTo>
                            <a:pt x="21"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0" name="Freeform 1182">
                      <a:extLst>
                        <a:ext uri="{FF2B5EF4-FFF2-40B4-BE49-F238E27FC236}">
                          <a16:creationId xmlns:a16="http://schemas.microsoft.com/office/drawing/2014/main" id="{CBE715F8-8EEC-4F69-BD57-5C09B48238EC}"/>
                        </a:ext>
                      </a:extLst>
                    </p:cNvPr>
                    <p:cNvSpPr>
                      <a:spLocks noChangeAspect="1"/>
                    </p:cNvSpPr>
                    <p:nvPr/>
                  </p:nvSpPr>
                  <p:spPr bwMode="gray">
                    <a:xfrm>
                      <a:off x="2312" y="3179"/>
                      <a:ext cx="73" cy="23"/>
                    </a:xfrm>
                    <a:custGeom>
                      <a:avLst/>
                      <a:gdLst>
                        <a:gd name="T0" fmla="*/ 0 w 73"/>
                        <a:gd name="T1" fmla="*/ 23 h 23"/>
                        <a:gd name="T2" fmla="*/ 52 w 73"/>
                        <a:gd name="T3" fmla="*/ 23 h 23"/>
                        <a:gd name="T4" fmla="*/ 73 w 73"/>
                        <a:gd name="T5" fmla="*/ 0 h 23"/>
                        <a:gd name="T6" fmla="*/ 21 w 73"/>
                        <a:gd name="T7" fmla="*/ 0 h 23"/>
                        <a:gd name="T8" fmla="*/ 0 w 73"/>
                        <a:gd name="T9" fmla="*/ 23 h 23"/>
                      </a:gdLst>
                      <a:ahLst/>
                      <a:cxnLst>
                        <a:cxn ang="0">
                          <a:pos x="T0" y="T1"/>
                        </a:cxn>
                        <a:cxn ang="0">
                          <a:pos x="T2" y="T3"/>
                        </a:cxn>
                        <a:cxn ang="0">
                          <a:pos x="T4" y="T5"/>
                        </a:cxn>
                        <a:cxn ang="0">
                          <a:pos x="T6" y="T7"/>
                        </a:cxn>
                        <a:cxn ang="0">
                          <a:pos x="T8" y="T9"/>
                        </a:cxn>
                      </a:cxnLst>
                      <a:rect l="0" t="0" r="r" b="b"/>
                      <a:pathLst>
                        <a:path w="73" h="23">
                          <a:moveTo>
                            <a:pt x="0" y="23"/>
                          </a:moveTo>
                          <a:lnTo>
                            <a:pt x="52" y="23"/>
                          </a:lnTo>
                          <a:lnTo>
                            <a:pt x="73" y="0"/>
                          </a:lnTo>
                          <a:lnTo>
                            <a:pt x="21" y="0"/>
                          </a:lnTo>
                          <a:lnTo>
                            <a:pt x="0"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1" name="Freeform 1183">
                      <a:extLst>
                        <a:ext uri="{FF2B5EF4-FFF2-40B4-BE49-F238E27FC236}">
                          <a16:creationId xmlns:a16="http://schemas.microsoft.com/office/drawing/2014/main" id="{8C28B27C-1023-48A6-AA81-6E9E04CFCB3D}"/>
                        </a:ext>
                      </a:extLst>
                    </p:cNvPr>
                    <p:cNvSpPr>
                      <a:spLocks noChangeAspect="1"/>
                    </p:cNvSpPr>
                    <p:nvPr/>
                  </p:nvSpPr>
                  <p:spPr bwMode="gray">
                    <a:xfrm>
                      <a:off x="2279" y="3217"/>
                      <a:ext cx="73" cy="23"/>
                    </a:xfrm>
                    <a:custGeom>
                      <a:avLst/>
                      <a:gdLst>
                        <a:gd name="T0" fmla="*/ 0 w 73"/>
                        <a:gd name="T1" fmla="*/ 23 h 23"/>
                        <a:gd name="T2" fmla="*/ 49 w 73"/>
                        <a:gd name="T3" fmla="*/ 23 h 23"/>
                        <a:gd name="T4" fmla="*/ 73 w 73"/>
                        <a:gd name="T5" fmla="*/ 0 h 23"/>
                        <a:gd name="T6" fmla="*/ 21 w 73"/>
                        <a:gd name="T7" fmla="*/ 0 h 23"/>
                        <a:gd name="T8" fmla="*/ 0 w 73"/>
                        <a:gd name="T9" fmla="*/ 23 h 23"/>
                      </a:gdLst>
                      <a:ahLst/>
                      <a:cxnLst>
                        <a:cxn ang="0">
                          <a:pos x="T0" y="T1"/>
                        </a:cxn>
                        <a:cxn ang="0">
                          <a:pos x="T2" y="T3"/>
                        </a:cxn>
                        <a:cxn ang="0">
                          <a:pos x="T4" y="T5"/>
                        </a:cxn>
                        <a:cxn ang="0">
                          <a:pos x="T6" y="T7"/>
                        </a:cxn>
                        <a:cxn ang="0">
                          <a:pos x="T8" y="T9"/>
                        </a:cxn>
                      </a:cxnLst>
                      <a:rect l="0" t="0" r="r" b="b"/>
                      <a:pathLst>
                        <a:path w="73" h="23">
                          <a:moveTo>
                            <a:pt x="0" y="23"/>
                          </a:moveTo>
                          <a:lnTo>
                            <a:pt x="49" y="23"/>
                          </a:lnTo>
                          <a:lnTo>
                            <a:pt x="73" y="0"/>
                          </a:lnTo>
                          <a:lnTo>
                            <a:pt x="21" y="0"/>
                          </a:lnTo>
                          <a:lnTo>
                            <a:pt x="0"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2" name="Freeform 1184">
                      <a:extLst>
                        <a:ext uri="{FF2B5EF4-FFF2-40B4-BE49-F238E27FC236}">
                          <a16:creationId xmlns:a16="http://schemas.microsoft.com/office/drawing/2014/main" id="{5815EB3C-BA66-478B-8FE1-4577D2DB9979}"/>
                        </a:ext>
                      </a:extLst>
                    </p:cNvPr>
                    <p:cNvSpPr>
                      <a:spLocks noChangeAspect="1"/>
                    </p:cNvSpPr>
                    <p:nvPr/>
                  </p:nvSpPr>
                  <p:spPr bwMode="gray">
                    <a:xfrm>
                      <a:off x="2210" y="3292"/>
                      <a:ext cx="73" cy="24"/>
                    </a:xfrm>
                    <a:custGeom>
                      <a:avLst/>
                      <a:gdLst>
                        <a:gd name="T0" fmla="*/ 0 w 73"/>
                        <a:gd name="T1" fmla="*/ 24 h 24"/>
                        <a:gd name="T2" fmla="*/ 50 w 73"/>
                        <a:gd name="T3" fmla="*/ 24 h 24"/>
                        <a:gd name="T4" fmla="*/ 73 w 73"/>
                        <a:gd name="T5" fmla="*/ 0 h 24"/>
                        <a:gd name="T6" fmla="*/ 22 w 73"/>
                        <a:gd name="T7" fmla="*/ 0 h 24"/>
                        <a:gd name="T8" fmla="*/ 0 w 73"/>
                        <a:gd name="T9" fmla="*/ 24 h 24"/>
                      </a:gdLst>
                      <a:ahLst/>
                      <a:cxnLst>
                        <a:cxn ang="0">
                          <a:pos x="T0" y="T1"/>
                        </a:cxn>
                        <a:cxn ang="0">
                          <a:pos x="T2" y="T3"/>
                        </a:cxn>
                        <a:cxn ang="0">
                          <a:pos x="T4" y="T5"/>
                        </a:cxn>
                        <a:cxn ang="0">
                          <a:pos x="T6" y="T7"/>
                        </a:cxn>
                        <a:cxn ang="0">
                          <a:pos x="T8" y="T9"/>
                        </a:cxn>
                      </a:cxnLst>
                      <a:rect l="0" t="0" r="r" b="b"/>
                      <a:pathLst>
                        <a:path w="73" h="24">
                          <a:moveTo>
                            <a:pt x="0" y="24"/>
                          </a:moveTo>
                          <a:lnTo>
                            <a:pt x="50" y="24"/>
                          </a:lnTo>
                          <a:lnTo>
                            <a:pt x="73" y="0"/>
                          </a:lnTo>
                          <a:lnTo>
                            <a:pt x="22"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3" name="Freeform 1185">
                      <a:extLst>
                        <a:ext uri="{FF2B5EF4-FFF2-40B4-BE49-F238E27FC236}">
                          <a16:creationId xmlns:a16="http://schemas.microsoft.com/office/drawing/2014/main" id="{0C32EF74-7AB8-4D28-97CD-FA473664A4B6}"/>
                        </a:ext>
                      </a:extLst>
                    </p:cNvPr>
                    <p:cNvSpPr>
                      <a:spLocks noChangeAspect="1"/>
                    </p:cNvSpPr>
                    <p:nvPr/>
                  </p:nvSpPr>
                  <p:spPr bwMode="gray">
                    <a:xfrm>
                      <a:off x="2347" y="3141"/>
                      <a:ext cx="45" cy="24"/>
                    </a:xfrm>
                    <a:custGeom>
                      <a:avLst/>
                      <a:gdLst>
                        <a:gd name="T0" fmla="*/ 0 w 45"/>
                        <a:gd name="T1" fmla="*/ 24 h 24"/>
                        <a:gd name="T2" fmla="*/ 45 w 45"/>
                        <a:gd name="T3" fmla="*/ 24 h 24"/>
                        <a:gd name="T4" fmla="*/ 45 w 45"/>
                        <a:gd name="T5" fmla="*/ 0 h 24"/>
                        <a:gd name="T6" fmla="*/ 22 w 45"/>
                        <a:gd name="T7" fmla="*/ 0 h 24"/>
                        <a:gd name="T8" fmla="*/ 0 w 45"/>
                        <a:gd name="T9" fmla="*/ 24 h 24"/>
                      </a:gdLst>
                      <a:ahLst/>
                      <a:cxnLst>
                        <a:cxn ang="0">
                          <a:pos x="T0" y="T1"/>
                        </a:cxn>
                        <a:cxn ang="0">
                          <a:pos x="T2" y="T3"/>
                        </a:cxn>
                        <a:cxn ang="0">
                          <a:pos x="T4" y="T5"/>
                        </a:cxn>
                        <a:cxn ang="0">
                          <a:pos x="T6" y="T7"/>
                        </a:cxn>
                        <a:cxn ang="0">
                          <a:pos x="T8" y="T9"/>
                        </a:cxn>
                      </a:cxnLst>
                      <a:rect l="0" t="0" r="r" b="b"/>
                      <a:pathLst>
                        <a:path w="45" h="24">
                          <a:moveTo>
                            <a:pt x="0" y="24"/>
                          </a:moveTo>
                          <a:lnTo>
                            <a:pt x="45" y="24"/>
                          </a:lnTo>
                          <a:lnTo>
                            <a:pt x="45" y="0"/>
                          </a:lnTo>
                          <a:lnTo>
                            <a:pt x="22"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4" name="Freeform 1186">
                      <a:extLst>
                        <a:ext uri="{FF2B5EF4-FFF2-40B4-BE49-F238E27FC236}">
                          <a16:creationId xmlns:a16="http://schemas.microsoft.com/office/drawing/2014/main" id="{F363314E-2415-464C-9C4C-FA8BD80D1254}"/>
                        </a:ext>
                      </a:extLst>
                    </p:cNvPr>
                    <p:cNvSpPr>
                      <a:spLocks noChangeAspect="1"/>
                    </p:cNvSpPr>
                    <p:nvPr/>
                  </p:nvSpPr>
                  <p:spPr bwMode="gray">
                    <a:xfrm>
                      <a:off x="2243" y="3254"/>
                      <a:ext cx="74" cy="24"/>
                    </a:xfrm>
                    <a:custGeom>
                      <a:avLst/>
                      <a:gdLst>
                        <a:gd name="T0" fmla="*/ 0 w 74"/>
                        <a:gd name="T1" fmla="*/ 24 h 24"/>
                        <a:gd name="T2" fmla="*/ 52 w 74"/>
                        <a:gd name="T3" fmla="*/ 24 h 24"/>
                        <a:gd name="T4" fmla="*/ 74 w 74"/>
                        <a:gd name="T5" fmla="*/ 0 h 24"/>
                        <a:gd name="T6" fmla="*/ 22 w 74"/>
                        <a:gd name="T7" fmla="*/ 0 h 24"/>
                        <a:gd name="T8" fmla="*/ 0 w 74"/>
                        <a:gd name="T9" fmla="*/ 24 h 24"/>
                      </a:gdLst>
                      <a:ahLst/>
                      <a:cxnLst>
                        <a:cxn ang="0">
                          <a:pos x="T0" y="T1"/>
                        </a:cxn>
                        <a:cxn ang="0">
                          <a:pos x="T2" y="T3"/>
                        </a:cxn>
                        <a:cxn ang="0">
                          <a:pos x="T4" y="T5"/>
                        </a:cxn>
                        <a:cxn ang="0">
                          <a:pos x="T6" y="T7"/>
                        </a:cxn>
                        <a:cxn ang="0">
                          <a:pos x="T8" y="T9"/>
                        </a:cxn>
                      </a:cxnLst>
                      <a:rect l="0" t="0" r="r" b="b"/>
                      <a:pathLst>
                        <a:path w="74" h="24">
                          <a:moveTo>
                            <a:pt x="0" y="24"/>
                          </a:moveTo>
                          <a:lnTo>
                            <a:pt x="52" y="24"/>
                          </a:lnTo>
                          <a:lnTo>
                            <a:pt x="74" y="0"/>
                          </a:lnTo>
                          <a:lnTo>
                            <a:pt x="22"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5" name="Freeform 1187">
                      <a:extLst>
                        <a:ext uri="{FF2B5EF4-FFF2-40B4-BE49-F238E27FC236}">
                          <a16:creationId xmlns:a16="http://schemas.microsoft.com/office/drawing/2014/main" id="{9CA8AAA8-FC19-4F2F-901C-AB01DD99E843}"/>
                        </a:ext>
                      </a:extLst>
                    </p:cNvPr>
                    <p:cNvSpPr>
                      <a:spLocks noChangeAspect="1"/>
                    </p:cNvSpPr>
                    <p:nvPr/>
                  </p:nvSpPr>
                  <p:spPr bwMode="gray">
                    <a:xfrm>
                      <a:off x="1910" y="3623"/>
                      <a:ext cx="73" cy="23"/>
                    </a:xfrm>
                    <a:custGeom>
                      <a:avLst/>
                      <a:gdLst>
                        <a:gd name="T0" fmla="*/ 0 w 73"/>
                        <a:gd name="T1" fmla="*/ 23 h 23"/>
                        <a:gd name="T2" fmla="*/ 50 w 73"/>
                        <a:gd name="T3" fmla="*/ 23 h 23"/>
                        <a:gd name="T4" fmla="*/ 73 w 73"/>
                        <a:gd name="T5" fmla="*/ 0 h 23"/>
                        <a:gd name="T6" fmla="*/ 21 w 73"/>
                        <a:gd name="T7" fmla="*/ 0 h 23"/>
                        <a:gd name="T8" fmla="*/ 0 w 73"/>
                        <a:gd name="T9" fmla="*/ 23 h 23"/>
                      </a:gdLst>
                      <a:ahLst/>
                      <a:cxnLst>
                        <a:cxn ang="0">
                          <a:pos x="T0" y="T1"/>
                        </a:cxn>
                        <a:cxn ang="0">
                          <a:pos x="T2" y="T3"/>
                        </a:cxn>
                        <a:cxn ang="0">
                          <a:pos x="T4" y="T5"/>
                        </a:cxn>
                        <a:cxn ang="0">
                          <a:pos x="T6" y="T7"/>
                        </a:cxn>
                        <a:cxn ang="0">
                          <a:pos x="T8" y="T9"/>
                        </a:cxn>
                      </a:cxnLst>
                      <a:rect l="0" t="0" r="r" b="b"/>
                      <a:pathLst>
                        <a:path w="73" h="23">
                          <a:moveTo>
                            <a:pt x="0" y="23"/>
                          </a:moveTo>
                          <a:lnTo>
                            <a:pt x="50" y="23"/>
                          </a:lnTo>
                          <a:lnTo>
                            <a:pt x="73" y="0"/>
                          </a:lnTo>
                          <a:lnTo>
                            <a:pt x="21" y="0"/>
                          </a:lnTo>
                          <a:lnTo>
                            <a:pt x="0"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6" name="Freeform 1188">
                      <a:extLst>
                        <a:ext uri="{FF2B5EF4-FFF2-40B4-BE49-F238E27FC236}">
                          <a16:creationId xmlns:a16="http://schemas.microsoft.com/office/drawing/2014/main" id="{D3199A6B-63B4-4C0F-BE00-79B62B84EBD2}"/>
                        </a:ext>
                      </a:extLst>
                    </p:cNvPr>
                    <p:cNvSpPr>
                      <a:spLocks noChangeAspect="1"/>
                    </p:cNvSpPr>
                    <p:nvPr/>
                  </p:nvSpPr>
                  <p:spPr bwMode="gray">
                    <a:xfrm>
                      <a:off x="1811" y="3710"/>
                      <a:ext cx="71" cy="81"/>
                    </a:xfrm>
                    <a:custGeom>
                      <a:avLst/>
                      <a:gdLst>
                        <a:gd name="T0" fmla="*/ 0 w 71"/>
                        <a:gd name="T1" fmla="*/ 45 h 81"/>
                        <a:gd name="T2" fmla="*/ 0 w 71"/>
                        <a:gd name="T3" fmla="*/ 81 h 81"/>
                        <a:gd name="T4" fmla="*/ 19 w 71"/>
                        <a:gd name="T5" fmla="*/ 81 h 81"/>
                        <a:gd name="T6" fmla="*/ 71 w 71"/>
                        <a:gd name="T7" fmla="*/ 24 h 81"/>
                        <a:gd name="T8" fmla="*/ 71 w 71"/>
                        <a:gd name="T9" fmla="*/ 0 h 81"/>
                        <a:gd name="T10" fmla="*/ 43 w 71"/>
                        <a:gd name="T11" fmla="*/ 0 h 81"/>
                        <a:gd name="T12" fmla="*/ 0 w 71"/>
                        <a:gd name="T13" fmla="*/ 45 h 81"/>
                      </a:gdLst>
                      <a:ahLst/>
                      <a:cxnLst>
                        <a:cxn ang="0">
                          <a:pos x="T0" y="T1"/>
                        </a:cxn>
                        <a:cxn ang="0">
                          <a:pos x="T2" y="T3"/>
                        </a:cxn>
                        <a:cxn ang="0">
                          <a:pos x="T4" y="T5"/>
                        </a:cxn>
                        <a:cxn ang="0">
                          <a:pos x="T6" y="T7"/>
                        </a:cxn>
                        <a:cxn ang="0">
                          <a:pos x="T8" y="T9"/>
                        </a:cxn>
                        <a:cxn ang="0">
                          <a:pos x="T10" y="T11"/>
                        </a:cxn>
                        <a:cxn ang="0">
                          <a:pos x="T12" y="T13"/>
                        </a:cxn>
                      </a:cxnLst>
                      <a:rect l="0" t="0" r="r" b="b"/>
                      <a:pathLst>
                        <a:path w="71" h="81">
                          <a:moveTo>
                            <a:pt x="0" y="45"/>
                          </a:moveTo>
                          <a:lnTo>
                            <a:pt x="0" y="81"/>
                          </a:lnTo>
                          <a:lnTo>
                            <a:pt x="19" y="81"/>
                          </a:lnTo>
                          <a:lnTo>
                            <a:pt x="71" y="24"/>
                          </a:lnTo>
                          <a:lnTo>
                            <a:pt x="71" y="0"/>
                          </a:lnTo>
                          <a:lnTo>
                            <a:pt x="43" y="0"/>
                          </a:lnTo>
                          <a:lnTo>
                            <a:pt x="0" y="45"/>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7" name="Freeform 1189">
                      <a:extLst>
                        <a:ext uri="{FF2B5EF4-FFF2-40B4-BE49-F238E27FC236}">
                          <a16:creationId xmlns:a16="http://schemas.microsoft.com/office/drawing/2014/main" id="{934F742B-8DE4-40DB-BE9F-CDDF3BAF2F67}"/>
                        </a:ext>
                      </a:extLst>
                    </p:cNvPr>
                    <p:cNvSpPr>
                      <a:spLocks noChangeAspect="1"/>
                    </p:cNvSpPr>
                    <p:nvPr/>
                  </p:nvSpPr>
                  <p:spPr bwMode="gray">
                    <a:xfrm>
                      <a:off x="2182" y="3557"/>
                      <a:ext cx="101" cy="26"/>
                    </a:xfrm>
                    <a:custGeom>
                      <a:avLst/>
                      <a:gdLst>
                        <a:gd name="T0" fmla="*/ 0 w 101"/>
                        <a:gd name="T1" fmla="*/ 26 h 26"/>
                        <a:gd name="T2" fmla="*/ 78 w 101"/>
                        <a:gd name="T3" fmla="*/ 26 h 26"/>
                        <a:gd name="T4" fmla="*/ 101 w 101"/>
                        <a:gd name="T5" fmla="*/ 0 h 26"/>
                        <a:gd name="T6" fmla="*/ 24 w 101"/>
                        <a:gd name="T7" fmla="*/ 0 h 26"/>
                        <a:gd name="T8" fmla="*/ 0 w 101"/>
                        <a:gd name="T9" fmla="*/ 26 h 26"/>
                      </a:gdLst>
                      <a:ahLst/>
                      <a:cxnLst>
                        <a:cxn ang="0">
                          <a:pos x="T0" y="T1"/>
                        </a:cxn>
                        <a:cxn ang="0">
                          <a:pos x="T2" y="T3"/>
                        </a:cxn>
                        <a:cxn ang="0">
                          <a:pos x="T4" y="T5"/>
                        </a:cxn>
                        <a:cxn ang="0">
                          <a:pos x="T6" y="T7"/>
                        </a:cxn>
                        <a:cxn ang="0">
                          <a:pos x="T8" y="T9"/>
                        </a:cxn>
                      </a:cxnLst>
                      <a:rect l="0" t="0" r="r" b="b"/>
                      <a:pathLst>
                        <a:path w="101" h="26">
                          <a:moveTo>
                            <a:pt x="0" y="26"/>
                          </a:moveTo>
                          <a:lnTo>
                            <a:pt x="78" y="26"/>
                          </a:lnTo>
                          <a:lnTo>
                            <a:pt x="101" y="0"/>
                          </a:lnTo>
                          <a:lnTo>
                            <a:pt x="24" y="0"/>
                          </a:lnTo>
                          <a:lnTo>
                            <a:pt x="0" y="2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8" name="Freeform 1190">
                      <a:extLst>
                        <a:ext uri="{FF2B5EF4-FFF2-40B4-BE49-F238E27FC236}">
                          <a16:creationId xmlns:a16="http://schemas.microsoft.com/office/drawing/2014/main" id="{B9B9BAF7-B4F5-4AC2-A685-777265B2F8F5}"/>
                        </a:ext>
                      </a:extLst>
                    </p:cNvPr>
                    <p:cNvSpPr>
                      <a:spLocks noChangeAspect="1"/>
                    </p:cNvSpPr>
                    <p:nvPr/>
                  </p:nvSpPr>
                  <p:spPr bwMode="gray">
                    <a:xfrm>
                      <a:off x="2390" y="3351"/>
                      <a:ext cx="2" cy="3"/>
                    </a:xfrm>
                    <a:custGeom>
                      <a:avLst/>
                      <a:gdLst>
                        <a:gd name="T0" fmla="*/ 2 w 2"/>
                        <a:gd name="T1" fmla="*/ 0 h 3"/>
                        <a:gd name="T2" fmla="*/ 0 w 2"/>
                        <a:gd name="T3" fmla="*/ 3 h 3"/>
                        <a:gd name="T4" fmla="*/ 2 w 2"/>
                        <a:gd name="T5" fmla="*/ 3 h 3"/>
                        <a:gd name="T6" fmla="*/ 2 w 2"/>
                        <a:gd name="T7" fmla="*/ 0 h 3"/>
                      </a:gdLst>
                      <a:ahLst/>
                      <a:cxnLst>
                        <a:cxn ang="0">
                          <a:pos x="T0" y="T1"/>
                        </a:cxn>
                        <a:cxn ang="0">
                          <a:pos x="T2" y="T3"/>
                        </a:cxn>
                        <a:cxn ang="0">
                          <a:pos x="T4" y="T5"/>
                        </a:cxn>
                        <a:cxn ang="0">
                          <a:pos x="T6" y="T7"/>
                        </a:cxn>
                      </a:cxnLst>
                      <a:rect l="0" t="0" r="r" b="b"/>
                      <a:pathLst>
                        <a:path w="2" h="3">
                          <a:moveTo>
                            <a:pt x="2" y="0"/>
                          </a:moveTo>
                          <a:lnTo>
                            <a:pt x="0" y="3"/>
                          </a:lnTo>
                          <a:lnTo>
                            <a:pt x="2" y="3"/>
                          </a:lnTo>
                          <a:lnTo>
                            <a:pt x="2"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69" name="Freeform 1191">
                      <a:extLst>
                        <a:ext uri="{FF2B5EF4-FFF2-40B4-BE49-F238E27FC236}">
                          <a16:creationId xmlns:a16="http://schemas.microsoft.com/office/drawing/2014/main" id="{BBDAAF81-CCDD-430C-8A35-2F88C04AF0EC}"/>
                        </a:ext>
                      </a:extLst>
                    </p:cNvPr>
                    <p:cNvSpPr>
                      <a:spLocks noChangeAspect="1"/>
                    </p:cNvSpPr>
                    <p:nvPr/>
                  </p:nvSpPr>
                  <p:spPr bwMode="gray">
                    <a:xfrm>
                      <a:off x="2220" y="3519"/>
                      <a:ext cx="97" cy="24"/>
                    </a:xfrm>
                    <a:custGeom>
                      <a:avLst/>
                      <a:gdLst>
                        <a:gd name="T0" fmla="*/ 97 w 97"/>
                        <a:gd name="T1" fmla="*/ 0 h 24"/>
                        <a:gd name="T2" fmla="*/ 21 w 97"/>
                        <a:gd name="T3" fmla="*/ 0 h 24"/>
                        <a:gd name="T4" fmla="*/ 0 w 97"/>
                        <a:gd name="T5" fmla="*/ 24 h 24"/>
                        <a:gd name="T6" fmla="*/ 75 w 97"/>
                        <a:gd name="T7" fmla="*/ 24 h 24"/>
                        <a:gd name="T8" fmla="*/ 97 w 97"/>
                        <a:gd name="T9" fmla="*/ 0 h 24"/>
                      </a:gdLst>
                      <a:ahLst/>
                      <a:cxnLst>
                        <a:cxn ang="0">
                          <a:pos x="T0" y="T1"/>
                        </a:cxn>
                        <a:cxn ang="0">
                          <a:pos x="T2" y="T3"/>
                        </a:cxn>
                        <a:cxn ang="0">
                          <a:pos x="T4" y="T5"/>
                        </a:cxn>
                        <a:cxn ang="0">
                          <a:pos x="T6" y="T7"/>
                        </a:cxn>
                        <a:cxn ang="0">
                          <a:pos x="T8" y="T9"/>
                        </a:cxn>
                      </a:cxnLst>
                      <a:rect l="0" t="0" r="r" b="b"/>
                      <a:pathLst>
                        <a:path w="97" h="24">
                          <a:moveTo>
                            <a:pt x="97" y="0"/>
                          </a:moveTo>
                          <a:lnTo>
                            <a:pt x="21" y="0"/>
                          </a:lnTo>
                          <a:lnTo>
                            <a:pt x="0" y="24"/>
                          </a:lnTo>
                          <a:lnTo>
                            <a:pt x="75" y="24"/>
                          </a:lnTo>
                          <a:lnTo>
                            <a:pt x="97"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0" name="Freeform 1192">
                      <a:extLst>
                        <a:ext uri="{FF2B5EF4-FFF2-40B4-BE49-F238E27FC236}">
                          <a16:creationId xmlns:a16="http://schemas.microsoft.com/office/drawing/2014/main" id="{2DF60314-7888-4EE4-915A-4D5C5599B6EB}"/>
                        </a:ext>
                      </a:extLst>
                    </p:cNvPr>
                    <p:cNvSpPr>
                      <a:spLocks noChangeAspect="1"/>
                    </p:cNvSpPr>
                    <p:nvPr/>
                  </p:nvSpPr>
                  <p:spPr bwMode="gray">
                    <a:xfrm>
                      <a:off x="2288" y="3443"/>
                      <a:ext cx="97" cy="24"/>
                    </a:xfrm>
                    <a:custGeom>
                      <a:avLst/>
                      <a:gdLst>
                        <a:gd name="T0" fmla="*/ 0 w 97"/>
                        <a:gd name="T1" fmla="*/ 24 h 24"/>
                        <a:gd name="T2" fmla="*/ 76 w 97"/>
                        <a:gd name="T3" fmla="*/ 24 h 24"/>
                        <a:gd name="T4" fmla="*/ 97 w 97"/>
                        <a:gd name="T5" fmla="*/ 0 h 24"/>
                        <a:gd name="T6" fmla="*/ 21 w 97"/>
                        <a:gd name="T7" fmla="*/ 0 h 24"/>
                        <a:gd name="T8" fmla="*/ 0 w 97"/>
                        <a:gd name="T9" fmla="*/ 24 h 24"/>
                      </a:gdLst>
                      <a:ahLst/>
                      <a:cxnLst>
                        <a:cxn ang="0">
                          <a:pos x="T0" y="T1"/>
                        </a:cxn>
                        <a:cxn ang="0">
                          <a:pos x="T2" y="T3"/>
                        </a:cxn>
                        <a:cxn ang="0">
                          <a:pos x="T4" y="T5"/>
                        </a:cxn>
                        <a:cxn ang="0">
                          <a:pos x="T6" y="T7"/>
                        </a:cxn>
                        <a:cxn ang="0">
                          <a:pos x="T8" y="T9"/>
                        </a:cxn>
                      </a:cxnLst>
                      <a:rect l="0" t="0" r="r" b="b"/>
                      <a:pathLst>
                        <a:path w="97" h="24">
                          <a:moveTo>
                            <a:pt x="0" y="24"/>
                          </a:moveTo>
                          <a:lnTo>
                            <a:pt x="76" y="24"/>
                          </a:lnTo>
                          <a:lnTo>
                            <a:pt x="97" y="0"/>
                          </a:lnTo>
                          <a:lnTo>
                            <a:pt x="21"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1" name="Freeform 1193">
                      <a:extLst>
                        <a:ext uri="{FF2B5EF4-FFF2-40B4-BE49-F238E27FC236}">
                          <a16:creationId xmlns:a16="http://schemas.microsoft.com/office/drawing/2014/main" id="{FACDAD31-A1BE-4D4A-872D-3447A31AD382}"/>
                        </a:ext>
                      </a:extLst>
                    </p:cNvPr>
                    <p:cNvSpPr>
                      <a:spLocks noChangeAspect="1"/>
                    </p:cNvSpPr>
                    <p:nvPr/>
                  </p:nvSpPr>
                  <p:spPr bwMode="gray">
                    <a:xfrm>
                      <a:off x="2253" y="3481"/>
                      <a:ext cx="99" cy="24"/>
                    </a:xfrm>
                    <a:custGeom>
                      <a:avLst/>
                      <a:gdLst>
                        <a:gd name="T0" fmla="*/ 0 w 99"/>
                        <a:gd name="T1" fmla="*/ 24 h 24"/>
                        <a:gd name="T2" fmla="*/ 78 w 99"/>
                        <a:gd name="T3" fmla="*/ 24 h 24"/>
                        <a:gd name="T4" fmla="*/ 99 w 99"/>
                        <a:gd name="T5" fmla="*/ 0 h 24"/>
                        <a:gd name="T6" fmla="*/ 21 w 99"/>
                        <a:gd name="T7" fmla="*/ 0 h 24"/>
                        <a:gd name="T8" fmla="*/ 0 w 99"/>
                        <a:gd name="T9" fmla="*/ 24 h 24"/>
                      </a:gdLst>
                      <a:ahLst/>
                      <a:cxnLst>
                        <a:cxn ang="0">
                          <a:pos x="T0" y="T1"/>
                        </a:cxn>
                        <a:cxn ang="0">
                          <a:pos x="T2" y="T3"/>
                        </a:cxn>
                        <a:cxn ang="0">
                          <a:pos x="T4" y="T5"/>
                        </a:cxn>
                        <a:cxn ang="0">
                          <a:pos x="T6" y="T7"/>
                        </a:cxn>
                        <a:cxn ang="0">
                          <a:pos x="T8" y="T9"/>
                        </a:cxn>
                      </a:cxnLst>
                      <a:rect l="0" t="0" r="r" b="b"/>
                      <a:pathLst>
                        <a:path w="99" h="24">
                          <a:moveTo>
                            <a:pt x="0" y="24"/>
                          </a:moveTo>
                          <a:lnTo>
                            <a:pt x="78" y="24"/>
                          </a:lnTo>
                          <a:lnTo>
                            <a:pt x="99" y="0"/>
                          </a:lnTo>
                          <a:lnTo>
                            <a:pt x="21"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2" name="Freeform 1194">
                      <a:extLst>
                        <a:ext uri="{FF2B5EF4-FFF2-40B4-BE49-F238E27FC236}">
                          <a16:creationId xmlns:a16="http://schemas.microsoft.com/office/drawing/2014/main" id="{5B817816-28EE-4616-96AA-E08A7C298A2A}"/>
                        </a:ext>
                      </a:extLst>
                    </p:cNvPr>
                    <p:cNvSpPr>
                      <a:spLocks noChangeAspect="1"/>
                    </p:cNvSpPr>
                    <p:nvPr/>
                  </p:nvSpPr>
                  <p:spPr bwMode="gray">
                    <a:xfrm>
                      <a:off x="2321" y="3406"/>
                      <a:ext cx="71" cy="23"/>
                    </a:xfrm>
                    <a:custGeom>
                      <a:avLst/>
                      <a:gdLst>
                        <a:gd name="T0" fmla="*/ 0 w 71"/>
                        <a:gd name="T1" fmla="*/ 23 h 23"/>
                        <a:gd name="T2" fmla="*/ 71 w 71"/>
                        <a:gd name="T3" fmla="*/ 23 h 23"/>
                        <a:gd name="T4" fmla="*/ 71 w 71"/>
                        <a:gd name="T5" fmla="*/ 0 h 23"/>
                        <a:gd name="T6" fmla="*/ 22 w 71"/>
                        <a:gd name="T7" fmla="*/ 0 h 23"/>
                        <a:gd name="T8" fmla="*/ 0 w 71"/>
                        <a:gd name="T9" fmla="*/ 23 h 23"/>
                      </a:gdLst>
                      <a:ahLst/>
                      <a:cxnLst>
                        <a:cxn ang="0">
                          <a:pos x="T0" y="T1"/>
                        </a:cxn>
                        <a:cxn ang="0">
                          <a:pos x="T2" y="T3"/>
                        </a:cxn>
                        <a:cxn ang="0">
                          <a:pos x="T4" y="T5"/>
                        </a:cxn>
                        <a:cxn ang="0">
                          <a:pos x="T6" y="T7"/>
                        </a:cxn>
                        <a:cxn ang="0">
                          <a:pos x="T8" y="T9"/>
                        </a:cxn>
                      </a:cxnLst>
                      <a:rect l="0" t="0" r="r" b="b"/>
                      <a:pathLst>
                        <a:path w="71" h="23">
                          <a:moveTo>
                            <a:pt x="0" y="23"/>
                          </a:moveTo>
                          <a:lnTo>
                            <a:pt x="71" y="23"/>
                          </a:lnTo>
                          <a:lnTo>
                            <a:pt x="71" y="0"/>
                          </a:lnTo>
                          <a:lnTo>
                            <a:pt x="22" y="0"/>
                          </a:lnTo>
                          <a:lnTo>
                            <a:pt x="0"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3" name="Freeform 1195">
                      <a:extLst>
                        <a:ext uri="{FF2B5EF4-FFF2-40B4-BE49-F238E27FC236}">
                          <a16:creationId xmlns:a16="http://schemas.microsoft.com/office/drawing/2014/main" id="{599FA067-33A0-4F33-AE6A-880670F12936}"/>
                        </a:ext>
                      </a:extLst>
                    </p:cNvPr>
                    <p:cNvSpPr>
                      <a:spLocks noChangeAspect="1"/>
                    </p:cNvSpPr>
                    <p:nvPr/>
                  </p:nvSpPr>
                  <p:spPr bwMode="gray">
                    <a:xfrm>
                      <a:off x="2357" y="3368"/>
                      <a:ext cx="35" cy="23"/>
                    </a:xfrm>
                    <a:custGeom>
                      <a:avLst/>
                      <a:gdLst>
                        <a:gd name="T0" fmla="*/ 0 w 35"/>
                        <a:gd name="T1" fmla="*/ 23 h 23"/>
                        <a:gd name="T2" fmla="*/ 35 w 35"/>
                        <a:gd name="T3" fmla="*/ 23 h 23"/>
                        <a:gd name="T4" fmla="*/ 35 w 35"/>
                        <a:gd name="T5" fmla="*/ 0 h 23"/>
                        <a:gd name="T6" fmla="*/ 21 w 35"/>
                        <a:gd name="T7" fmla="*/ 0 h 23"/>
                        <a:gd name="T8" fmla="*/ 0 w 35"/>
                        <a:gd name="T9" fmla="*/ 23 h 23"/>
                      </a:gdLst>
                      <a:ahLst/>
                      <a:cxnLst>
                        <a:cxn ang="0">
                          <a:pos x="T0" y="T1"/>
                        </a:cxn>
                        <a:cxn ang="0">
                          <a:pos x="T2" y="T3"/>
                        </a:cxn>
                        <a:cxn ang="0">
                          <a:pos x="T4" y="T5"/>
                        </a:cxn>
                        <a:cxn ang="0">
                          <a:pos x="T6" y="T7"/>
                        </a:cxn>
                        <a:cxn ang="0">
                          <a:pos x="T8" y="T9"/>
                        </a:cxn>
                      </a:cxnLst>
                      <a:rect l="0" t="0" r="r" b="b"/>
                      <a:pathLst>
                        <a:path w="35" h="23">
                          <a:moveTo>
                            <a:pt x="0" y="23"/>
                          </a:moveTo>
                          <a:lnTo>
                            <a:pt x="35" y="23"/>
                          </a:lnTo>
                          <a:lnTo>
                            <a:pt x="35" y="0"/>
                          </a:lnTo>
                          <a:lnTo>
                            <a:pt x="21" y="0"/>
                          </a:lnTo>
                          <a:lnTo>
                            <a:pt x="0"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4" name="Freeform 1196">
                      <a:extLst>
                        <a:ext uri="{FF2B5EF4-FFF2-40B4-BE49-F238E27FC236}">
                          <a16:creationId xmlns:a16="http://schemas.microsoft.com/office/drawing/2014/main" id="{FAC92A36-1925-4598-8087-2868A2CFA0E9}"/>
                        </a:ext>
                      </a:extLst>
                    </p:cNvPr>
                    <p:cNvSpPr>
                      <a:spLocks noChangeAspect="1"/>
                    </p:cNvSpPr>
                    <p:nvPr/>
                  </p:nvSpPr>
                  <p:spPr bwMode="gray">
                    <a:xfrm>
                      <a:off x="2125" y="3623"/>
                      <a:ext cx="97" cy="23"/>
                    </a:xfrm>
                    <a:custGeom>
                      <a:avLst/>
                      <a:gdLst>
                        <a:gd name="T0" fmla="*/ 97 w 97"/>
                        <a:gd name="T1" fmla="*/ 0 h 23"/>
                        <a:gd name="T2" fmla="*/ 21 w 97"/>
                        <a:gd name="T3" fmla="*/ 0 h 23"/>
                        <a:gd name="T4" fmla="*/ 0 w 97"/>
                        <a:gd name="T5" fmla="*/ 23 h 23"/>
                        <a:gd name="T6" fmla="*/ 76 w 97"/>
                        <a:gd name="T7" fmla="*/ 23 h 23"/>
                        <a:gd name="T8" fmla="*/ 97 w 97"/>
                        <a:gd name="T9" fmla="*/ 0 h 23"/>
                      </a:gdLst>
                      <a:ahLst/>
                      <a:cxnLst>
                        <a:cxn ang="0">
                          <a:pos x="T0" y="T1"/>
                        </a:cxn>
                        <a:cxn ang="0">
                          <a:pos x="T2" y="T3"/>
                        </a:cxn>
                        <a:cxn ang="0">
                          <a:pos x="T4" y="T5"/>
                        </a:cxn>
                        <a:cxn ang="0">
                          <a:pos x="T6" y="T7"/>
                        </a:cxn>
                        <a:cxn ang="0">
                          <a:pos x="T8" y="T9"/>
                        </a:cxn>
                      </a:cxnLst>
                      <a:rect l="0" t="0" r="r" b="b"/>
                      <a:pathLst>
                        <a:path w="97" h="23">
                          <a:moveTo>
                            <a:pt x="97" y="0"/>
                          </a:moveTo>
                          <a:lnTo>
                            <a:pt x="21" y="0"/>
                          </a:lnTo>
                          <a:lnTo>
                            <a:pt x="0" y="23"/>
                          </a:lnTo>
                          <a:lnTo>
                            <a:pt x="76" y="23"/>
                          </a:lnTo>
                          <a:lnTo>
                            <a:pt x="97"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5" name="Freeform 1197">
                      <a:extLst>
                        <a:ext uri="{FF2B5EF4-FFF2-40B4-BE49-F238E27FC236}">
                          <a16:creationId xmlns:a16="http://schemas.microsoft.com/office/drawing/2014/main" id="{A3F8D236-3F2E-446E-8096-CCA8901A0A2D}"/>
                        </a:ext>
                      </a:extLst>
                    </p:cNvPr>
                    <p:cNvSpPr>
                      <a:spLocks noChangeAspect="1"/>
                    </p:cNvSpPr>
                    <p:nvPr/>
                  </p:nvSpPr>
                  <p:spPr bwMode="gray">
                    <a:xfrm>
                      <a:off x="2002" y="3710"/>
                      <a:ext cx="69" cy="81"/>
                    </a:xfrm>
                    <a:custGeom>
                      <a:avLst/>
                      <a:gdLst>
                        <a:gd name="T0" fmla="*/ 0 w 69"/>
                        <a:gd name="T1" fmla="*/ 73 h 81"/>
                        <a:gd name="T2" fmla="*/ 0 w 69"/>
                        <a:gd name="T3" fmla="*/ 81 h 81"/>
                        <a:gd name="T4" fmla="*/ 69 w 69"/>
                        <a:gd name="T5" fmla="*/ 81 h 81"/>
                        <a:gd name="T6" fmla="*/ 69 w 69"/>
                        <a:gd name="T7" fmla="*/ 81 h 81"/>
                        <a:gd name="T8" fmla="*/ 69 w 69"/>
                        <a:gd name="T9" fmla="*/ 0 h 81"/>
                        <a:gd name="T10" fmla="*/ 67 w 69"/>
                        <a:gd name="T11" fmla="*/ 0 h 81"/>
                        <a:gd name="T12" fmla="*/ 0 w 69"/>
                        <a:gd name="T13" fmla="*/ 73 h 81"/>
                      </a:gdLst>
                      <a:ahLst/>
                      <a:cxnLst>
                        <a:cxn ang="0">
                          <a:pos x="T0" y="T1"/>
                        </a:cxn>
                        <a:cxn ang="0">
                          <a:pos x="T2" y="T3"/>
                        </a:cxn>
                        <a:cxn ang="0">
                          <a:pos x="T4" y="T5"/>
                        </a:cxn>
                        <a:cxn ang="0">
                          <a:pos x="T6" y="T7"/>
                        </a:cxn>
                        <a:cxn ang="0">
                          <a:pos x="T8" y="T9"/>
                        </a:cxn>
                        <a:cxn ang="0">
                          <a:pos x="T10" y="T11"/>
                        </a:cxn>
                        <a:cxn ang="0">
                          <a:pos x="T12" y="T13"/>
                        </a:cxn>
                      </a:cxnLst>
                      <a:rect l="0" t="0" r="r" b="b"/>
                      <a:pathLst>
                        <a:path w="69" h="81">
                          <a:moveTo>
                            <a:pt x="0" y="73"/>
                          </a:moveTo>
                          <a:lnTo>
                            <a:pt x="0" y="81"/>
                          </a:lnTo>
                          <a:lnTo>
                            <a:pt x="69" y="81"/>
                          </a:lnTo>
                          <a:lnTo>
                            <a:pt x="69" y="81"/>
                          </a:lnTo>
                          <a:lnTo>
                            <a:pt x="69" y="0"/>
                          </a:lnTo>
                          <a:lnTo>
                            <a:pt x="67" y="0"/>
                          </a:lnTo>
                          <a:lnTo>
                            <a:pt x="0" y="7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6" name="Freeform 1198">
                      <a:extLst>
                        <a:ext uri="{FF2B5EF4-FFF2-40B4-BE49-F238E27FC236}">
                          <a16:creationId xmlns:a16="http://schemas.microsoft.com/office/drawing/2014/main" id="{57C173D0-363A-4F31-96E6-92A10075832F}"/>
                        </a:ext>
                      </a:extLst>
                    </p:cNvPr>
                    <p:cNvSpPr>
                      <a:spLocks noChangeAspect="1"/>
                    </p:cNvSpPr>
                    <p:nvPr/>
                  </p:nvSpPr>
                  <p:spPr bwMode="gray">
                    <a:xfrm>
                      <a:off x="2097" y="3710"/>
                      <a:ext cx="47" cy="52"/>
                    </a:xfrm>
                    <a:custGeom>
                      <a:avLst/>
                      <a:gdLst>
                        <a:gd name="T0" fmla="*/ 0 w 47"/>
                        <a:gd name="T1" fmla="*/ 0 h 52"/>
                        <a:gd name="T2" fmla="*/ 0 w 47"/>
                        <a:gd name="T3" fmla="*/ 52 h 52"/>
                        <a:gd name="T4" fmla="*/ 47 w 47"/>
                        <a:gd name="T5" fmla="*/ 0 h 52"/>
                        <a:gd name="T6" fmla="*/ 0 w 47"/>
                        <a:gd name="T7" fmla="*/ 0 h 52"/>
                      </a:gdLst>
                      <a:ahLst/>
                      <a:cxnLst>
                        <a:cxn ang="0">
                          <a:pos x="T0" y="T1"/>
                        </a:cxn>
                        <a:cxn ang="0">
                          <a:pos x="T2" y="T3"/>
                        </a:cxn>
                        <a:cxn ang="0">
                          <a:pos x="T4" y="T5"/>
                        </a:cxn>
                        <a:cxn ang="0">
                          <a:pos x="T6" y="T7"/>
                        </a:cxn>
                      </a:cxnLst>
                      <a:rect l="0" t="0" r="r" b="b"/>
                      <a:pathLst>
                        <a:path w="47" h="52">
                          <a:moveTo>
                            <a:pt x="0" y="0"/>
                          </a:moveTo>
                          <a:lnTo>
                            <a:pt x="0" y="52"/>
                          </a:lnTo>
                          <a:lnTo>
                            <a:pt x="47" y="0"/>
                          </a:lnTo>
                          <a:lnTo>
                            <a:pt x="0" y="0"/>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7" name="Rectangle 1199">
                      <a:extLst>
                        <a:ext uri="{FF2B5EF4-FFF2-40B4-BE49-F238E27FC236}">
                          <a16:creationId xmlns:a16="http://schemas.microsoft.com/office/drawing/2014/main" id="{1D9AEBA5-BB71-43FA-8123-20B19F9A571C}"/>
                        </a:ext>
                      </a:extLst>
                    </p:cNvPr>
                    <p:cNvSpPr>
                      <a:spLocks noChangeAspect="1" noChangeArrowheads="1"/>
                    </p:cNvSpPr>
                    <p:nvPr/>
                  </p:nvSpPr>
                  <p:spPr bwMode="gray">
                    <a:xfrm>
                      <a:off x="2392" y="3505"/>
                      <a:ext cx="1" cy="1"/>
                    </a:xfrm>
                    <a:prstGeom prst="rect">
                      <a:avLst/>
                    </a:prstGeom>
                    <a:grpFill/>
                    <a:ln w="31750" cap="rnd" algn="ctr">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8" name="Freeform 1200">
                      <a:extLst>
                        <a:ext uri="{FF2B5EF4-FFF2-40B4-BE49-F238E27FC236}">
                          <a16:creationId xmlns:a16="http://schemas.microsoft.com/office/drawing/2014/main" id="{C30C10A4-D825-4B11-A375-DD281E8FA068}"/>
                        </a:ext>
                      </a:extLst>
                    </p:cNvPr>
                    <p:cNvSpPr>
                      <a:spLocks noChangeAspect="1"/>
                    </p:cNvSpPr>
                    <p:nvPr/>
                  </p:nvSpPr>
                  <p:spPr bwMode="gray">
                    <a:xfrm>
                      <a:off x="2359" y="3519"/>
                      <a:ext cx="33" cy="24"/>
                    </a:xfrm>
                    <a:custGeom>
                      <a:avLst/>
                      <a:gdLst>
                        <a:gd name="T0" fmla="*/ 0 w 33"/>
                        <a:gd name="T1" fmla="*/ 24 h 24"/>
                        <a:gd name="T2" fmla="*/ 33 w 33"/>
                        <a:gd name="T3" fmla="*/ 24 h 24"/>
                        <a:gd name="T4" fmla="*/ 33 w 33"/>
                        <a:gd name="T5" fmla="*/ 0 h 24"/>
                        <a:gd name="T6" fmla="*/ 21 w 33"/>
                        <a:gd name="T7" fmla="*/ 0 h 24"/>
                        <a:gd name="T8" fmla="*/ 0 w 33"/>
                        <a:gd name="T9" fmla="*/ 24 h 24"/>
                      </a:gdLst>
                      <a:ahLst/>
                      <a:cxnLst>
                        <a:cxn ang="0">
                          <a:pos x="T0" y="T1"/>
                        </a:cxn>
                        <a:cxn ang="0">
                          <a:pos x="T2" y="T3"/>
                        </a:cxn>
                        <a:cxn ang="0">
                          <a:pos x="T4" y="T5"/>
                        </a:cxn>
                        <a:cxn ang="0">
                          <a:pos x="T6" y="T7"/>
                        </a:cxn>
                        <a:cxn ang="0">
                          <a:pos x="T8" y="T9"/>
                        </a:cxn>
                      </a:cxnLst>
                      <a:rect l="0" t="0" r="r" b="b"/>
                      <a:pathLst>
                        <a:path w="33" h="24">
                          <a:moveTo>
                            <a:pt x="0" y="24"/>
                          </a:moveTo>
                          <a:lnTo>
                            <a:pt x="33" y="24"/>
                          </a:lnTo>
                          <a:lnTo>
                            <a:pt x="33" y="0"/>
                          </a:lnTo>
                          <a:lnTo>
                            <a:pt x="21" y="0"/>
                          </a:lnTo>
                          <a:lnTo>
                            <a:pt x="0" y="24"/>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9" name="Freeform 1201">
                      <a:extLst>
                        <a:ext uri="{FF2B5EF4-FFF2-40B4-BE49-F238E27FC236}">
                          <a16:creationId xmlns:a16="http://schemas.microsoft.com/office/drawing/2014/main" id="{D7FF194D-2799-4598-A0EA-4F4C35AF248C}"/>
                        </a:ext>
                      </a:extLst>
                    </p:cNvPr>
                    <p:cNvSpPr>
                      <a:spLocks noChangeAspect="1"/>
                    </p:cNvSpPr>
                    <p:nvPr/>
                  </p:nvSpPr>
                  <p:spPr bwMode="gray">
                    <a:xfrm>
                      <a:off x="2321" y="3557"/>
                      <a:ext cx="71" cy="26"/>
                    </a:xfrm>
                    <a:custGeom>
                      <a:avLst/>
                      <a:gdLst>
                        <a:gd name="T0" fmla="*/ 0 w 71"/>
                        <a:gd name="T1" fmla="*/ 26 h 26"/>
                        <a:gd name="T2" fmla="*/ 71 w 71"/>
                        <a:gd name="T3" fmla="*/ 26 h 26"/>
                        <a:gd name="T4" fmla="*/ 71 w 71"/>
                        <a:gd name="T5" fmla="*/ 0 h 26"/>
                        <a:gd name="T6" fmla="*/ 24 w 71"/>
                        <a:gd name="T7" fmla="*/ 0 h 26"/>
                        <a:gd name="T8" fmla="*/ 0 w 71"/>
                        <a:gd name="T9" fmla="*/ 26 h 26"/>
                      </a:gdLst>
                      <a:ahLst/>
                      <a:cxnLst>
                        <a:cxn ang="0">
                          <a:pos x="T0" y="T1"/>
                        </a:cxn>
                        <a:cxn ang="0">
                          <a:pos x="T2" y="T3"/>
                        </a:cxn>
                        <a:cxn ang="0">
                          <a:pos x="T4" y="T5"/>
                        </a:cxn>
                        <a:cxn ang="0">
                          <a:pos x="T6" y="T7"/>
                        </a:cxn>
                        <a:cxn ang="0">
                          <a:pos x="T8" y="T9"/>
                        </a:cxn>
                      </a:cxnLst>
                      <a:rect l="0" t="0" r="r" b="b"/>
                      <a:pathLst>
                        <a:path w="71" h="26">
                          <a:moveTo>
                            <a:pt x="0" y="26"/>
                          </a:moveTo>
                          <a:lnTo>
                            <a:pt x="71" y="26"/>
                          </a:lnTo>
                          <a:lnTo>
                            <a:pt x="71" y="0"/>
                          </a:lnTo>
                          <a:lnTo>
                            <a:pt x="24" y="0"/>
                          </a:lnTo>
                          <a:lnTo>
                            <a:pt x="0" y="2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0" name="Freeform 1202">
                      <a:extLst>
                        <a:ext uri="{FF2B5EF4-FFF2-40B4-BE49-F238E27FC236}">
                          <a16:creationId xmlns:a16="http://schemas.microsoft.com/office/drawing/2014/main" id="{864714C3-7682-41C9-B789-43A9F2C3141A}"/>
                        </a:ext>
                      </a:extLst>
                    </p:cNvPr>
                    <p:cNvSpPr>
                      <a:spLocks noChangeAspect="1"/>
                    </p:cNvSpPr>
                    <p:nvPr/>
                  </p:nvSpPr>
                  <p:spPr bwMode="gray">
                    <a:xfrm>
                      <a:off x="2265" y="3623"/>
                      <a:ext cx="122" cy="23"/>
                    </a:xfrm>
                    <a:custGeom>
                      <a:avLst/>
                      <a:gdLst>
                        <a:gd name="T0" fmla="*/ 0 w 122"/>
                        <a:gd name="T1" fmla="*/ 23 h 23"/>
                        <a:gd name="T2" fmla="*/ 101 w 122"/>
                        <a:gd name="T3" fmla="*/ 23 h 23"/>
                        <a:gd name="T4" fmla="*/ 122 w 122"/>
                        <a:gd name="T5" fmla="*/ 0 h 23"/>
                        <a:gd name="T6" fmla="*/ 21 w 122"/>
                        <a:gd name="T7" fmla="*/ 0 h 23"/>
                        <a:gd name="T8" fmla="*/ 0 w 122"/>
                        <a:gd name="T9" fmla="*/ 23 h 23"/>
                      </a:gdLst>
                      <a:ahLst/>
                      <a:cxnLst>
                        <a:cxn ang="0">
                          <a:pos x="T0" y="T1"/>
                        </a:cxn>
                        <a:cxn ang="0">
                          <a:pos x="T2" y="T3"/>
                        </a:cxn>
                        <a:cxn ang="0">
                          <a:pos x="T4" y="T5"/>
                        </a:cxn>
                        <a:cxn ang="0">
                          <a:pos x="T6" y="T7"/>
                        </a:cxn>
                        <a:cxn ang="0">
                          <a:pos x="T8" y="T9"/>
                        </a:cxn>
                      </a:cxnLst>
                      <a:rect l="0" t="0" r="r" b="b"/>
                      <a:pathLst>
                        <a:path w="122" h="23">
                          <a:moveTo>
                            <a:pt x="0" y="23"/>
                          </a:moveTo>
                          <a:lnTo>
                            <a:pt x="101" y="23"/>
                          </a:lnTo>
                          <a:lnTo>
                            <a:pt x="122" y="0"/>
                          </a:lnTo>
                          <a:lnTo>
                            <a:pt x="21" y="0"/>
                          </a:lnTo>
                          <a:lnTo>
                            <a:pt x="0" y="23"/>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1" name="Freeform 1203">
                      <a:extLst>
                        <a:ext uri="{FF2B5EF4-FFF2-40B4-BE49-F238E27FC236}">
                          <a16:creationId xmlns:a16="http://schemas.microsoft.com/office/drawing/2014/main" id="{4BA9618E-667D-462A-A5B7-86022EBB7033}"/>
                        </a:ext>
                      </a:extLst>
                    </p:cNvPr>
                    <p:cNvSpPr>
                      <a:spLocks noChangeAspect="1"/>
                    </p:cNvSpPr>
                    <p:nvPr/>
                  </p:nvSpPr>
                  <p:spPr bwMode="gray">
                    <a:xfrm>
                      <a:off x="2132" y="3755"/>
                      <a:ext cx="36" cy="36"/>
                    </a:xfrm>
                    <a:custGeom>
                      <a:avLst/>
                      <a:gdLst>
                        <a:gd name="T0" fmla="*/ 36 w 36"/>
                        <a:gd name="T1" fmla="*/ 36 h 36"/>
                        <a:gd name="T2" fmla="*/ 36 w 36"/>
                        <a:gd name="T3" fmla="*/ 0 h 36"/>
                        <a:gd name="T4" fmla="*/ 0 w 36"/>
                        <a:gd name="T5" fmla="*/ 36 h 36"/>
                        <a:gd name="T6" fmla="*/ 36 w 36"/>
                        <a:gd name="T7" fmla="*/ 36 h 36"/>
                      </a:gdLst>
                      <a:ahLst/>
                      <a:cxnLst>
                        <a:cxn ang="0">
                          <a:pos x="T0" y="T1"/>
                        </a:cxn>
                        <a:cxn ang="0">
                          <a:pos x="T2" y="T3"/>
                        </a:cxn>
                        <a:cxn ang="0">
                          <a:pos x="T4" y="T5"/>
                        </a:cxn>
                        <a:cxn ang="0">
                          <a:pos x="T6" y="T7"/>
                        </a:cxn>
                      </a:cxnLst>
                      <a:rect l="0" t="0" r="r" b="b"/>
                      <a:pathLst>
                        <a:path w="36" h="36">
                          <a:moveTo>
                            <a:pt x="36" y="36"/>
                          </a:moveTo>
                          <a:lnTo>
                            <a:pt x="36" y="0"/>
                          </a:lnTo>
                          <a:lnTo>
                            <a:pt x="0" y="36"/>
                          </a:lnTo>
                          <a:lnTo>
                            <a:pt x="36" y="3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2" name="Freeform 1204">
                      <a:extLst>
                        <a:ext uri="{FF2B5EF4-FFF2-40B4-BE49-F238E27FC236}">
                          <a16:creationId xmlns:a16="http://schemas.microsoft.com/office/drawing/2014/main" id="{D9FA5E53-78AE-4F6F-9B02-FB0135CBDC40}"/>
                        </a:ext>
                      </a:extLst>
                    </p:cNvPr>
                    <p:cNvSpPr>
                      <a:spLocks noChangeAspect="1"/>
                    </p:cNvSpPr>
                    <p:nvPr/>
                  </p:nvSpPr>
                  <p:spPr bwMode="gray">
                    <a:xfrm>
                      <a:off x="2191" y="3710"/>
                      <a:ext cx="71" cy="81"/>
                    </a:xfrm>
                    <a:custGeom>
                      <a:avLst/>
                      <a:gdLst>
                        <a:gd name="T0" fmla="*/ 0 w 71"/>
                        <a:gd name="T1" fmla="*/ 17 h 81"/>
                        <a:gd name="T2" fmla="*/ 0 w 71"/>
                        <a:gd name="T3" fmla="*/ 81 h 81"/>
                        <a:gd name="T4" fmla="*/ 45 w 71"/>
                        <a:gd name="T5" fmla="*/ 81 h 81"/>
                        <a:gd name="T6" fmla="*/ 71 w 71"/>
                        <a:gd name="T7" fmla="*/ 52 h 81"/>
                        <a:gd name="T8" fmla="*/ 71 w 71"/>
                        <a:gd name="T9" fmla="*/ 0 h 81"/>
                        <a:gd name="T10" fmla="*/ 17 w 71"/>
                        <a:gd name="T11" fmla="*/ 0 h 81"/>
                        <a:gd name="T12" fmla="*/ 0 w 71"/>
                        <a:gd name="T13" fmla="*/ 17 h 81"/>
                      </a:gdLst>
                      <a:ahLst/>
                      <a:cxnLst>
                        <a:cxn ang="0">
                          <a:pos x="T0" y="T1"/>
                        </a:cxn>
                        <a:cxn ang="0">
                          <a:pos x="T2" y="T3"/>
                        </a:cxn>
                        <a:cxn ang="0">
                          <a:pos x="T4" y="T5"/>
                        </a:cxn>
                        <a:cxn ang="0">
                          <a:pos x="T6" y="T7"/>
                        </a:cxn>
                        <a:cxn ang="0">
                          <a:pos x="T8" y="T9"/>
                        </a:cxn>
                        <a:cxn ang="0">
                          <a:pos x="T10" y="T11"/>
                        </a:cxn>
                        <a:cxn ang="0">
                          <a:pos x="T12" y="T13"/>
                        </a:cxn>
                      </a:cxnLst>
                      <a:rect l="0" t="0" r="r" b="b"/>
                      <a:pathLst>
                        <a:path w="71" h="81">
                          <a:moveTo>
                            <a:pt x="0" y="17"/>
                          </a:moveTo>
                          <a:lnTo>
                            <a:pt x="0" y="81"/>
                          </a:lnTo>
                          <a:lnTo>
                            <a:pt x="45" y="81"/>
                          </a:lnTo>
                          <a:lnTo>
                            <a:pt x="71" y="52"/>
                          </a:lnTo>
                          <a:lnTo>
                            <a:pt x="71" y="0"/>
                          </a:lnTo>
                          <a:lnTo>
                            <a:pt x="17" y="0"/>
                          </a:lnTo>
                          <a:lnTo>
                            <a:pt x="0" y="17"/>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83" name="Freeform 1205">
                      <a:extLst>
                        <a:ext uri="{FF2B5EF4-FFF2-40B4-BE49-F238E27FC236}">
                          <a16:creationId xmlns:a16="http://schemas.microsoft.com/office/drawing/2014/main" id="{F72ED86C-1803-47DB-88E8-4D9D5502AF15}"/>
                        </a:ext>
                      </a:extLst>
                    </p:cNvPr>
                    <p:cNvSpPr>
                      <a:spLocks noChangeAspect="1"/>
                    </p:cNvSpPr>
                    <p:nvPr/>
                  </p:nvSpPr>
                  <p:spPr bwMode="gray">
                    <a:xfrm>
                      <a:off x="2286" y="3710"/>
                      <a:ext cx="23" cy="26"/>
                    </a:xfrm>
                    <a:custGeom>
                      <a:avLst/>
                      <a:gdLst>
                        <a:gd name="T0" fmla="*/ 0 w 23"/>
                        <a:gd name="T1" fmla="*/ 26 h 26"/>
                        <a:gd name="T2" fmla="*/ 23 w 23"/>
                        <a:gd name="T3" fmla="*/ 0 h 26"/>
                        <a:gd name="T4" fmla="*/ 0 w 23"/>
                        <a:gd name="T5" fmla="*/ 0 h 26"/>
                        <a:gd name="T6" fmla="*/ 0 w 23"/>
                        <a:gd name="T7" fmla="*/ 26 h 26"/>
                      </a:gdLst>
                      <a:ahLst/>
                      <a:cxnLst>
                        <a:cxn ang="0">
                          <a:pos x="T0" y="T1"/>
                        </a:cxn>
                        <a:cxn ang="0">
                          <a:pos x="T2" y="T3"/>
                        </a:cxn>
                        <a:cxn ang="0">
                          <a:pos x="T4" y="T5"/>
                        </a:cxn>
                        <a:cxn ang="0">
                          <a:pos x="T6" y="T7"/>
                        </a:cxn>
                      </a:cxnLst>
                      <a:rect l="0" t="0" r="r" b="b"/>
                      <a:pathLst>
                        <a:path w="23" h="26">
                          <a:moveTo>
                            <a:pt x="0" y="26"/>
                          </a:moveTo>
                          <a:lnTo>
                            <a:pt x="23" y="0"/>
                          </a:lnTo>
                          <a:lnTo>
                            <a:pt x="0" y="0"/>
                          </a:lnTo>
                          <a:lnTo>
                            <a:pt x="0" y="26"/>
                          </a:lnTo>
                          <a:close/>
                        </a:path>
                      </a:pathLst>
                    </a:custGeom>
                    <a:grpFill/>
                    <a:ln w="3175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grpSp>
            <p:nvGrpSpPr>
              <p:cNvPr id="59" name="Group 730">
                <a:extLst>
                  <a:ext uri="{FF2B5EF4-FFF2-40B4-BE49-F238E27FC236}">
                    <a16:creationId xmlns:a16="http://schemas.microsoft.com/office/drawing/2014/main" id="{8F3A0D43-6314-4106-AE6D-C814EF502E3E}"/>
                  </a:ext>
                </a:extLst>
              </p:cNvPr>
              <p:cNvGrpSpPr>
                <a:grpSpLocks/>
              </p:cNvGrpSpPr>
              <p:nvPr/>
            </p:nvGrpSpPr>
            <p:grpSpPr bwMode="auto">
              <a:xfrm>
                <a:off x="4413250" y="3358918"/>
                <a:ext cx="684364" cy="463781"/>
                <a:chOff x="580" y="618"/>
                <a:chExt cx="1517" cy="1370"/>
              </a:xfrm>
              <a:effectLst/>
            </p:grpSpPr>
            <p:grpSp>
              <p:nvGrpSpPr>
                <p:cNvPr id="60" name="Group 731">
                  <a:extLst>
                    <a:ext uri="{FF2B5EF4-FFF2-40B4-BE49-F238E27FC236}">
                      <a16:creationId xmlns:a16="http://schemas.microsoft.com/office/drawing/2014/main" id="{1B1C92E9-6E17-4FD6-B10A-3FE09C4B3D41}"/>
                    </a:ext>
                  </a:extLst>
                </p:cNvPr>
                <p:cNvGrpSpPr>
                  <a:grpSpLocks/>
                </p:cNvGrpSpPr>
                <p:nvPr/>
              </p:nvGrpSpPr>
              <p:grpSpPr bwMode="auto">
                <a:xfrm>
                  <a:off x="580" y="1473"/>
                  <a:ext cx="279" cy="515"/>
                  <a:chOff x="580" y="1473"/>
                  <a:chExt cx="279" cy="515"/>
                </a:xfrm>
              </p:grpSpPr>
              <p:grpSp>
                <p:nvGrpSpPr>
                  <p:cNvPr id="496" name="Group 732">
                    <a:extLst>
                      <a:ext uri="{FF2B5EF4-FFF2-40B4-BE49-F238E27FC236}">
                        <a16:creationId xmlns:a16="http://schemas.microsoft.com/office/drawing/2014/main" id="{2DA458BE-E3D8-4BBF-8C11-46DA0BFAB1D5}"/>
                      </a:ext>
                    </a:extLst>
                  </p:cNvPr>
                  <p:cNvGrpSpPr>
                    <a:grpSpLocks noChangeAspect="1"/>
                  </p:cNvGrpSpPr>
                  <p:nvPr/>
                </p:nvGrpSpPr>
                <p:grpSpPr bwMode="auto">
                  <a:xfrm>
                    <a:off x="580" y="1473"/>
                    <a:ext cx="279" cy="515"/>
                    <a:chOff x="1353" y="2978"/>
                    <a:chExt cx="279" cy="515"/>
                  </a:xfrm>
                </p:grpSpPr>
                <p:sp>
                  <p:nvSpPr>
                    <p:cNvPr id="521" name="Rectangle 733">
                      <a:extLst>
                        <a:ext uri="{FF2B5EF4-FFF2-40B4-BE49-F238E27FC236}">
                          <a16:creationId xmlns:a16="http://schemas.microsoft.com/office/drawing/2014/main" id="{0AF65B46-1506-4EBB-862F-2ABC51FEC514}"/>
                        </a:ext>
                      </a:extLst>
                    </p:cNvPr>
                    <p:cNvSpPr>
                      <a:spLocks noChangeAspect="1" noChangeArrowheads="1"/>
                    </p:cNvSpPr>
                    <p:nvPr/>
                  </p:nvSpPr>
                  <p:spPr bwMode="gray">
                    <a:xfrm>
                      <a:off x="1353" y="2978"/>
                      <a:ext cx="279" cy="51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2" name="Freeform 734">
                      <a:extLst>
                        <a:ext uri="{FF2B5EF4-FFF2-40B4-BE49-F238E27FC236}">
                          <a16:creationId xmlns:a16="http://schemas.microsoft.com/office/drawing/2014/main" id="{B569CA32-8FCD-4ED1-B95A-7E79D2777DE2}"/>
                        </a:ext>
                      </a:extLst>
                    </p:cNvPr>
                    <p:cNvSpPr>
                      <a:spLocks noChangeAspect="1"/>
                    </p:cNvSpPr>
                    <p:nvPr/>
                  </p:nvSpPr>
                  <p:spPr bwMode="gray">
                    <a:xfrm>
                      <a:off x="1363" y="2988"/>
                      <a:ext cx="259" cy="496"/>
                    </a:xfrm>
                    <a:custGeom>
                      <a:avLst/>
                      <a:gdLst>
                        <a:gd name="T0" fmla="*/ 110 w 110"/>
                        <a:gd name="T1" fmla="*/ 0 h 210"/>
                        <a:gd name="T2" fmla="*/ 0 w 110"/>
                        <a:gd name="T3" fmla="*/ 0 h 210"/>
                        <a:gd name="T4" fmla="*/ 0 w 110"/>
                        <a:gd name="T5" fmla="*/ 210 h 210"/>
                        <a:gd name="T6" fmla="*/ 110 w 110"/>
                        <a:gd name="T7" fmla="*/ 210 h 210"/>
                        <a:gd name="T8" fmla="*/ 110 w 110"/>
                        <a:gd name="T9" fmla="*/ 0 h 210"/>
                      </a:gdLst>
                      <a:ahLst/>
                      <a:cxnLst>
                        <a:cxn ang="0">
                          <a:pos x="T0" y="T1"/>
                        </a:cxn>
                        <a:cxn ang="0">
                          <a:pos x="T2" y="T3"/>
                        </a:cxn>
                        <a:cxn ang="0">
                          <a:pos x="T4" y="T5"/>
                        </a:cxn>
                        <a:cxn ang="0">
                          <a:pos x="T6" y="T7"/>
                        </a:cxn>
                        <a:cxn ang="0">
                          <a:pos x="T8" y="T9"/>
                        </a:cxn>
                      </a:cxnLst>
                      <a:rect l="0" t="0" r="r" b="b"/>
                      <a:pathLst>
                        <a:path w="110" h="210">
                          <a:moveTo>
                            <a:pt x="110" y="0"/>
                          </a:moveTo>
                          <a:cubicBezTo>
                            <a:pt x="106" y="0"/>
                            <a:pt x="4" y="0"/>
                            <a:pt x="0" y="0"/>
                          </a:cubicBezTo>
                          <a:cubicBezTo>
                            <a:pt x="0" y="4"/>
                            <a:pt x="0" y="207"/>
                            <a:pt x="0" y="210"/>
                          </a:cubicBezTo>
                          <a:cubicBezTo>
                            <a:pt x="4" y="210"/>
                            <a:pt x="106" y="210"/>
                            <a:pt x="110" y="210"/>
                          </a:cubicBezTo>
                          <a:cubicBezTo>
                            <a:pt x="110" y="207"/>
                            <a:pt x="110" y="4"/>
                            <a:pt x="110" y="0"/>
                          </a:cubicBezTo>
                          <a:close/>
                        </a:path>
                      </a:pathLst>
                    </a:custGeom>
                    <a:solidFill>
                      <a:srgbClr val="7E7E7E"/>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nvGrpSpPr>
                    <p:cNvPr id="523" name="Group 735">
                      <a:extLst>
                        <a:ext uri="{FF2B5EF4-FFF2-40B4-BE49-F238E27FC236}">
                          <a16:creationId xmlns:a16="http://schemas.microsoft.com/office/drawing/2014/main" id="{1E0B5746-AA11-4D95-B7C1-1F21FD2871D6}"/>
                        </a:ext>
                      </a:extLst>
                    </p:cNvPr>
                    <p:cNvGrpSpPr>
                      <a:grpSpLocks noChangeAspect="1"/>
                    </p:cNvGrpSpPr>
                    <p:nvPr/>
                  </p:nvGrpSpPr>
                  <p:grpSpPr bwMode="auto">
                    <a:xfrm>
                      <a:off x="1363" y="3049"/>
                      <a:ext cx="259" cy="397"/>
                      <a:chOff x="1363" y="3049"/>
                      <a:chExt cx="259" cy="397"/>
                    </a:xfrm>
                  </p:grpSpPr>
                  <p:sp>
                    <p:nvSpPr>
                      <p:cNvPr id="524" name="Rectangle 736">
                        <a:extLst>
                          <a:ext uri="{FF2B5EF4-FFF2-40B4-BE49-F238E27FC236}">
                            <a16:creationId xmlns:a16="http://schemas.microsoft.com/office/drawing/2014/main" id="{9D632BE4-98F3-423B-960C-786A3BEB000A}"/>
                          </a:ext>
                        </a:extLst>
                      </p:cNvPr>
                      <p:cNvSpPr>
                        <a:spLocks noChangeAspect="1" noChangeArrowheads="1"/>
                      </p:cNvSpPr>
                      <p:nvPr/>
                    </p:nvSpPr>
                    <p:spPr bwMode="gray">
                      <a:xfrm>
                        <a:off x="1363" y="3049"/>
                        <a:ext cx="259" cy="17"/>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5" name="Rectangle 737">
                        <a:extLst>
                          <a:ext uri="{FF2B5EF4-FFF2-40B4-BE49-F238E27FC236}">
                            <a16:creationId xmlns:a16="http://schemas.microsoft.com/office/drawing/2014/main" id="{0E0BABC6-F18A-4463-B65D-02E6800921EE}"/>
                          </a:ext>
                        </a:extLst>
                      </p:cNvPr>
                      <p:cNvSpPr>
                        <a:spLocks noChangeAspect="1" noChangeArrowheads="1"/>
                      </p:cNvSpPr>
                      <p:nvPr/>
                    </p:nvSpPr>
                    <p:spPr bwMode="gray">
                      <a:xfrm>
                        <a:off x="1363" y="3087"/>
                        <a:ext cx="259" cy="1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6" name="Rectangle 738">
                        <a:extLst>
                          <a:ext uri="{FF2B5EF4-FFF2-40B4-BE49-F238E27FC236}">
                            <a16:creationId xmlns:a16="http://schemas.microsoft.com/office/drawing/2014/main" id="{02AEE20C-CFFE-41ED-9E07-319366FBB9DC}"/>
                          </a:ext>
                        </a:extLst>
                      </p:cNvPr>
                      <p:cNvSpPr>
                        <a:spLocks noChangeAspect="1" noChangeArrowheads="1"/>
                      </p:cNvSpPr>
                      <p:nvPr/>
                    </p:nvSpPr>
                    <p:spPr bwMode="gray">
                      <a:xfrm>
                        <a:off x="1363" y="3125"/>
                        <a:ext cx="259" cy="1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7" name="Rectangle 739">
                        <a:extLst>
                          <a:ext uri="{FF2B5EF4-FFF2-40B4-BE49-F238E27FC236}">
                            <a16:creationId xmlns:a16="http://schemas.microsoft.com/office/drawing/2014/main" id="{47FD7D74-F63B-4926-8A2C-76C78F227068}"/>
                          </a:ext>
                        </a:extLst>
                      </p:cNvPr>
                      <p:cNvSpPr>
                        <a:spLocks noChangeAspect="1" noChangeArrowheads="1"/>
                      </p:cNvSpPr>
                      <p:nvPr/>
                    </p:nvSpPr>
                    <p:spPr bwMode="gray">
                      <a:xfrm>
                        <a:off x="1363" y="3162"/>
                        <a:ext cx="259" cy="17"/>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8" name="Rectangle 740">
                        <a:extLst>
                          <a:ext uri="{FF2B5EF4-FFF2-40B4-BE49-F238E27FC236}">
                            <a16:creationId xmlns:a16="http://schemas.microsoft.com/office/drawing/2014/main" id="{4AA8062D-7850-4282-B707-8255146E43FF}"/>
                          </a:ext>
                        </a:extLst>
                      </p:cNvPr>
                      <p:cNvSpPr>
                        <a:spLocks noChangeAspect="1" noChangeArrowheads="1"/>
                      </p:cNvSpPr>
                      <p:nvPr/>
                    </p:nvSpPr>
                    <p:spPr bwMode="gray">
                      <a:xfrm>
                        <a:off x="1363" y="3200"/>
                        <a:ext cx="259" cy="17"/>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9" name="Rectangle 741">
                        <a:extLst>
                          <a:ext uri="{FF2B5EF4-FFF2-40B4-BE49-F238E27FC236}">
                            <a16:creationId xmlns:a16="http://schemas.microsoft.com/office/drawing/2014/main" id="{B7E33837-4D02-4ABF-A896-E647A02638E9}"/>
                          </a:ext>
                        </a:extLst>
                      </p:cNvPr>
                      <p:cNvSpPr>
                        <a:spLocks noChangeAspect="1" noChangeArrowheads="1"/>
                      </p:cNvSpPr>
                      <p:nvPr/>
                    </p:nvSpPr>
                    <p:spPr bwMode="gray">
                      <a:xfrm>
                        <a:off x="1363" y="3238"/>
                        <a:ext cx="259" cy="17"/>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30" name="Rectangle 742">
                        <a:extLst>
                          <a:ext uri="{FF2B5EF4-FFF2-40B4-BE49-F238E27FC236}">
                            <a16:creationId xmlns:a16="http://schemas.microsoft.com/office/drawing/2014/main" id="{3C7CCE1E-8159-4442-8435-2C2ABFDE73C7}"/>
                          </a:ext>
                        </a:extLst>
                      </p:cNvPr>
                      <p:cNvSpPr>
                        <a:spLocks noChangeAspect="1" noChangeArrowheads="1"/>
                      </p:cNvSpPr>
                      <p:nvPr/>
                    </p:nvSpPr>
                    <p:spPr bwMode="gray">
                      <a:xfrm>
                        <a:off x="1363" y="3278"/>
                        <a:ext cx="259" cy="1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31" name="Rectangle 743">
                        <a:extLst>
                          <a:ext uri="{FF2B5EF4-FFF2-40B4-BE49-F238E27FC236}">
                            <a16:creationId xmlns:a16="http://schemas.microsoft.com/office/drawing/2014/main" id="{6373CFF0-60D3-4235-AAF7-ECD50325DBF9}"/>
                          </a:ext>
                        </a:extLst>
                      </p:cNvPr>
                      <p:cNvSpPr>
                        <a:spLocks noChangeAspect="1" noChangeArrowheads="1"/>
                      </p:cNvSpPr>
                      <p:nvPr/>
                    </p:nvSpPr>
                    <p:spPr bwMode="gray">
                      <a:xfrm>
                        <a:off x="1363" y="3316"/>
                        <a:ext cx="259" cy="1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32" name="Rectangle 744">
                        <a:extLst>
                          <a:ext uri="{FF2B5EF4-FFF2-40B4-BE49-F238E27FC236}">
                            <a16:creationId xmlns:a16="http://schemas.microsoft.com/office/drawing/2014/main" id="{322E6497-C959-4C75-B0AC-075033415AED}"/>
                          </a:ext>
                        </a:extLst>
                      </p:cNvPr>
                      <p:cNvSpPr>
                        <a:spLocks noChangeAspect="1" noChangeArrowheads="1"/>
                      </p:cNvSpPr>
                      <p:nvPr/>
                    </p:nvSpPr>
                    <p:spPr bwMode="gray">
                      <a:xfrm>
                        <a:off x="1363" y="3354"/>
                        <a:ext cx="259" cy="1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33" name="Rectangle 745">
                        <a:extLst>
                          <a:ext uri="{FF2B5EF4-FFF2-40B4-BE49-F238E27FC236}">
                            <a16:creationId xmlns:a16="http://schemas.microsoft.com/office/drawing/2014/main" id="{BFE8D1C9-65E2-4478-B86B-693556786285}"/>
                          </a:ext>
                        </a:extLst>
                      </p:cNvPr>
                      <p:cNvSpPr>
                        <a:spLocks noChangeAspect="1" noChangeArrowheads="1"/>
                      </p:cNvSpPr>
                      <p:nvPr/>
                    </p:nvSpPr>
                    <p:spPr bwMode="gray">
                      <a:xfrm>
                        <a:off x="1363" y="3391"/>
                        <a:ext cx="259" cy="17"/>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34" name="Rectangle 746">
                        <a:extLst>
                          <a:ext uri="{FF2B5EF4-FFF2-40B4-BE49-F238E27FC236}">
                            <a16:creationId xmlns:a16="http://schemas.microsoft.com/office/drawing/2014/main" id="{B3A47CAA-7281-4492-9B1D-CFC4F6269E5F}"/>
                          </a:ext>
                        </a:extLst>
                      </p:cNvPr>
                      <p:cNvSpPr>
                        <a:spLocks noChangeAspect="1" noChangeArrowheads="1"/>
                      </p:cNvSpPr>
                      <p:nvPr/>
                    </p:nvSpPr>
                    <p:spPr bwMode="gray">
                      <a:xfrm>
                        <a:off x="1363" y="3429"/>
                        <a:ext cx="259" cy="17"/>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497" name="Group 747">
                    <a:extLst>
                      <a:ext uri="{FF2B5EF4-FFF2-40B4-BE49-F238E27FC236}">
                        <a16:creationId xmlns:a16="http://schemas.microsoft.com/office/drawing/2014/main" id="{8EB3B734-5593-4BE6-B368-045659913047}"/>
                      </a:ext>
                    </a:extLst>
                  </p:cNvPr>
                  <p:cNvGrpSpPr>
                    <a:grpSpLocks noChangeAspect="1"/>
                  </p:cNvGrpSpPr>
                  <p:nvPr/>
                </p:nvGrpSpPr>
                <p:grpSpPr bwMode="auto">
                  <a:xfrm>
                    <a:off x="590" y="1544"/>
                    <a:ext cx="259" cy="397"/>
                    <a:chOff x="1363" y="3049"/>
                    <a:chExt cx="259" cy="397"/>
                  </a:xfrm>
                </p:grpSpPr>
                <p:sp>
                  <p:nvSpPr>
                    <p:cNvPr id="498" name="Freeform 748">
                      <a:extLst>
                        <a:ext uri="{FF2B5EF4-FFF2-40B4-BE49-F238E27FC236}">
                          <a16:creationId xmlns:a16="http://schemas.microsoft.com/office/drawing/2014/main" id="{63103861-A107-4151-A343-7D546EBC78E9}"/>
                        </a:ext>
                      </a:extLst>
                    </p:cNvPr>
                    <p:cNvSpPr>
                      <a:spLocks noChangeAspect="1"/>
                    </p:cNvSpPr>
                    <p:nvPr/>
                  </p:nvSpPr>
                  <p:spPr bwMode="gray">
                    <a:xfrm>
                      <a:off x="1511" y="3049"/>
                      <a:ext cx="40" cy="17"/>
                    </a:xfrm>
                    <a:custGeom>
                      <a:avLst/>
                      <a:gdLst>
                        <a:gd name="T0" fmla="*/ 40 w 40"/>
                        <a:gd name="T1" fmla="*/ 0 h 17"/>
                        <a:gd name="T2" fmla="*/ 17 w 40"/>
                        <a:gd name="T3" fmla="*/ 0 h 17"/>
                        <a:gd name="T4" fmla="*/ 0 w 40"/>
                        <a:gd name="T5" fmla="*/ 17 h 17"/>
                        <a:gd name="T6" fmla="*/ 26 w 40"/>
                        <a:gd name="T7" fmla="*/ 17 h 17"/>
                        <a:gd name="T8" fmla="*/ 40 w 40"/>
                        <a:gd name="T9" fmla="*/ 0 h 17"/>
                      </a:gdLst>
                      <a:ahLst/>
                      <a:cxnLst>
                        <a:cxn ang="0">
                          <a:pos x="T0" y="T1"/>
                        </a:cxn>
                        <a:cxn ang="0">
                          <a:pos x="T2" y="T3"/>
                        </a:cxn>
                        <a:cxn ang="0">
                          <a:pos x="T4" y="T5"/>
                        </a:cxn>
                        <a:cxn ang="0">
                          <a:pos x="T6" y="T7"/>
                        </a:cxn>
                        <a:cxn ang="0">
                          <a:pos x="T8" y="T9"/>
                        </a:cxn>
                      </a:cxnLst>
                      <a:rect l="0" t="0" r="r" b="b"/>
                      <a:pathLst>
                        <a:path w="40" h="17">
                          <a:moveTo>
                            <a:pt x="40" y="0"/>
                          </a:moveTo>
                          <a:lnTo>
                            <a:pt x="17" y="0"/>
                          </a:lnTo>
                          <a:lnTo>
                            <a:pt x="0" y="17"/>
                          </a:lnTo>
                          <a:lnTo>
                            <a:pt x="26" y="17"/>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99" name="Freeform 749">
                      <a:extLst>
                        <a:ext uri="{FF2B5EF4-FFF2-40B4-BE49-F238E27FC236}">
                          <a16:creationId xmlns:a16="http://schemas.microsoft.com/office/drawing/2014/main" id="{0B6FE873-BDF0-468F-9CB6-82C069265AAC}"/>
                        </a:ext>
                      </a:extLst>
                    </p:cNvPr>
                    <p:cNvSpPr>
                      <a:spLocks noChangeAspect="1"/>
                    </p:cNvSpPr>
                    <p:nvPr/>
                  </p:nvSpPr>
                  <p:spPr bwMode="gray">
                    <a:xfrm>
                      <a:off x="1478" y="3087"/>
                      <a:ext cx="40" cy="16"/>
                    </a:xfrm>
                    <a:custGeom>
                      <a:avLst/>
                      <a:gdLst>
                        <a:gd name="T0" fmla="*/ 40 w 40"/>
                        <a:gd name="T1" fmla="*/ 0 h 16"/>
                        <a:gd name="T2" fmla="*/ 15 w 40"/>
                        <a:gd name="T3" fmla="*/ 0 h 16"/>
                        <a:gd name="T4" fmla="*/ 0 w 40"/>
                        <a:gd name="T5" fmla="*/ 16 h 16"/>
                        <a:gd name="T6" fmla="*/ 26 w 40"/>
                        <a:gd name="T7" fmla="*/ 16 h 16"/>
                        <a:gd name="T8" fmla="*/ 40 w 40"/>
                        <a:gd name="T9" fmla="*/ 0 h 16"/>
                      </a:gdLst>
                      <a:ahLst/>
                      <a:cxnLst>
                        <a:cxn ang="0">
                          <a:pos x="T0" y="T1"/>
                        </a:cxn>
                        <a:cxn ang="0">
                          <a:pos x="T2" y="T3"/>
                        </a:cxn>
                        <a:cxn ang="0">
                          <a:pos x="T4" y="T5"/>
                        </a:cxn>
                        <a:cxn ang="0">
                          <a:pos x="T6" y="T7"/>
                        </a:cxn>
                        <a:cxn ang="0">
                          <a:pos x="T8" y="T9"/>
                        </a:cxn>
                      </a:cxnLst>
                      <a:rect l="0" t="0" r="r" b="b"/>
                      <a:pathLst>
                        <a:path w="40" h="16">
                          <a:moveTo>
                            <a:pt x="40" y="0"/>
                          </a:moveTo>
                          <a:lnTo>
                            <a:pt x="15" y="0"/>
                          </a:lnTo>
                          <a:lnTo>
                            <a:pt x="0" y="16"/>
                          </a:lnTo>
                          <a:lnTo>
                            <a:pt x="26" y="16"/>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0" name="Freeform 750">
                      <a:extLst>
                        <a:ext uri="{FF2B5EF4-FFF2-40B4-BE49-F238E27FC236}">
                          <a16:creationId xmlns:a16="http://schemas.microsoft.com/office/drawing/2014/main" id="{89875131-D200-4210-92A6-D805905836BE}"/>
                        </a:ext>
                      </a:extLst>
                    </p:cNvPr>
                    <p:cNvSpPr>
                      <a:spLocks noChangeAspect="1"/>
                    </p:cNvSpPr>
                    <p:nvPr/>
                  </p:nvSpPr>
                  <p:spPr bwMode="gray">
                    <a:xfrm>
                      <a:off x="1443" y="3125"/>
                      <a:ext cx="40" cy="16"/>
                    </a:xfrm>
                    <a:custGeom>
                      <a:avLst/>
                      <a:gdLst>
                        <a:gd name="T0" fmla="*/ 40 w 40"/>
                        <a:gd name="T1" fmla="*/ 0 h 16"/>
                        <a:gd name="T2" fmla="*/ 16 w 40"/>
                        <a:gd name="T3" fmla="*/ 0 h 16"/>
                        <a:gd name="T4" fmla="*/ 0 w 40"/>
                        <a:gd name="T5" fmla="*/ 16 h 16"/>
                        <a:gd name="T6" fmla="*/ 26 w 40"/>
                        <a:gd name="T7" fmla="*/ 16 h 16"/>
                        <a:gd name="T8" fmla="*/ 40 w 40"/>
                        <a:gd name="T9" fmla="*/ 0 h 16"/>
                      </a:gdLst>
                      <a:ahLst/>
                      <a:cxnLst>
                        <a:cxn ang="0">
                          <a:pos x="T0" y="T1"/>
                        </a:cxn>
                        <a:cxn ang="0">
                          <a:pos x="T2" y="T3"/>
                        </a:cxn>
                        <a:cxn ang="0">
                          <a:pos x="T4" y="T5"/>
                        </a:cxn>
                        <a:cxn ang="0">
                          <a:pos x="T6" y="T7"/>
                        </a:cxn>
                        <a:cxn ang="0">
                          <a:pos x="T8" y="T9"/>
                        </a:cxn>
                      </a:cxnLst>
                      <a:rect l="0" t="0" r="r" b="b"/>
                      <a:pathLst>
                        <a:path w="40" h="16">
                          <a:moveTo>
                            <a:pt x="40" y="0"/>
                          </a:moveTo>
                          <a:lnTo>
                            <a:pt x="16" y="0"/>
                          </a:lnTo>
                          <a:lnTo>
                            <a:pt x="0" y="16"/>
                          </a:lnTo>
                          <a:lnTo>
                            <a:pt x="26" y="16"/>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1" name="Freeform 751">
                      <a:extLst>
                        <a:ext uri="{FF2B5EF4-FFF2-40B4-BE49-F238E27FC236}">
                          <a16:creationId xmlns:a16="http://schemas.microsoft.com/office/drawing/2014/main" id="{4D20E50E-3C22-432C-B7FF-09892F3CCBC3}"/>
                        </a:ext>
                      </a:extLst>
                    </p:cNvPr>
                    <p:cNvSpPr>
                      <a:spLocks noChangeAspect="1"/>
                    </p:cNvSpPr>
                    <p:nvPr/>
                  </p:nvSpPr>
                  <p:spPr bwMode="gray">
                    <a:xfrm>
                      <a:off x="1410" y="3162"/>
                      <a:ext cx="40" cy="17"/>
                    </a:xfrm>
                    <a:custGeom>
                      <a:avLst/>
                      <a:gdLst>
                        <a:gd name="T0" fmla="*/ 40 w 40"/>
                        <a:gd name="T1" fmla="*/ 0 h 17"/>
                        <a:gd name="T2" fmla="*/ 14 w 40"/>
                        <a:gd name="T3" fmla="*/ 0 h 17"/>
                        <a:gd name="T4" fmla="*/ 0 w 40"/>
                        <a:gd name="T5" fmla="*/ 17 h 17"/>
                        <a:gd name="T6" fmla="*/ 26 w 40"/>
                        <a:gd name="T7" fmla="*/ 17 h 17"/>
                        <a:gd name="T8" fmla="*/ 40 w 40"/>
                        <a:gd name="T9" fmla="*/ 0 h 17"/>
                      </a:gdLst>
                      <a:ahLst/>
                      <a:cxnLst>
                        <a:cxn ang="0">
                          <a:pos x="T0" y="T1"/>
                        </a:cxn>
                        <a:cxn ang="0">
                          <a:pos x="T2" y="T3"/>
                        </a:cxn>
                        <a:cxn ang="0">
                          <a:pos x="T4" y="T5"/>
                        </a:cxn>
                        <a:cxn ang="0">
                          <a:pos x="T6" y="T7"/>
                        </a:cxn>
                        <a:cxn ang="0">
                          <a:pos x="T8" y="T9"/>
                        </a:cxn>
                      </a:cxnLst>
                      <a:rect l="0" t="0" r="r" b="b"/>
                      <a:pathLst>
                        <a:path w="40" h="17">
                          <a:moveTo>
                            <a:pt x="40" y="0"/>
                          </a:moveTo>
                          <a:lnTo>
                            <a:pt x="14" y="0"/>
                          </a:lnTo>
                          <a:lnTo>
                            <a:pt x="0" y="17"/>
                          </a:lnTo>
                          <a:lnTo>
                            <a:pt x="26" y="17"/>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2" name="Freeform 752">
                      <a:extLst>
                        <a:ext uri="{FF2B5EF4-FFF2-40B4-BE49-F238E27FC236}">
                          <a16:creationId xmlns:a16="http://schemas.microsoft.com/office/drawing/2014/main" id="{7EF1D75D-D6DE-4454-9238-8DB8D6FAAE27}"/>
                        </a:ext>
                      </a:extLst>
                    </p:cNvPr>
                    <p:cNvSpPr>
                      <a:spLocks noChangeAspect="1"/>
                    </p:cNvSpPr>
                    <p:nvPr/>
                  </p:nvSpPr>
                  <p:spPr bwMode="gray">
                    <a:xfrm>
                      <a:off x="1375" y="3200"/>
                      <a:ext cx="40" cy="17"/>
                    </a:xfrm>
                    <a:custGeom>
                      <a:avLst/>
                      <a:gdLst>
                        <a:gd name="T0" fmla="*/ 40 w 40"/>
                        <a:gd name="T1" fmla="*/ 0 h 17"/>
                        <a:gd name="T2" fmla="*/ 14 w 40"/>
                        <a:gd name="T3" fmla="*/ 0 h 17"/>
                        <a:gd name="T4" fmla="*/ 0 w 40"/>
                        <a:gd name="T5" fmla="*/ 17 h 17"/>
                        <a:gd name="T6" fmla="*/ 26 w 40"/>
                        <a:gd name="T7" fmla="*/ 17 h 17"/>
                        <a:gd name="T8" fmla="*/ 40 w 40"/>
                        <a:gd name="T9" fmla="*/ 0 h 17"/>
                      </a:gdLst>
                      <a:ahLst/>
                      <a:cxnLst>
                        <a:cxn ang="0">
                          <a:pos x="T0" y="T1"/>
                        </a:cxn>
                        <a:cxn ang="0">
                          <a:pos x="T2" y="T3"/>
                        </a:cxn>
                        <a:cxn ang="0">
                          <a:pos x="T4" y="T5"/>
                        </a:cxn>
                        <a:cxn ang="0">
                          <a:pos x="T6" y="T7"/>
                        </a:cxn>
                        <a:cxn ang="0">
                          <a:pos x="T8" y="T9"/>
                        </a:cxn>
                      </a:cxnLst>
                      <a:rect l="0" t="0" r="r" b="b"/>
                      <a:pathLst>
                        <a:path w="40" h="17">
                          <a:moveTo>
                            <a:pt x="40" y="0"/>
                          </a:moveTo>
                          <a:lnTo>
                            <a:pt x="14" y="0"/>
                          </a:lnTo>
                          <a:lnTo>
                            <a:pt x="0" y="17"/>
                          </a:lnTo>
                          <a:lnTo>
                            <a:pt x="26" y="17"/>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3" name="Freeform 753">
                      <a:extLst>
                        <a:ext uri="{FF2B5EF4-FFF2-40B4-BE49-F238E27FC236}">
                          <a16:creationId xmlns:a16="http://schemas.microsoft.com/office/drawing/2014/main" id="{05DC6E22-86E3-4623-8DF3-6A6B5A29B41E}"/>
                        </a:ext>
                      </a:extLst>
                    </p:cNvPr>
                    <p:cNvSpPr>
                      <a:spLocks noChangeAspect="1"/>
                    </p:cNvSpPr>
                    <p:nvPr/>
                  </p:nvSpPr>
                  <p:spPr bwMode="gray">
                    <a:xfrm>
                      <a:off x="1363" y="3238"/>
                      <a:ext cx="19" cy="17"/>
                    </a:xfrm>
                    <a:custGeom>
                      <a:avLst/>
                      <a:gdLst>
                        <a:gd name="T0" fmla="*/ 0 w 19"/>
                        <a:gd name="T1" fmla="*/ 0 h 17"/>
                        <a:gd name="T2" fmla="*/ 0 w 19"/>
                        <a:gd name="T3" fmla="*/ 17 h 17"/>
                        <a:gd name="T4" fmla="*/ 2 w 19"/>
                        <a:gd name="T5" fmla="*/ 17 h 17"/>
                        <a:gd name="T6" fmla="*/ 19 w 19"/>
                        <a:gd name="T7" fmla="*/ 0 h 17"/>
                        <a:gd name="T8" fmla="*/ 0 w 19"/>
                        <a:gd name="T9" fmla="*/ 0 h 17"/>
                      </a:gdLst>
                      <a:ahLst/>
                      <a:cxnLst>
                        <a:cxn ang="0">
                          <a:pos x="T0" y="T1"/>
                        </a:cxn>
                        <a:cxn ang="0">
                          <a:pos x="T2" y="T3"/>
                        </a:cxn>
                        <a:cxn ang="0">
                          <a:pos x="T4" y="T5"/>
                        </a:cxn>
                        <a:cxn ang="0">
                          <a:pos x="T6" y="T7"/>
                        </a:cxn>
                        <a:cxn ang="0">
                          <a:pos x="T8" y="T9"/>
                        </a:cxn>
                      </a:cxnLst>
                      <a:rect l="0" t="0" r="r" b="b"/>
                      <a:pathLst>
                        <a:path w="19" h="17">
                          <a:moveTo>
                            <a:pt x="0" y="0"/>
                          </a:moveTo>
                          <a:lnTo>
                            <a:pt x="0" y="17"/>
                          </a:lnTo>
                          <a:lnTo>
                            <a:pt x="2" y="17"/>
                          </a:lnTo>
                          <a:lnTo>
                            <a:pt x="19"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4" name="Freeform 754">
                      <a:extLst>
                        <a:ext uri="{FF2B5EF4-FFF2-40B4-BE49-F238E27FC236}">
                          <a16:creationId xmlns:a16="http://schemas.microsoft.com/office/drawing/2014/main" id="{1ECDD21C-98AC-4B67-9142-D3031FB2ED09}"/>
                        </a:ext>
                      </a:extLst>
                    </p:cNvPr>
                    <p:cNvSpPr>
                      <a:spLocks noChangeAspect="1"/>
                    </p:cNvSpPr>
                    <p:nvPr/>
                  </p:nvSpPr>
                  <p:spPr bwMode="gray">
                    <a:xfrm>
                      <a:off x="1575" y="3049"/>
                      <a:ext cx="47" cy="17"/>
                    </a:xfrm>
                    <a:custGeom>
                      <a:avLst/>
                      <a:gdLst>
                        <a:gd name="T0" fmla="*/ 47 w 47"/>
                        <a:gd name="T1" fmla="*/ 17 h 17"/>
                        <a:gd name="T2" fmla="*/ 47 w 47"/>
                        <a:gd name="T3" fmla="*/ 0 h 17"/>
                        <a:gd name="T4" fmla="*/ 14 w 47"/>
                        <a:gd name="T5" fmla="*/ 0 h 17"/>
                        <a:gd name="T6" fmla="*/ 0 w 47"/>
                        <a:gd name="T7" fmla="*/ 17 h 17"/>
                        <a:gd name="T8" fmla="*/ 47 w 47"/>
                        <a:gd name="T9" fmla="*/ 17 h 17"/>
                      </a:gdLst>
                      <a:ahLst/>
                      <a:cxnLst>
                        <a:cxn ang="0">
                          <a:pos x="T0" y="T1"/>
                        </a:cxn>
                        <a:cxn ang="0">
                          <a:pos x="T2" y="T3"/>
                        </a:cxn>
                        <a:cxn ang="0">
                          <a:pos x="T4" y="T5"/>
                        </a:cxn>
                        <a:cxn ang="0">
                          <a:pos x="T6" y="T7"/>
                        </a:cxn>
                        <a:cxn ang="0">
                          <a:pos x="T8" y="T9"/>
                        </a:cxn>
                      </a:cxnLst>
                      <a:rect l="0" t="0" r="r" b="b"/>
                      <a:pathLst>
                        <a:path w="47" h="17">
                          <a:moveTo>
                            <a:pt x="47" y="17"/>
                          </a:moveTo>
                          <a:lnTo>
                            <a:pt x="47" y="0"/>
                          </a:lnTo>
                          <a:lnTo>
                            <a:pt x="14" y="0"/>
                          </a:lnTo>
                          <a:lnTo>
                            <a:pt x="0" y="17"/>
                          </a:lnTo>
                          <a:lnTo>
                            <a:pt x="47"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5" name="Freeform 755">
                      <a:extLst>
                        <a:ext uri="{FF2B5EF4-FFF2-40B4-BE49-F238E27FC236}">
                          <a16:creationId xmlns:a16="http://schemas.microsoft.com/office/drawing/2014/main" id="{021154D0-26C7-4278-A941-91CCE26ABC9D}"/>
                        </a:ext>
                      </a:extLst>
                    </p:cNvPr>
                    <p:cNvSpPr>
                      <a:spLocks noChangeAspect="1"/>
                    </p:cNvSpPr>
                    <p:nvPr/>
                  </p:nvSpPr>
                  <p:spPr bwMode="gray">
                    <a:xfrm>
                      <a:off x="1540" y="3087"/>
                      <a:ext cx="78" cy="16"/>
                    </a:xfrm>
                    <a:custGeom>
                      <a:avLst/>
                      <a:gdLst>
                        <a:gd name="T0" fmla="*/ 0 w 78"/>
                        <a:gd name="T1" fmla="*/ 16 h 16"/>
                        <a:gd name="T2" fmla="*/ 63 w 78"/>
                        <a:gd name="T3" fmla="*/ 16 h 16"/>
                        <a:gd name="T4" fmla="*/ 78 w 78"/>
                        <a:gd name="T5" fmla="*/ 0 h 16"/>
                        <a:gd name="T6" fmla="*/ 14 w 78"/>
                        <a:gd name="T7" fmla="*/ 0 h 16"/>
                        <a:gd name="T8" fmla="*/ 0 w 78"/>
                        <a:gd name="T9" fmla="*/ 16 h 16"/>
                      </a:gdLst>
                      <a:ahLst/>
                      <a:cxnLst>
                        <a:cxn ang="0">
                          <a:pos x="T0" y="T1"/>
                        </a:cxn>
                        <a:cxn ang="0">
                          <a:pos x="T2" y="T3"/>
                        </a:cxn>
                        <a:cxn ang="0">
                          <a:pos x="T4" y="T5"/>
                        </a:cxn>
                        <a:cxn ang="0">
                          <a:pos x="T6" y="T7"/>
                        </a:cxn>
                        <a:cxn ang="0">
                          <a:pos x="T8" y="T9"/>
                        </a:cxn>
                      </a:cxnLst>
                      <a:rect l="0" t="0" r="r" b="b"/>
                      <a:pathLst>
                        <a:path w="78" h="16">
                          <a:moveTo>
                            <a:pt x="0" y="16"/>
                          </a:moveTo>
                          <a:lnTo>
                            <a:pt x="63" y="16"/>
                          </a:lnTo>
                          <a:lnTo>
                            <a:pt x="78" y="0"/>
                          </a:lnTo>
                          <a:lnTo>
                            <a:pt x="14" y="0"/>
                          </a:lnTo>
                          <a:lnTo>
                            <a:pt x="0" y="1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6" name="Freeform 756">
                      <a:extLst>
                        <a:ext uri="{FF2B5EF4-FFF2-40B4-BE49-F238E27FC236}">
                          <a16:creationId xmlns:a16="http://schemas.microsoft.com/office/drawing/2014/main" id="{AF95BDD1-6E58-48ED-B073-727A5966FE35}"/>
                        </a:ext>
                      </a:extLst>
                    </p:cNvPr>
                    <p:cNvSpPr>
                      <a:spLocks noChangeAspect="1"/>
                    </p:cNvSpPr>
                    <p:nvPr/>
                  </p:nvSpPr>
                  <p:spPr bwMode="gray">
                    <a:xfrm>
                      <a:off x="1507" y="3125"/>
                      <a:ext cx="77" cy="16"/>
                    </a:xfrm>
                    <a:custGeom>
                      <a:avLst/>
                      <a:gdLst>
                        <a:gd name="T0" fmla="*/ 0 w 77"/>
                        <a:gd name="T1" fmla="*/ 16 h 16"/>
                        <a:gd name="T2" fmla="*/ 63 w 77"/>
                        <a:gd name="T3" fmla="*/ 16 h 16"/>
                        <a:gd name="T4" fmla="*/ 77 w 77"/>
                        <a:gd name="T5" fmla="*/ 0 h 16"/>
                        <a:gd name="T6" fmla="*/ 14 w 77"/>
                        <a:gd name="T7" fmla="*/ 0 h 16"/>
                        <a:gd name="T8" fmla="*/ 0 w 77"/>
                        <a:gd name="T9" fmla="*/ 16 h 16"/>
                      </a:gdLst>
                      <a:ahLst/>
                      <a:cxnLst>
                        <a:cxn ang="0">
                          <a:pos x="T0" y="T1"/>
                        </a:cxn>
                        <a:cxn ang="0">
                          <a:pos x="T2" y="T3"/>
                        </a:cxn>
                        <a:cxn ang="0">
                          <a:pos x="T4" y="T5"/>
                        </a:cxn>
                        <a:cxn ang="0">
                          <a:pos x="T6" y="T7"/>
                        </a:cxn>
                        <a:cxn ang="0">
                          <a:pos x="T8" y="T9"/>
                        </a:cxn>
                      </a:cxnLst>
                      <a:rect l="0" t="0" r="r" b="b"/>
                      <a:pathLst>
                        <a:path w="77" h="16">
                          <a:moveTo>
                            <a:pt x="0" y="16"/>
                          </a:moveTo>
                          <a:lnTo>
                            <a:pt x="63" y="16"/>
                          </a:lnTo>
                          <a:lnTo>
                            <a:pt x="77" y="0"/>
                          </a:lnTo>
                          <a:lnTo>
                            <a:pt x="14" y="0"/>
                          </a:lnTo>
                          <a:lnTo>
                            <a:pt x="0" y="1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7" name="Freeform 757">
                      <a:extLst>
                        <a:ext uri="{FF2B5EF4-FFF2-40B4-BE49-F238E27FC236}">
                          <a16:creationId xmlns:a16="http://schemas.microsoft.com/office/drawing/2014/main" id="{795E9ADF-CBDA-42DC-8FC8-154625942944}"/>
                        </a:ext>
                      </a:extLst>
                    </p:cNvPr>
                    <p:cNvSpPr>
                      <a:spLocks noChangeAspect="1"/>
                    </p:cNvSpPr>
                    <p:nvPr/>
                  </p:nvSpPr>
                  <p:spPr bwMode="gray">
                    <a:xfrm>
                      <a:off x="1471" y="3162"/>
                      <a:ext cx="78" cy="17"/>
                    </a:xfrm>
                    <a:custGeom>
                      <a:avLst/>
                      <a:gdLst>
                        <a:gd name="T0" fmla="*/ 0 w 78"/>
                        <a:gd name="T1" fmla="*/ 17 h 17"/>
                        <a:gd name="T2" fmla="*/ 64 w 78"/>
                        <a:gd name="T3" fmla="*/ 17 h 17"/>
                        <a:gd name="T4" fmla="*/ 78 w 78"/>
                        <a:gd name="T5" fmla="*/ 0 h 17"/>
                        <a:gd name="T6" fmla="*/ 14 w 78"/>
                        <a:gd name="T7" fmla="*/ 0 h 17"/>
                        <a:gd name="T8" fmla="*/ 0 w 78"/>
                        <a:gd name="T9" fmla="*/ 17 h 17"/>
                      </a:gdLst>
                      <a:ahLst/>
                      <a:cxnLst>
                        <a:cxn ang="0">
                          <a:pos x="T0" y="T1"/>
                        </a:cxn>
                        <a:cxn ang="0">
                          <a:pos x="T2" y="T3"/>
                        </a:cxn>
                        <a:cxn ang="0">
                          <a:pos x="T4" y="T5"/>
                        </a:cxn>
                        <a:cxn ang="0">
                          <a:pos x="T6" y="T7"/>
                        </a:cxn>
                        <a:cxn ang="0">
                          <a:pos x="T8" y="T9"/>
                        </a:cxn>
                      </a:cxnLst>
                      <a:rect l="0" t="0" r="r" b="b"/>
                      <a:pathLst>
                        <a:path w="78" h="17">
                          <a:moveTo>
                            <a:pt x="0" y="17"/>
                          </a:moveTo>
                          <a:lnTo>
                            <a:pt x="64" y="17"/>
                          </a:lnTo>
                          <a:lnTo>
                            <a:pt x="78" y="0"/>
                          </a:lnTo>
                          <a:lnTo>
                            <a:pt x="14"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8" name="Freeform 758">
                      <a:extLst>
                        <a:ext uri="{FF2B5EF4-FFF2-40B4-BE49-F238E27FC236}">
                          <a16:creationId xmlns:a16="http://schemas.microsoft.com/office/drawing/2014/main" id="{DA6369FA-96E2-4C60-BE35-5514583DFA32}"/>
                        </a:ext>
                      </a:extLst>
                    </p:cNvPr>
                    <p:cNvSpPr>
                      <a:spLocks noChangeAspect="1"/>
                    </p:cNvSpPr>
                    <p:nvPr/>
                  </p:nvSpPr>
                  <p:spPr bwMode="gray">
                    <a:xfrm>
                      <a:off x="1436" y="3200"/>
                      <a:ext cx="80" cy="17"/>
                    </a:xfrm>
                    <a:custGeom>
                      <a:avLst/>
                      <a:gdLst>
                        <a:gd name="T0" fmla="*/ 0 w 80"/>
                        <a:gd name="T1" fmla="*/ 17 h 17"/>
                        <a:gd name="T2" fmla="*/ 64 w 80"/>
                        <a:gd name="T3" fmla="*/ 17 h 17"/>
                        <a:gd name="T4" fmla="*/ 80 w 80"/>
                        <a:gd name="T5" fmla="*/ 0 h 17"/>
                        <a:gd name="T6" fmla="*/ 16 w 80"/>
                        <a:gd name="T7" fmla="*/ 0 h 17"/>
                        <a:gd name="T8" fmla="*/ 0 w 80"/>
                        <a:gd name="T9" fmla="*/ 17 h 17"/>
                      </a:gdLst>
                      <a:ahLst/>
                      <a:cxnLst>
                        <a:cxn ang="0">
                          <a:pos x="T0" y="T1"/>
                        </a:cxn>
                        <a:cxn ang="0">
                          <a:pos x="T2" y="T3"/>
                        </a:cxn>
                        <a:cxn ang="0">
                          <a:pos x="T4" y="T5"/>
                        </a:cxn>
                        <a:cxn ang="0">
                          <a:pos x="T6" y="T7"/>
                        </a:cxn>
                        <a:cxn ang="0">
                          <a:pos x="T8" y="T9"/>
                        </a:cxn>
                      </a:cxnLst>
                      <a:rect l="0" t="0" r="r" b="b"/>
                      <a:pathLst>
                        <a:path w="80" h="17">
                          <a:moveTo>
                            <a:pt x="0" y="17"/>
                          </a:moveTo>
                          <a:lnTo>
                            <a:pt x="64" y="17"/>
                          </a:lnTo>
                          <a:lnTo>
                            <a:pt x="80" y="0"/>
                          </a:lnTo>
                          <a:lnTo>
                            <a:pt x="16"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09" name="Freeform 759">
                      <a:extLst>
                        <a:ext uri="{FF2B5EF4-FFF2-40B4-BE49-F238E27FC236}">
                          <a16:creationId xmlns:a16="http://schemas.microsoft.com/office/drawing/2014/main" id="{3700326E-4285-4C25-8557-80ACABD99ECC}"/>
                        </a:ext>
                      </a:extLst>
                    </p:cNvPr>
                    <p:cNvSpPr>
                      <a:spLocks noChangeAspect="1"/>
                    </p:cNvSpPr>
                    <p:nvPr/>
                  </p:nvSpPr>
                  <p:spPr bwMode="gray">
                    <a:xfrm>
                      <a:off x="1403" y="3238"/>
                      <a:ext cx="78" cy="17"/>
                    </a:xfrm>
                    <a:custGeom>
                      <a:avLst/>
                      <a:gdLst>
                        <a:gd name="T0" fmla="*/ 78 w 78"/>
                        <a:gd name="T1" fmla="*/ 0 h 17"/>
                        <a:gd name="T2" fmla="*/ 14 w 78"/>
                        <a:gd name="T3" fmla="*/ 0 h 17"/>
                        <a:gd name="T4" fmla="*/ 0 w 78"/>
                        <a:gd name="T5" fmla="*/ 17 h 17"/>
                        <a:gd name="T6" fmla="*/ 64 w 78"/>
                        <a:gd name="T7" fmla="*/ 17 h 17"/>
                        <a:gd name="T8" fmla="*/ 78 w 78"/>
                        <a:gd name="T9" fmla="*/ 0 h 17"/>
                      </a:gdLst>
                      <a:ahLst/>
                      <a:cxnLst>
                        <a:cxn ang="0">
                          <a:pos x="T0" y="T1"/>
                        </a:cxn>
                        <a:cxn ang="0">
                          <a:pos x="T2" y="T3"/>
                        </a:cxn>
                        <a:cxn ang="0">
                          <a:pos x="T4" y="T5"/>
                        </a:cxn>
                        <a:cxn ang="0">
                          <a:pos x="T6" y="T7"/>
                        </a:cxn>
                        <a:cxn ang="0">
                          <a:pos x="T8" y="T9"/>
                        </a:cxn>
                      </a:cxnLst>
                      <a:rect l="0" t="0" r="r" b="b"/>
                      <a:pathLst>
                        <a:path w="78" h="17">
                          <a:moveTo>
                            <a:pt x="78" y="0"/>
                          </a:moveTo>
                          <a:lnTo>
                            <a:pt x="14" y="0"/>
                          </a:lnTo>
                          <a:lnTo>
                            <a:pt x="0" y="17"/>
                          </a:lnTo>
                          <a:lnTo>
                            <a:pt x="64" y="17"/>
                          </a:lnTo>
                          <a:lnTo>
                            <a:pt x="78"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0" name="Freeform 760">
                      <a:extLst>
                        <a:ext uri="{FF2B5EF4-FFF2-40B4-BE49-F238E27FC236}">
                          <a16:creationId xmlns:a16="http://schemas.microsoft.com/office/drawing/2014/main" id="{9C68A8AE-BE02-468D-8D72-8C6D481CE267}"/>
                        </a:ext>
                      </a:extLst>
                    </p:cNvPr>
                    <p:cNvSpPr>
                      <a:spLocks noChangeAspect="1"/>
                    </p:cNvSpPr>
                    <p:nvPr/>
                  </p:nvSpPr>
                  <p:spPr bwMode="gray">
                    <a:xfrm>
                      <a:off x="1368" y="3278"/>
                      <a:ext cx="80" cy="14"/>
                    </a:xfrm>
                    <a:custGeom>
                      <a:avLst/>
                      <a:gdLst>
                        <a:gd name="T0" fmla="*/ 80 w 80"/>
                        <a:gd name="T1" fmla="*/ 0 h 14"/>
                        <a:gd name="T2" fmla="*/ 16 w 80"/>
                        <a:gd name="T3" fmla="*/ 0 h 14"/>
                        <a:gd name="T4" fmla="*/ 0 w 80"/>
                        <a:gd name="T5" fmla="*/ 14 h 14"/>
                        <a:gd name="T6" fmla="*/ 63 w 80"/>
                        <a:gd name="T7" fmla="*/ 14 h 14"/>
                        <a:gd name="T8" fmla="*/ 80 w 80"/>
                        <a:gd name="T9" fmla="*/ 0 h 14"/>
                      </a:gdLst>
                      <a:ahLst/>
                      <a:cxnLst>
                        <a:cxn ang="0">
                          <a:pos x="T0" y="T1"/>
                        </a:cxn>
                        <a:cxn ang="0">
                          <a:pos x="T2" y="T3"/>
                        </a:cxn>
                        <a:cxn ang="0">
                          <a:pos x="T4" y="T5"/>
                        </a:cxn>
                        <a:cxn ang="0">
                          <a:pos x="T6" y="T7"/>
                        </a:cxn>
                        <a:cxn ang="0">
                          <a:pos x="T8" y="T9"/>
                        </a:cxn>
                      </a:cxnLst>
                      <a:rect l="0" t="0" r="r" b="b"/>
                      <a:pathLst>
                        <a:path w="80" h="14">
                          <a:moveTo>
                            <a:pt x="80" y="0"/>
                          </a:moveTo>
                          <a:lnTo>
                            <a:pt x="16" y="0"/>
                          </a:lnTo>
                          <a:lnTo>
                            <a:pt x="0" y="14"/>
                          </a:lnTo>
                          <a:lnTo>
                            <a:pt x="63" y="14"/>
                          </a:lnTo>
                          <a:lnTo>
                            <a:pt x="8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1" name="Freeform 761">
                      <a:extLst>
                        <a:ext uri="{FF2B5EF4-FFF2-40B4-BE49-F238E27FC236}">
                          <a16:creationId xmlns:a16="http://schemas.microsoft.com/office/drawing/2014/main" id="{70AFF5E8-768F-4D21-87D3-2B74E3318005}"/>
                        </a:ext>
                      </a:extLst>
                    </p:cNvPr>
                    <p:cNvSpPr>
                      <a:spLocks noChangeAspect="1"/>
                    </p:cNvSpPr>
                    <p:nvPr/>
                  </p:nvSpPr>
                  <p:spPr bwMode="gray">
                    <a:xfrm>
                      <a:off x="1363" y="3316"/>
                      <a:ext cx="49" cy="16"/>
                    </a:xfrm>
                    <a:custGeom>
                      <a:avLst/>
                      <a:gdLst>
                        <a:gd name="T0" fmla="*/ 0 w 49"/>
                        <a:gd name="T1" fmla="*/ 0 h 16"/>
                        <a:gd name="T2" fmla="*/ 0 w 49"/>
                        <a:gd name="T3" fmla="*/ 16 h 16"/>
                        <a:gd name="T4" fmla="*/ 35 w 49"/>
                        <a:gd name="T5" fmla="*/ 16 h 16"/>
                        <a:gd name="T6" fmla="*/ 49 w 49"/>
                        <a:gd name="T7" fmla="*/ 0 h 16"/>
                        <a:gd name="T8" fmla="*/ 0 w 49"/>
                        <a:gd name="T9" fmla="*/ 0 h 16"/>
                      </a:gdLst>
                      <a:ahLst/>
                      <a:cxnLst>
                        <a:cxn ang="0">
                          <a:pos x="T0" y="T1"/>
                        </a:cxn>
                        <a:cxn ang="0">
                          <a:pos x="T2" y="T3"/>
                        </a:cxn>
                        <a:cxn ang="0">
                          <a:pos x="T4" y="T5"/>
                        </a:cxn>
                        <a:cxn ang="0">
                          <a:pos x="T6" y="T7"/>
                        </a:cxn>
                        <a:cxn ang="0">
                          <a:pos x="T8" y="T9"/>
                        </a:cxn>
                      </a:cxnLst>
                      <a:rect l="0" t="0" r="r" b="b"/>
                      <a:pathLst>
                        <a:path w="49" h="16">
                          <a:moveTo>
                            <a:pt x="0" y="0"/>
                          </a:moveTo>
                          <a:lnTo>
                            <a:pt x="0" y="16"/>
                          </a:lnTo>
                          <a:lnTo>
                            <a:pt x="35" y="16"/>
                          </a:lnTo>
                          <a:lnTo>
                            <a:pt x="49"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2" name="Freeform 762">
                      <a:extLst>
                        <a:ext uri="{FF2B5EF4-FFF2-40B4-BE49-F238E27FC236}">
                          <a16:creationId xmlns:a16="http://schemas.microsoft.com/office/drawing/2014/main" id="{805B08BB-67CE-4EBE-B0A0-61C01110CBFE}"/>
                        </a:ext>
                      </a:extLst>
                    </p:cNvPr>
                    <p:cNvSpPr>
                      <a:spLocks noChangeAspect="1"/>
                    </p:cNvSpPr>
                    <p:nvPr/>
                  </p:nvSpPr>
                  <p:spPr bwMode="gray">
                    <a:xfrm>
                      <a:off x="1363" y="3354"/>
                      <a:ext cx="14" cy="16"/>
                    </a:xfrm>
                    <a:custGeom>
                      <a:avLst/>
                      <a:gdLst>
                        <a:gd name="T0" fmla="*/ 0 w 14"/>
                        <a:gd name="T1" fmla="*/ 0 h 16"/>
                        <a:gd name="T2" fmla="*/ 0 w 14"/>
                        <a:gd name="T3" fmla="*/ 16 h 16"/>
                        <a:gd name="T4" fmla="*/ 0 w 14"/>
                        <a:gd name="T5" fmla="*/ 16 h 16"/>
                        <a:gd name="T6" fmla="*/ 14 w 14"/>
                        <a:gd name="T7" fmla="*/ 0 h 16"/>
                        <a:gd name="T8" fmla="*/ 0 w 14"/>
                        <a:gd name="T9" fmla="*/ 0 h 16"/>
                      </a:gdLst>
                      <a:ahLst/>
                      <a:cxnLst>
                        <a:cxn ang="0">
                          <a:pos x="T0" y="T1"/>
                        </a:cxn>
                        <a:cxn ang="0">
                          <a:pos x="T2" y="T3"/>
                        </a:cxn>
                        <a:cxn ang="0">
                          <a:pos x="T4" y="T5"/>
                        </a:cxn>
                        <a:cxn ang="0">
                          <a:pos x="T6" y="T7"/>
                        </a:cxn>
                        <a:cxn ang="0">
                          <a:pos x="T8" y="T9"/>
                        </a:cxn>
                      </a:cxnLst>
                      <a:rect l="0" t="0" r="r" b="b"/>
                      <a:pathLst>
                        <a:path w="14" h="16">
                          <a:moveTo>
                            <a:pt x="0" y="0"/>
                          </a:moveTo>
                          <a:lnTo>
                            <a:pt x="0" y="16"/>
                          </a:lnTo>
                          <a:lnTo>
                            <a:pt x="0" y="16"/>
                          </a:lnTo>
                          <a:lnTo>
                            <a:pt x="1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3" name="Freeform 763">
                      <a:extLst>
                        <a:ext uri="{FF2B5EF4-FFF2-40B4-BE49-F238E27FC236}">
                          <a16:creationId xmlns:a16="http://schemas.microsoft.com/office/drawing/2014/main" id="{CD6EFC89-89F0-452A-BEB3-C3A26788EE54}"/>
                        </a:ext>
                      </a:extLst>
                    </p:cNvPr>
                    <p:cNvSpPr>
                      <a:spLocks noChangeAspect="1"/>
                    </p:cNvSpPr>
                    <p:nvPr/>
                  </p:nvSpPr>
                  <p:spPr bwMode="gray">
                    <a:xfrm>
                      <a:off x="1606" y="3162"/>
                      <a:ext cx="16" cy="17"/>
                    </a:xfrm>
                    <a:custGeom>
                      <a:avLst/>
                      <a:gdLst>
                        <a:gd name="T0" fmla="*/ 16 w 16"/>
                        <a:gd name="T1" fmla="*/ 17 h 17"/>
                        <a:gd name="T2" fmla="*/ 16 w 16"/>
                        <a:gd name="T3" fmla="*/ 0 h 17"/>
                        <a:gd name="T4" fmla="*/ 14 w 16"/>
                        <a:gd name="T5" fmla="*/ 0 h 17"/>
                        <a:gd name="T6" fmla="*/ 0 w 16"/>
                        <a:gd name="T7" fmla="*/ 17 h 17"/>
                        <a:gd name="T8" fmla="*/ 16 w 16"/>
                        <a:gd name="T9" fmla="*/ 17 h 17"/>
                      </a:gdLst>
                      <a:ahLst/>
                      <a:cxnLst>
                        <a:cxn ang="0">
                          <a:pos x="T0" y="T1"/>
                        </a:cxn>
                        <a:cxn ang="0">
                          <a:pos x="T2" y="T3"/>
                        </a:cxn>
                        <a:cxn ang="0">
                          <a:pos x="T4" y="T5"/>
                        </a:cxn>
                        <a:cxn ang="0">
                          <a:pos x="T6" y="T7"/>
                        </a:cxn>
                        <a:cxn ang="0">
                          <a:pos x="T8" y="T9"/>
                        </a:cxn>
                      </a:cxnLst>
                      <a:rect l="0" t="0" r="r" b="b"/>
                      <a:pathLst>
                        <a:path w="16" h="17">
                          <a:moveTo>
                            <a:pt x="16" y="17"/>
                          </a:moveTo>
                          <a:lnTo>
                            <a:pt x="16" y="0"/>
                          </a:lnTo>
                          <a:lnTo>
                            <a:pt x="14" y="0"/>
                          </a:lnTo>
                          <a:lnTo>
                            <a:pt x="0" y="17"/>
                          </a:lnTo>
                          <a:lnTo>
                            <a:pt x="16"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4" name="Freeform 764">
                      <a:extLst>
                        <a:ext uri="{FF2B5EF4-FFF2-40B4-BE49-F238E27FC236}">
                          <a16:creationId xmlns:a16="http://schemas.microsoft.com/office/drawing/2014/main" id="{CC48AE31-E70D-4E1B-9C80-CFB2C218CE83}"/>
                        </a:ext>
                      </a:extLst>
                    </p:cNvPr>
                    <p:cNvSpPr>
                      <a:spLocks noChangeAspect="1"/>
                    </p:cNvSpPr>
                    <p:nvPr/>
                  </p:nvSpPr>
                  <p:spPr bwMode="gray">
                    <a:xfrm>
                      <a:off x="1570" y="3200"/>
                      <a:ext cx="52" cy="17"/>
                    </a:xfrm>
                    <a:custGeom>
                      <a:avLst/>
                      <a:gdLst>
                        <a:gd name="T0" fmla="*/ 17 w 52"/>
                        <a:gd name="T1" fmla="*/ 0 h 17"/>
                        <a:gd name="T2" fmla="*/ 0 w 52"/>
                        <a:gd name="T3" fmla="*/ 17 h 17"/>
                        <a:gd name="T4" fmla="*/ 40 w 52"/>
                        <a:gd name="T5" fmla="*/ 17 h 17"/>
                        <a:gd name="T6" fmla="*/ 52 w 52"/>
                        <a:gd name="T7" fmla="*/ 3 h 17"/>
                        <a:gd name="T8" fmla="*/ 52 w 52"/>
                        <a:gd name="T9" fmla="*/ 0 h 17"/>
                        <a:gd name="T10" fmla="*/ 17 w 52"/>
                        <a:gd name="T11" fmla="*/ 0 h 17"/>
                      </a:gdLst>
                      <a:ahLst/>
                      <a:cxnLst>
                        <a:cxn ang="0">
                          <a:pos x="T0" y="T1"/>
                        </a:cxn>
                        <a:cxn ang="0">
                          <a:pos x="T2" y="T3"/>
                        </a:cxn>
                        <a:cxn ang="0">
                          <a:pos x="T4" y="T5"/>
                        </a:cxn>
                        <a:cxn ang="0">
                          <a:pos x="T6" y="T7"/>
                        </a:cxn>
                        <a:cxn ang="0">
                          <a:pos x="T8" y="T9"/>
                        </a:cxn>
                        <a:cxn ang="0">
                          <a:pos x="T10" y="T11"/>
                        </a:cxn>
                      </a:cxnLst>
                      <a:rect l="0" t="0" r="r" b="b"/>
                      <a:pathLst>
                        <a:path w="52" h="17">
                          <a:moveTo>
                            <a:pt x="17" y="0"/>
                          </a:moveTo>
                          <a:lnTo>
                            <a:pt x="0" y="17"/>
                          </a:lnTo>
                          <a:lnTo>
                            <a:pt x="40" y="17"/>
                          </a:lnTo>
                          <a:lnTo>
                            <a:pt x="52" y="3"/>
                          </a:lnTo>
                          <a:lnTo>
                            <a:pt x="52" y="0"/>
                          </a:lnTo>
                          <a:lnTo>
                            <a:pt x="1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5" name="Freeform 765">
                      <a:extLst>
                        <a:ext uri="{FF2B5EF4-FFF2-40B4-BE49-F238E27FC236}">
                          <a16:creationId xmlns:a16="http://schemas.microsoft.com/office/drawing/2014/main" id="{A6BB7AA6-E38D-41AF-B4B3-5AFAC59F24A8}"/>
                        </a:ext>
                      </a:extLst>
                    </p:cNvPr>
                    <p:cNvSpPr>
                      <a:spLocks noChangeAspect="1"/>
                    </p:cNvSpPr>
                    <p:nvPr/>
                  </p:nvSpPr>
                  <p:spPr bwMode="gray">
                    <a:xfrm>
                      <a:off x="1537" y="3238"/>
                      <a:ext cx="52" cy="17"/>
                    </a:xfrm>
                    <a:custGeom>
                      <a:avLst/>
                      <a:gdLst>
                        <a:gd name="T0" fmla="*/ 0 w 52"/>
                        <a:gd name="T1" fmla="*/ 17 h 17"/>
                        <a:gd name="T2" fmla="*/ 38 w 52"/>
                        <a:gd name="T3" fmla="*/ 17 h 17"/>
                        <a:gd name="T4" fmla="*/ 52 w 52"/>
                        <a:gd name="T5" fmla="*/ 0 h 17"/>
                        <a:gd name="T6" fmla="*/ 14 w 52"/>
                        <a:gd name="T7" fmla="*/ 0 h 17"/>
                        <a:gd name="T8" fmla="*/ 0 w 52"/>
                        <a:gd name="T9" fmla="*/ 17 h 17"/>
                      </a:gdLst>
                      <a:ahLst/>
                      <a:cxnLst>
                        <a:cxn ang="0">
                          <a:pos x="T0" y="T1"/>
                        </a:cxn>
                        <a:cxn ang="0">
                          <a:pos x="T2" y="T3"/>
                        </a:cxn>
                        <a:cxn ang="0">
                          <a:pos x="T4" y="T5"/>
                        </a:cxn>
                        <a:cxn ang="0">
                          <a:pos x="T6" y="T7"/>
                        </a:cxn>
                        <a:cxn ang="0">
                          <a:pos x="T8" y="T9"/>
                        </a:cxn>
                      </a:cxnLst>
                      <a:rect l="0" t="0" r="r" b="b"/>
                      <a:pathLst>
                        <a:path w="52" h="17">
                          <a:moveTo>
                            <a:pt x="0" y="17"/>
                          </a:moveTo>
                          <a:lnTo>
                            <a:pt x="38" y="17"/>
                          </a:lnTo>
                          <a:lnTo>
                            <a:pt x="52" y="0"/>
                          </a:lnTo>
                          <a:lnTo>
                            <a:pt x="14"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6" name="Freeform 766">
                      <a:extLst>
                        <a:ext uri="{FF2B5EF4-FFF2-40B4-BE49-F238E27FC236}">
                          <a16:creationId xmlns:a16="http://schemas.microsoft.com/office/drawing/2014/main" id="{CFDFD502-842D-4F01-A2C0-A306EAFF94E0}"/>
                        </a:ext>
                      </a:extLst>
                    </p:cNvPr>
                    <p:cNvSpPr>
                      <a:spLocks noChangeAspect="1"/>
                    </p:cNvSpPr>
                    <p:nvPr/>
                  </p:nvSpPr>
                  <p:spPr bwMode="gray">
                    <a:xfrm>
                      <a:off x="1502" y="3278"/>
                      <a:ext cx="54" cy="14"/>
                    </a:xfrm>
                    <a:custGeom>
                      <a:avLst/>
                      <a:gdLst>
                        <a:gd name="T0" fmla="*/ 0 w 54"/>
                        <a:gd name="T1" fmla="*/ 14 h 14"/>
                        <a:gd name="T2" fmla="*/ 38 w 54"/>
                        <a:gd name="T3" fmla="*/ 14 h 14"/>
                        <a:gd name="T4" fmla="*/ 54 w 54"/>
                        <a:gd name="T5" fmla="*/ 0 h 14"/>
                        <a:gd name="T6" fmla="*/ 16 w 54"/>
                        <a:gd name="T7" fmla="*/ 0 h 14"/>
                        <a:gd name="T8" fmla="*/ 0 w 54"/>
                        <a:gd name="T9" fmla="*/ 14 h 14"/>
                      </a:gdLst>
                      <a:ahLst/>
                      <a:cxnLst>
                        <a:cxn ang="0">
                          <a:pos x="T0" y="T1"/>
                        </a:cxn>
                        <a:cxn ang="0">
                          <a:pos x="T2" y="T3"/>
                        </a:cxn>
                        <a:cxn ang="0">
                          <a:pos x="T4" y="T5"/>
                        </a:cxn>
                        <a:cxn ang="0">
                          <a:pos x="T6" y="T7"/>
                        </a:cxn>
                        <a:cxn ang="0">
                          <a:pos x="T8" y="T9"/>
                        </a:cxn>
                      </a:cxnLst>
                      <a:rect l="0" t="0" r="r" b="b"/>
                      <a:pathLst>
                        <a:path w="54" h="14">
                          <a:moveTo>
                            <a:pt x="0" y="14"/>
                          </a:moveTo>
                          <a:lnTo>
                            <a:pt x="38" y="14"/>
                          </a:lnTo>
                          <a:lnTo>
                            <a:pt x="54" y="0"/>
                          </a:lnTo>
                          <a:lnTo>
                            <a:pt x="16" y="0"/>
                          </a:lnTo>
                          <a:lnTo>
                            <a:pt x="0" y="1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7" name="Freeform 767">
                      <a:extLst>
                        <a:ext uri="{FF2B5EF4-FFF2-40B4-BE49-F238E27FC236}">
                          <a16:creationId xmlns:a16="http://schemas.microsoft.com/office/drawing/2014/main" id="{071D0069-C8BB-43BA-97ED-3EEC3BF21B5D}"/>
                        </a:ext>
                      </a:extLst>
                    </p:cNvPr>
                    <p:cNvSpPr>
                      <a:spLocks noChangeAspect="1"/>
                    </p:cNvSpPr>
                    <p:nvPr/>
                  </p:nvSpPr>
                  <p:spPr bwMode="gray">
                    <a:xfrm>
                      <a:off x="1469" y="3316"/>
                      <a:ext cx="52" cy="16"/>
                    </a:xfrm>
                    <a:custGeom>
                      <a:avLst/>
                      <a:gdLst>
                        <a:gd name="T0" fmla="*/ 0 w 52"/>
                        <a:gd name="T1" fmla="*/ 16 h 16"/>
                        <a:gd name="T2" fmla="*/ 38 w 52"/>
                        <a:gd name="T3" fmla="*/ 16 h 16"/>
                        <a:gd name="T4" fmla="*/ 52 w 52"/>
                        <a:gd name="T5" fmla="*/ 0 h 16"/>
                        <a:gd name="T6" fmla="*/ 14 w 52"/>
                        <a:gd name="T7" fmla="*/ 0 h 16"/>
                        <a:gd name="T8" fmla="*/ 0 w 52"/>
                        <a:gd name="T9" fmla="*/ 16 h 16"/>
                      </a:gdLst>
                      <a:ahLst/>
                      <a:cxnLst>
                        <a:cxn ang="0">
                          <a:pos x="T0" y="T1"/>
                        </a:cxn>
                        <a:cxn ang="0">
                          <a:pos x="T2" y="T3"/>
                        </a:cxn>
                        <a:cxn ang="0">
                          <a:pos x="T4" y="T5"/>
                        </a:cxn>
                        <a:cxn ang="0">
                          <a:pos x="T6" y="T7"/>
                        </a:cxn>
                        <a:cxn ang="0">
                          <a:pos x="T8" y="T9"/>
                        </a:cxn>
                      </a:cxnLst>
                      <a:rect l="0" t="0" r="r" b="b"/>
                      <a:pathLst>
                        <a:path w="52" h="16">
                          <a:moveTo>
                            <a:pt x="0" y="16"/>
                          </a:moveTo>
                          <a:lnTo>
                            <a:pt x="38" y="16"/>
                          </a:lnTo>
                          <a:lnTo>
                            <a:pt x="52" y="0"/>
                          </a:lnTo>
                          <a:lnTo>
                            <a:pt x="14" y="0"/>
                          </a:lnTo>
                          <a:lnTo>
                            <a:pt x="0" y="1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8" name="Freeform 768">
                      <a:extLst>
                        <a:ext uri="{FF2B5EF4-FFF2-40B4-BE49-F238E27FC236}">
                          <a16:creationId xmlns:a16="http://schemas.microsoft.com/office/drawing/2014/main" id="{2EAB1727-D9BC-4EAF-987C-3037565849F3}"/>
                        </a:ext>
                      </a:extLst>
                    </p:cNvPr>
                    <p:cNvSpPr>
                      <a:spLocks noChangeAspect="1"/>
                    </p:cNvSpPr>
                    <p:nvPr/>
                  </p:nvSpPr>
                  <p:spPr bwMode="gray">
                    <a:xfrm>
                      <a:off x="1434" y="3354"/>
                      <a:ext cx="54" cy="16"/>
                    </a:xfrm>
                    <a:custGeom>
                      <a:avLst/>
                      <a:gdLst>
                        <a:gd name="T0" fmla="*/ 0 w 54"/>
                        <a:gd name="T1" fmla="*/ 16 h 16"/>
                        <a:gd name="T2" fmla="*/ 37 w 54"/>
                        <a:gd name="T3" fmla="*/ 16 h 16"/>
                        <a:gd name="T4" fmla="*/ 54 w 54"/>
                        <a:gd name="T5" fmla="*/ 0 h 16"/>
                        <a:gd name="T6" fmla="*/ 14 w 54"/>
                        <a:gd name="T7" fmla="*/ 0 h 16"/>
                        <a:gd name="T8" fmla="*/ 0 w 54"/>
                        <a:gd name="T9" fmla="*/ 16 h 16"/>
                      </a:gdLst>
                      <a:ahLst/>
                      <a:cxnLst>
                        <a:cxn ang="0">
                          <a:pos x="T0" y="T1"/>
                        </a:cxn>
                        <a:cxn ang="0">
                          <a:pos x="T2" y="T3"/>
                        </a:cxn>
                        <a:cxn ang="0">
                          <a:pos x="T4" y="T5"/>
                        </a:cxn>
                        <a:cxn ang="0">
                          <a:pos x="T6" y="T7"/>
                        </a:cxn>
                        <a:cxn ang="0">
                          <a:pos x="T8" y="T9"/>
                        </a:cxn>
                      </a:cxnLst>
                      <a:rect l="0" t="0" r="r" b="b"/>
                      <a:pathLst>
                        <a:path w="54" h="16">
                          <a:moveTo>
                            <a:pt x="0" y="16"/>
                          </a:moveTo>
                          <a:lnTo>
                            <a:pt x="37" y="16"/>
                          </a:lnTo>
                          <a:lnTo>
                            <a:pt x="54" y="0"/>
                          </a:lnTo>
                          <a:lnTo>
                            <a:pt x="14" y="0"/>
                          </a:lnTo>
                          <a:lnTo>
                            <a:pt x="0" y="1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19" name="Freeform 769">
                      <a:extLst>
                        <a:ext uri="{FF2B5EF4-FFF2-40B4-BE49-F238E27FC236}">
                          <a16:creationId xmlns:a16="http://schemas.microsoft.com/office/drawing/2014/main" id="{C42437D9-9A36-4D63-9397-DABF6971E3BD}"/>
                        </a:ext>
                      </a:extLst>
                    </p:cNvPr>
                    <p:cNvSpPr>
                      <a:spLocks noChangeAspect="1"/>
                    </p:cNvSpPr>
                    <p:nvPr/>
                  </p:nvSpPr>
                  <p:spPr bwMode="gray">
                    <a:xfrm>
                      <a:off x="1401" y="3391"/>
                      <a:ext cx="51" cy="17"/>
                    </a:xfrm>
                    <a:custGeom>
                      <a:avLst/>
                      <a:gdLst>
                        <a:gd name="T0" fmla="*/ 0 w 51"/>
                        <a:gd name="T1" fmla="*/ 17 h 17"/>
                        <a:gd name="T2" fmla="*/ 37 w 51"/>
                        <a:gd name="T3" fmla="*/ 17 h 17"/>
                        <a:gd name="T4" fmla="*/ 51 w 51"/>
                        <a:gd name="T5" fmla="*/ 0 h 17"/>
                        <a:gd name="T6" fmla="*/ 14 w 51"/>
                        <a:gd name="T7" fmla="*/ 0 h 17"/>
                        <a:gd name="T8" fmla="*/ 0 w 51"/>
                        <a:gd name="T9" fmla="*/ 17 h 17"/>
                      </a:gdLst>
                      <a:ahLst/>
                      <a:cxnLst>
                        <a:cxn ang="0">
                          <a:pos x="T0" y="T1"/>
                        </a:cxn>
                        <a:cxn ang="0">
                          <a:pos x="T2" y="T3"/>
                        </a:cxn>
                        <a:cxn ang="0">
                          <a:pos x="T4" y="T5"/>
                        </a:cxn>
                        <a:cxn ang="0">
                          <a:pos x="T6" y="T7"/>
                        </a:cxn>
                        <a:cxn ang="0">
                          <a:pos x="T8" y="T9"/>
                        </a:cxn>
                      </a:cxnLst>
                      <a:rect l="0" t="0" r="r" b="b"/>
                      <a:pathLst>
                        <a:path w="51" h="17">
                          <a:moveTo>
                            <a:pt x="0" y="17"/>
                          </a:moveTo>
                          <a:lnTo>
                            <a:pt x="37" y="17"/>
                          </a:lnTo>
                          <a:lnTo>
                            <a:pt x="51" y="0"/>
                          </a:lnTo>
                          <a:lnTo>
                            <a:pt x="14"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0" name="Freeform 770">
                      <a:extLst>
                        <a:ext uri="{FF2B5EF4-FFF2-40B4-BE49-F238E27FC236}">
                          <a16:creationId xmlns:a16="http://schemas.microsoft.com/office/drawing/2014/main" id="{6A8E4BD8-7FDC-4ABF-AA93-FA8A8BF9105E}"/>
                        </a:ext>
                      </a:extLst>
                    </p:cNvPr>
                    <p:cNvSpPr>
                      <a:spLocks noChangeAspect="1"/>
                    </p:cNvSpPr>
                    <p:nvPr/>
                  </p:nvSpPr>
                  <p:spPr bwMode="gray">
                    <a:xfrm>
                      <a:off x="1365" y="3429"/>
                      <a:ext cx="52" cy="17"/>
                    </a:xfrm>
                    <a:custGeom>
                      <a:avLst/>
                      <a:gdLst>
                        <a:gd name="T0" fmla="*/ 0 w 52"/>
                        <a:gd name="T1" fmla="*/ 17 h 17"/>
                        <a:gd name="T2" fmla="*/ 38 w 52"/>
                        <a:gd name="T3" fmla="*/ 17 h 17"/>
                        <a:gd name="T4" fmla="*/ 52 w 52"/>
                        <a:gd name="T5" fmla="*/ 0 h 17"/>
                        <a:gd name="T6" fmla="*/ 14 w 52"/>
                        <a:gd name="T7" fmla="*/ 0 h 17"/>
                        <a:gd name="T8" fmla="*/ 0 w 52"/>
                        <a:gd name="T9" fmla="*/ 17 h 17"/>
                      </a:gdLst>
                      <a:ahLst/>
                      <a:cxnLst>
                        <a:cxn ang="0">
                          <a:pos x="T0" y="T1"/>
                        </a:cxn>
                        <a:cxn ang="0">
                          <a:pos x="T2" y="T3"/>
                        </a:cxn>
                        <a:cxn ang="0">
                          <a:pos x="T4" y="T5"/>
                        </a:cxn>
                        <a:cxn ang="0">
                          <a:pos x="T6" y="T7"/>
                        </a:cxn>
                        <a:cxn ang="0">
                          <a:pos x="T8" y="T9"/>
                        </a:cxn>
                      </a:cxnLst>
                      <a:rect l="0" t="0" r="r" b="b"/>
                      <a:pathLst>
                        <a:path w="52" h="17">
                          <a:moveTo>
                            <a:pt x="0" y="17"/>
                          </a:moveTo>
                          <a:lnTo>
                            <a:pt x="38" y="17"/>
                          </a:lnTo>
                          <a:lnTo>
                            <a:pt x="52" y="0"/>
                          </a:lnTo>
                          <a:lnTo>
                            <a:pt x="14"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61" name="Group 771">
                  <a:extLst>
                    <a:ext uri="{FF2B5EF4-FFF2-40B4-BE49-F238E27FC236}">
                      <a16:creationId xmlns:a16="http://schemas.microsoft.com/office/drawing/2014/main" id="{0D62FCBC-CF91-48FB-862B-937C1ECB8AF0}"/>
                    </a:ext>
                  </a:extLst>
                </p:cNvPr>
                <p:cNvGrpSpPr>
                  <a:grpSpLocks/>
                </p:cNvGrpSpPr>
                <p:nvPr/>
              </p:nvGrpSpPr>
              <p:grpSpPr bwMode="auto">
                <a:xfrm>
                  <a:off x="1048" y="1241"/>
                  <a:ext cx="279" cy="747"/>
                  <a:chOff x="1048" y="1241"/>
                  <a:chExt cx="279" cy="747"/>
                </a:xfrm>
              </p:grpSpPr>
              <p:grpSp>
                <p:nvGrpSpPr>
                  <p:cNvPr id="454" name="Group 772">
                    <a:extLst>
                      <a:ext uri="{FF2B5EF4-FFF2-40B4-BE49-F238E27FC236}">
                        <a16:creationId xmlns:a16="http://schemas.microsoft.com/office/drawing/2014/main" id="{EEA50E39-F8CE-4AB6-A859-EDF88CA7B5C9}"/>
                      </a:ext>
                    </a:extLst>
                  </p:cNvPr>
                  <p:cNvGrpSpPr>
                    <a:grpSpLocks noChangeAspect="1"/>
                  </p:cNvGrpSpPr>
                  <p:nvPr/>
                </p:nvGrpSpPr>
                <p:grpSpPr bwMode="auto">
                  <a:xfrm>
                    <a:off x="1048" y="1241"/>
                    <a:ext cx="279" cy="747"/>
                    <a:chOff x="1534" y="3115"/>
                    <a:chExt cx="279" cy="747"/>
                  </a:xfrm>
                </p:grpSpPr>
                <p:sp>
                  <p:nvSpPr>
                    <p:cNvPr id="492" name="Rectangle 773">
                      <a:extLst>
                        <a:ext uri="{FF2B5EF4-FFF2-40B4-BE49-F238E27FC236}">
                          <a16:creationId xmlns:a16="http://schemas.microsoft.com/office/drawing/2014/main" id="{14E29D03-2A22-4A13-BA57-55E5CDC95D52}"/>
                        </a:ext>
                      </a:extLst>
                    </p:cNvPr>
                    <p:cNvSpPr>
                      <a:spLocks noChangeAspect="1" noChangeArrowheads="1"/>
                    </p:cNvSpPr>
                    <p:nvPr/>
                  </p:nvSpPr>
                  <p:spPr bwMode="gray">
                    <a:xfrm>
                      <a:off x="1534" y="3115"/>
                      <a:ext cx="279" cy="74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93" name="Freeform 774">
                      <a:extLst>
                        <a:ext uri="{FF2B5EF4-FFF2-40B4-BE49-F238E27FC236}">
                          <a16:creationId xmlns:a16="http://schemas.microsoft.com/office/drawing/2014/main" id="{E9E48999-F1A7-43BB-A7DD-373D6DC2C477}"/>
                        </a:ext>
                      </a:extLst>
                    </p:cNvPr>
                    <p:cNvSpPr>
                      <a:spLocks noChangeAspect="1"/>
                    </p:cNvSpPr>
                    <p:nvPr/>
                  </p:nvSpPr>
                  <p:spPr bwMode="gray">
                    <a:xfrm>
                      <a:off x="1544" y="3125"/>
                      <a:ext cx="259" cy="727"/>
                    </a:xfrm>
                    <a:custGeom>
                      <a:avLst/>
                      <a:gdLst>
                        <a:gd name="T0" fmla="*/ 110 w 110"/>
                        <a:gd name="T1" fmla="*/ 0 h 308"/>
                        <a:gd name="T2" fmla="*/ 0 w 110"/>
                        <a:gd name="T3" fmla="*/ 0 h 308"/>
                        <a:gd name="T4" fmla="*/ 0 w 110"/>
                        <a:gd name="T5" fmla="*/ 308 h 308"/>
                        <a:gd name="T6" fmla="*/ 110 w 110"/>
                        <a:gd name="T7" fmla="*/ 308 h 308"/>
                        <a:gd name="T8" fmla="*/ 110 w 110"/>
                        <a:gd name="T9" fmla="*/ 0 h 308"/>
                      </a:gdLst>
                      <a:ahLst/>
                      <a:cxnLst>
                        <a:cxn ang="0">
                          <a:pos x="T0" y="T1"/>
                        </a:cxn>
                        <a:cxn ang="0">
                          <a:pos x="T2" y="T3"/>
                        </a:cxn>
                        <a:cxn ang="0">
                          <a:pos x="T4" y="T5"/>
                        </a:cxn>
                        <a:cxn ang="0">
                          <a:pos x="T6" y="T7"/>
                        </a:cxn>
                        <a:cxn ang="0">
                          <a:pos x="T8" y="T9"/>
                        </a:cxn>
                      </a:cxnLst>
                      <a:rect l="0" t="0" r="r" b="b"/>
                      <a:pathLst>
                        <a:path w="110" h="308">
                          <a:moveTo>
                            <a:pt x="110" y="0"/>
                          </a:moveTo>
                          <a:cubicBezTo>
                            <a:pt x="106" y="0"/>
                            <a:pt x="3" y="0"/>
                            <a:pt x="0" y="0"/>
                          </a:cubicBezTo>
                          <a:cubicBezTo>
                            <a:pt x="0" y="4"/>
                            <a:pt x="0" y="304"/>
                            <a:pt x="0" y="308"/>
                          </a:cubicBezTo>
                          <a:cubicBezTo>
                            <a:pt x="3" y="308"/>
                            <a:pt x="106" y="308"/>
                            <a:pt x="110" y="308"/>
                          </a:cubicBezTo>
                          <a:cubicBezTo>
                            <a:pt x="110" y="304"/>
                            <a:pt x="110" y="4"/>
                            <a:pt x="110" y="0"/>
                          </a:cubicBez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94" name="Freeform 775">
                      <a:extLst>
                        <a:ext uri="{FF2B5EF4-FFF2-40B4-BE49-F238E27FC236}">
                          <a16:creationId xmlns:a16="http://schemas.microsoft.com/office/drawing/2014/main" id="{7EB3666F-C09F-412C-8A83-C9F3C09687C5}"/>
                        </a:ext>
                      </a:extLst>
                    </p:cNvPr>
                    <p:cNvSpPr>
                      <a:spLocks noChangeAspect="1" noEditPoints="1"/>
                    </p:cNvSpPr>
                    <p:nvPr/>
                  </p:nvSpPr>
                  <p:spPr bwMode="gray">
                    <a:xfrm>
                      <a:off x="1544" y="3125"/>
                      <a:ext cx="259" cy="727"/>
                    </a:xfrm>
                    <a:custGeom>
                      <a:avLst/>
                      <a:gdLst>
                        <a:gd name="T0" fmla="*/ 198 w 259"/>
                        <a:gd name="T1" fmla="*/ 0 h 727"/>
                        <a:gd name="T2" fmla="*/ 134 w 259"/>
                        <a:gd name="T3" fmla="*/ 0 h 727"/>
                        <a:gd name="T4" fmla="*/ 68 w 259"/>
                        <a:gd name="T5" fmla="*/ 0 h 727"/>
                        <a:gd name="T6" fmla="*/ 0 w 259"/>
                        <a:gd name="T7" fmla="*/ 68 h 727"/>
                        <a:gd name="T8" fmla="*/ 0 w 259"/>
                        <a:gd name="T9" fmla="*/ 127 h 727"/>
                        <a:gd name="T10" fmla="*/ 0 w 259"/>
                        <a:gd name="T11" fmla="*/ 189 h 727"/>
                        <a:gd name="T12" fmla="*/ 0 w 259"/>
                        <a:gd name="T13" fmla="*/ 248 h 727"/>
                        <a:gd name="T14" fmla="*/ 0 w 259"/>
                        <a:gd name="T15" fmla="*/ 307 h 727"/>
                        <a:gd name="T16" fmla="*/ 0 w 259"/>
                        <a:gd name="T17" fmla="*/ 368 h 727"/>
                        <a:gd name="T18" fmla="*/ 0 w 259"/>
                        <a:gd name="T19" fmla="*/ 427 h 727"/>
                        <a:gd name="T20" fmla="*/ 0 w 259"/>
                        <a:gd name="T21" fmla="*/ 486 h 727"/>
                        <a:gd name="T22" fmla="*/ 0 w 259"/>
                        <a:gd name="T23" fmla="*/ 548 h 727"/>
                        <a:gd name="T24" fmla="*/ 0 w 259"/>
                        <a:gd name="T25" fmla="*/ 607 h 727"/>
                        <a:gd name="T26" fmla="*/ 0 w 259"/>
                        <a:gd name="T27" fmla="*/ 666 h 727"/>
                        <a:gd name="T28" fmla="*/ 68 w 259"/>
                        <a:gd name="T29" fmla="*/ 666 h 727"/>
                        <a:gd name="T30" fmla="*/ 134 w 259"/>
                        <a:gd name="T31" fmla="*/ 666 h 727"/>
                        <a:gd name="T32" fmla="*/ 198 w 259"/>
                        <a:gd name="T33" fmla="*/ 666 h 727"/>
                        <a:gd name="T34" fmla="*/ 198 w 259"/>
                        <a:gd name="T35" fmla="*/ 607 h 727"/>
                        <a:gd name="T36" fmla="*/ 198 w 259"/>
                        <a:gd name="T37" fmla="*/ 548 h 727"/>
                        <a:gd name="T38" fmla="*/ 198 w 259"/>
                        <a:gd name="T39" fmla="*/ 486 h 727"/>
                        <a:gd name="T40" fmla="*/ 198 w 259"/>
                        <a:gd name="T41" fmla="*/ 427 h 727"/>
                        <a:gd name="T42" fmla="*/ 198 w 259"/>
                        <a:gd name="T43" fmla="*/ 368 h 727"/>
                        <a:gd name="T44" fmla="*/ 198 w 259"/>
                        <a:gd name="T45" fmla="*/ 307 h 727"/>
                        <a:gd name="T46" fmla="*/ 198 w 259"/>
                        <a:gd name="T47" fmla="*/ 248 h 727"/>
                        <a:gd name="T48" fmla="*/ 198 w 259"/>
                        <a:gd name="T49" fmla="*/ 189 h 727"/>
                        <a:gd name="T50" fmla="*/ 198 w 259"/>
                        <a:gd name="T51" fmla="*/ 127 h 727"/>
                        <a:gd name="T52" fmla="*/ 198 w 259"/>
                        <a:gd name="T53" fmla="*/ 68 h 727"/>
                        <a:gd name="T54" fmla="*/ 68 w 259"/>
                        <a:gd name="T55" fmla="*/ 607 h 727"/>
                        <a:gd name="T56" fmla="*/ 68 w 259"/>
                        <a:gd name="T57" fmla="*/ 597 h 727"/>
                        <a:gd name="T58" fmla="*/ 125 w 259"/>
                        <a:gd name="T59" fmla="*/ 538 h 727"/>
                        <a:gd name="T60" fmla="*/ 125 w 259"/>
                        <a:gd name="T61" fmla="*/ 538 h 727"/>
                        <a:gd name="T62" fmla="*/ 125 w 259"/>
                        <a:gd name="T63" fmla="*/ 427 h 727"/>
                        <a:gd name="T64" fmla="*/ 68 w 259"/>
                        <a:gd name="T65" fmla="*/ 368 h 727"/>
                        <a:gd name="T66" fmla="*/ 68 w 259"/>
                        <a:gd name="T67" fmla="*/ 359 h 727"/>
                        <a:gd name="T68" fmla="*/ 125 w 259"/>
                        <a:gd name="T69" fmla="*/ 297 h 727"/>
                        <a:gd name="T70" fmla="*/ 125 w 259"/>
                        <a:gd name="T71" fmla="*/ 297 h 727"/>
                        <a:gd name="T72" fmla="*/ 125 w 259"/>
                        <a:gd name="T73" fmla="*/ 189 h 727"/>
                        <a:gd name="T74" fmla="*/ 68 w 259"/>
                        <a:gd name="T75" fmla="*/ 127 h 727"/>
                        <a:gd name="T76" fmla="*/ 68 w 259"/>
                        <a:gd name="T77" fmla="*/ 118 h 727"/>
                        <a:gd name="T78" fmla="*/ 188 w 259"/>
                        <a:gd name="T79" fmla="*/ 656 h 727"/>
                        <a:gd name="T80" fmla="*/ 188 w 259"/>
                        <a:gd name="T81" fmla="*/ 656 h 727"/>
                        <a:gd name="T82" fmla="*/ 188 w 259"/>
                        <a:gd name="T83" fmla="*/ 548 h 727"/>
                        <a:gd name="T84" fmla="*/ 134 w 259"/>
                        <a:gd name="T85" fmla="*/ 486 h 727"/>
                        <a:gd name="T86" fmla="*/ 134 w 259"/>
                        <a:gd name="T87" fmla="*/ 477 h 727"/>
                        <a:gd name="T88" fmla="*/ 188 w 259"/>
                        <a:gd name="T89" fmla="*/ 418 h 727"/>
                        <a:gd name="T90" fmla="*/ 188 w 259"/>
                        <a:gd name="T91" fmla="*/ 418 h 727"/>
                        <a:gd name="T92" fmla="*/ 188 w 259"/>
                        <a:gd name="T93" fmla="*/ 307 h 727"/>
                        <a:gd name="T94" fmla="*/ 134 w 259"/>
                        <a:gd name="T95" fmla="*/ 248 h 727"/>
                        <a:gd name="T96" fmla="*/ 134 w 259"/>
                        <a:gd name="T97" fmla="*/ 238 h 727"/>
                        <a:gd name="T98" fmla="*/ 188 w 259"/>
                        <a:gd name="T99" fmla="*/ 179 h 727"/>
                        <a:gd name="T100" fmla="*/ 188 w 259"/>
                        <a:gd name="T101" fmla="*/ 179 h 727"/>
                        <a:gd name="T102" fmla="*/ 188 w 259"/>
                        <a:gd name="T103" fmla="*/ 68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727">
                          <a:moveTo>
                            <a:pt x="259" y="68"/>
                          </a:moveTo>
                          <a:lnTo>
                            <a:pt x="259" y="59"/>
                          </a:lnTo>
                          <a:lnTo>
                            <a:pt x="198" y="59"/>
                          </a:lnTo>
                          <a:lnTo>
                            <a:pt x="198" y="0"/>
                          </a:lnTo>
                          <a:lnTo>
                            <a:pt x="188" y="0"/>
                          </a:lnTo>
                          <a:lnTo>
                            <a:pt x="188" y="59"/>
                          </a:lnTo>
                          <a:lnTo>
                            <a:pt x="134" y="59"/>
                          </a:lnTo>
                          <a:lnTo>
                            <a:pt x="134" y="0"/>
                          </a:lnTo>
                          <a:lnTo>
                            <a:pt x="125" y="0"/>
                          </a:lnTo>
                          <a:lnTo>
                            <a:pt x="125" y="59"/>
                          </a:lnTo>
                          <a:lnTo>
                            <a:pt x="68" y="59"/>
                          </a:lnTo>
                          <a:lnTo>
                            <a:pt x="68" y="0"/>
                          </a:lnTo>
                          <a:lnTo>
                            <a:pt x="59" y="0"/>
                          </a:lnTo>
                          <a:lnTo>
                            <a:pt x="59" y="59"/>
                          </a:lnTo>
                          <a:lnTo>
                            <a:pt x="0" y="59"/>
                          </a:lnTo>
                          <a:lnTo>
                            <a:pt x="0" y="68"/>
                          </a:lnTo>
                          <a:lnTo>
                            <a:pt x="59" y="68"/>
                          </a:lnTo>
                          <a:lnTo>
                            <a:pt x="59" y="118"/>
                          </a:lnTo>
                          <a:lnTo>
                            <a:pt x="0" y="118"/>
                          </a:lnTo>
                          <a:lnTo>
                            <a:pt x="0" y="127"/>
                          </a:lnTo>
                          <a:lnTo>
                            <a:pt x="59" y="127"/>
                          </a:lnTo>
                          <a:lnTo>
                            <a:pt x="59" y="179"/>
                          </a:lnTo>
                          <a:lnTo>
                            <a:pt x="0" y="179"/>
                          </a:lnTo>
                          <a:lnTo>
                            <a:pt x="0" y="189"/>
                          </a:lnTo>
                          <a:lnTo>
                            <a:pt x="59" y="189"/>
                          </a:lnTo>
                          <a:lnTo>
                            <a:pt x="59" y="238"/>
                          </a:lnTo>
                          <a:lnTo>
                            <a:pt x="0" y="238"/>
                          </a:lnTo>
                          <a:lnTo>
                            <a:pt x="0" y="248"/>
                          </a:lnTo>
                          <a:lnTo>
                            <a:pt x="59" y="248"/>
                          </a:lnTo>
                          <a:lnTo>
                            <a:pt x="59" y="297"/>
                          </a:lnTo>
                          <a:lnTo>
                            <a:pt x="0" y="297"/>
                          </a:lnTo>
                          <a:lnTo>
                            <a:pt x="0" y="307"/>
                          </a:lnTo>
                          <a:lnTo>
                            <a:pt x="59" y="307"/>
                          </a:lnTo>
                          <a:lnTo>
                            <a:pt x="59" y="359"/>
                          </a:lnTo>
                          <a:lnTo>
                            <a:pt x="0" y="359"/>
                          </a:lnTo>
                          <a:lnTo>
                            <a:pt x="0" y="368"/>
                          </a:lnTo>
                          <a:lnTo>
                            <a:pt x="59" y="368"/>
                          </a:lnTo>
                          <a:lnTo>
                            <a:pt x="59" y="418"/>
                          </a:lnTo>
                          <a:lnTo>
                            <a:pt x="0" y="418"/>
                          </a:lnTo>
                          <a:lnTo>
                            <a:pt x="0" y="427"/>
                          </a:lnTo>
                          <a:lnTo>
                            <a:pt x="59" y="427"/>
                          </a:lnTo>
                          <a:lnTo>
                            <a:pt x="59" y="477"/>
                          </a:lnTo>
                          <a:lnTo>
                            <a:pt x="0" y="477"/>
                          </a:lnTo>
                          <a:lnTo>
                            <a:pt x="0" y="486"/>
                          </a:lnTo>
                          <a:lnTo>
                            <a:pt x="59" y="486"/>
                          </a:lnTo>
                          <a:lnTo>
                            <a:pt x="59" y="538"/>
                          </a:lnTo>
                          <a:lnTo>
                            <a:pt x="0" y="538"/>
                          </a:lnTo>
                          <a:lnTo>
                            <a:pt x="0" y="548"/>
                          </a:lnTo>
                          <a:lnTo>
                            <a:pt x="59" y="548"/>
                          </a:lnTo>
                          <a:lnTo>
                            <a:pt x="59" y="597"/>
                          </a:lnTo>
                          <a:lnTo>
                            <a:pt x="0" y="597"/>
                          </a:lnTo>
                          <a:lnTo>
                            <a:pt x="0" y="607"/>
                          </a:lnTo>
                          <a:lnTo>
                            <a:pt x="59" y="607"/>
                          </a:lnTo>
                          <a:lnTo>
                            <a:pt x="59" y="656"/>
                          </a:lnTo>
                          <a:lnTo>
                            <a:pt x="0" y="656"/>
                          </a:lnTo>
                          <a:lnTo>
                            <a:pt x="0" y="666"/>
                          </a:lnTo>
                          <a:lnTo>
                            <a:pt x="59" y="666"/>
                          </a:lnTo>
                          <a:lnTo>
                            <a:pt x="59" y="727"/>
                          </a:lnTo>
                          <a:lnTo>
                            <a:pt x="68" y="727"/>
                          </a:lnTo>
                          <a:lnTo>
                            <a:pt x="68" y="666"/>
                          </a:lnTo>
                          <a:lnTo>
                            <a:pt x="125" y="666"/>
                          </a:lnTo>
                          <a:lnTo>
                            <a:pt x="125" y="727"/>
                          </a:lnTo>
                          <a:lnTo>
                            <a:pt x="134" y="727"/>
                          </a:lnTo>
                          <a:lnTo>
                            <a:pt x="134" y="666"/>
                          </a:lnTo>
                          <a:lnTo>
                            <a:pt x="188" y="666"/>
                          </a:lnTo>
                          <a:lnTo>
                            <a:pt x="188" y="727"/>
                          </a:lnTo>
                          <a:lnTo>
                            <a:pt x="198" y="727"/>
                          </a:lnTo>
                          <a:lnTo>
                            <a:pt x="198" y="666"/>
                          </a:lnTo>
                          <a:lnTo>
                            <a:pt x="259" y="666"/>
                          </a:lnTo>
                          <a:lnTo>
                            <a:pt x="259" y="656"/>
                          </a:lnTo>
                          <a:lnTo>
                            <a:pt x="198" y="656"/>
                          </a:lnTo>
                          <a:lnTo>
                            <a:pt x="198" y="607"/>
                          </a:lnTo>
                          <a:lnTo>
                            <a:pt x="259" y="607"/>
                          </a:lnTo>
                          <a:lnTo>
                            <a:pt x="259" y="597"/>
                          </a:lnTo>
                          <a:lnTo>
                            <a:pt x="198" y="597"/>
                          </a:lnTo>
                          <a:lnTo>
                            <a:pt x="198" y="548"/>
                          </a:lnTo>
                          <a:lnTo>
                            <a:pt x="259" y="548"/>
                          </a:lnTo>
                          <a:lnTo>
                            <a:pt x="259" y="538"/>
                          </a:lnTo>
                          <a:lnTo>
                            <a:pt x="198" y="538"/>
                          </a:lnTo>
                          <a:lnTo>
                            <a:pt x="198" y="486"/>
                          </a:lnTo>
                          <a:lnTo>
                            <a:pt x="259" y="486"/>
                          </a:lnTo>
                          <a:lnTo>
                            <a:pt x="259" y="477"/>
                          </a:lnTo>
                          <a:lnTo>
                            <a:pt x="198" y="477"/>
                          </a:lnTo>
                          <a:lnTo>
                            <a:pt x="198" y="427"/>
                          </a:lnTo>
                          <a:lnTo>
                            <a:pt x="259" y="427"/>
                          </a:lnTo>
                          <a:lnTo>
                            <a:pt x="259" y="418"/>
                          </a:lnTo>
                          <a:lnTo>
                            <a:pt x="198" y="418"/>
                          </a:lnTo>
                          <a:lnTo>
                            <a:pt x="198" y="368"/>
                          </a:lnTo>
                          <a:lnTo>
                            <a:pt x="259" y="368"/>
                          </a:lnTo>
                          <a:lnTo>
                            <a:pt x="259" y="359"/>
                          </a:lnTo>
                          <a:lnTo>
                            <a:pt x="198" y="359"/>
                          </a:lnTo>
                          <a:lnTo>
                            <a:pt x="198" y="307"/>
                          </a:lnTo>
                          <a:lnTo>
                            <a:pt x="259" y="307"/>
                          </a:lnTo>
                          <a:lnTo>
                            <a:pt x="259" y="297"/>
                          </a:lnTo>
                          <a:lnTo>
                            <a:pt x="198" y="297"/>
                          </a:lnTo>
                          <a:lnTo>
                            <a:pt x="198" y="248"/>
                          </a:lnTo>
                          <a:lnTo>
                            <a:pt x="259" y="248"/>
                          </a:lnTo>
                          <a:lnTo>
                            <a:pt x="259" y="238"/>
                          </a:lnTo>
                          <a:lnTo>
                            <a:pt x="198" y="238"/>
                          </a:lnTo>
                          <a:lnTo>
                            <a:pt x="198" y="189"/>
                          </a:lnTo>
                          <a:lnTo>
                            <a:pt x="259" y="189"/>
                          </a:lnTo>
                          <a:lnTo>
                            <a:pt x="259" y="179"/>
                          </a:lnTo>
                          <a:lnTo>
                            <a:pt x="198" y="179"/>
                          </a:lnTo>
                          <a:lnTo>
                            <a:pt x="198" y="127"/>
                          </a:lnTo>
                          <a:lnTo>
                            <a:pt x="259" y="127"/>
                          </a:lnTo>
                          <a:lnTo>
                            <a:pt x="259" y="118"/>
                          </a:lnTo>
                          <a:lnTo>
                            <a:pt x="198" y="118"/>
                          </a:lnTo>
                          <a:lnTo>
                            <a:pt x="198" y="68"/>
                          </a:lnTo>
                          <a:lnTo>
                            <a:pt x="259" y="68"/>
                          </a:lnTo>
                          <a:close/>
                          <a:moveTo>
                            <a:pt x="125" y="656"/>
                          </a:moveTo>
                          <a:lnTo>
                            <a:pt x="68" y="656"/>
                          </a:lnTo>
                          <a:lnTo>
                            <a:pt x="68" y="607"/>
                          </a:lnTo>
                          <a:lnTo>
                            <a:pt x="125" y="607"/>
                          </a:lnTo>
                          <a:lnTo>
                            <a:pt x="125" y="656"/>
                          </a:lnTo>
                          <a:close/>
                          <a:moveTo>
                            <a:pt x="125" y="597"/>
                          </a:moveTo>
                          <a:lnTo>
                            <a:pt x="68" y="597"/>
                          </a:lnTo>
                          <a:lnTo>
                            <a:pt x="68" y="548"/>
                          </a:lnTo>
                          <a:lnTo>
                            <a:pt x="125" y="548"/>
                          </a:lnTo>
                          <a:lnTo>
                            <a:pt x="125" y="597"/>
                          </a:lnTo>
                          <a:close/>
                          <a:moveTo>
                            <a:pt x="125" y="538"/>
                          </a:moveTo>
                          <a:lnTo>
                            <a:pt x="68" y="538"/>
                          </a:lnTo>
                          <a:lnTo>
                            <a:pt x="68" y="486"/>
                          </a:lnTo>
                          <a:lnTo>
                            <a:pt x="125" y="486"/>
                          </a:lnTo>
                          <a:lnTo>
                            <a:pt x="125" y="538"/>
                          </a:lnTo>
                          <a:close/>
                          <a:moveTo>
                            <a:pt x="125" y="477"/>
                          </a:moveTo>
                          <a:lnTo>
                            <a:pt x="68" y="477"/>
                          </a:lnTo>
                          <a:lnTo>
                            <a:pt x="68" y="427"/>
                          </a:lnTo>
                          <a:lnTo>
                            <a:pt x="125" y="427"/>
                          </a:lnTo>
                          <a:lnTo>
                            <a:pt x="125" y="477"/>
                          </a:lnTo>
                          <a:close/>
                          <a:moveTo>
                            <a:pt x="125" y="418"/>
                          </a:moveTo>
                          <a:lnTo>
                            <a:pt x="68" y="418"/>
                          </a:lnTo>
                          <a:lnTo>
                            <a:pt x="68" y="368"/>
                          </a:lnTo>
                          <a:lnTo>
                            <a:pt x="125" y="368"/>
                          </a:lnTo>
                          <a:lnTo>
                            <a:pt x="125" y="418"/>
                          </a:lnTo>
                          <a:close/>
                          <a:moveTo>
                            <a:pt x="125" y="359"/>
                          </a:moveTo>
                          <a:lnTo>
                            <a:pt x="68" y="359"/>
                          </a:lnTo>
                          <a:lnTo>
                            <a:pt x="68" y="307"/>
                          </a:lnTo>
                          <a:lnTo>
                            <a:pt x="125" y="307"/>
                          </a:lnTo>
                          <a:lnTo>
                            <a:pt x="125" y="359"/>
                          </a:lnTo>
                          <a:close/>
                          <a:moveTo>
                            <a:pt x="125" y="297"/>
                          </a:moveTo>
                          <a:lnTo>
                            <a:pt x="68" y="297"/>
                          </a:lnTo>
                          <a:lnTo>
                            <a:pt x="68" y="248"/>
                          </a:lnTo>
                          <a:lnTo>
                            <a:pt x="125" y="248"/>
                          </a:lnTo>
                          <a:lnTo>
                            <a:pt x="125" y="297"/>
                          </a:lnTo>
                          <a:close/>
                          <a:moveTo>
                            <a:pt x="125" y="238"/>
                          </a:moveTo>
                          <a:lnTo>
                            <a:pt x="68" y="238"/>
                          </a:lnTo>
                          <a:lnTo>
                            <a:pt x="68" y="189"/>
                          </a:lnTo>
                          <a:lnTo>
                            <a:pt x="125" y="189"/>
                          </a:lnTo>
                          <a:lnTo>
                            <a:pt x="125" y="238"/>
                          </a:lnTo>
                          <a:close/>
                          <a:moveTo>
                            <a:pt x="125" y="179"/>
                          </a:moveTo>
                          <a:lnTo>
                            <a:pt x="68" y="179"/>
                          </a:lnTo>
                          <a:lnTo>
                            <a:pt x="68" y="127"/>
                          </a:lnTo>
                          <a:lnTo>
                            <a:pt x="125" y="127"/>
                          </a:lnTo>
                          <a:lnTo>
                            <a:pt x="125" y="179"/>
                          </a:lnTo>
                          <a:close/>
                          <a:moveTo>
                            <a:pt x="125" y="118"/>
                          </a:moveTo>
                          <a:lnTo>
                            <a:pt x="68" y="118"/>
                          </a:lnTo>
                          <a:lnTo>
                            <a:pt x="68" y="68"/>
                          </a:lnTo>
                          <a:lnTo>
                            <a:pt x="125" y="68"/>
                          </a:lnTo>
                          <a:lnTo>
                            <a:pt x="125" y="118"/>
                          </a:lnTo>
                          <a:close/>
                          <a:moveTo>
                            <a:pt x="188" y="656"/>
                          </a:moveTo>
                          <a:lnTo>
                            <a:pt x="134" y="656"/>
                          </a:lnTo>
                          <a:lnTo>
                            <a:pt x="134" y="607"/>
                          </a:lnTo>
                          <a:lnTo>
                            <a:pt x="188" y="607"/>
                          </a:lnTo>
                          <a:lnTo>
                            <a:pt x="188" y="656"/>
                          </a:lnTo>
                          <a:close/>
                          <a:moveTo>
                            <a:pt x="188" y="597"/>
                          </a:moveTo>
                          <a:lnTo>
                            <a:pt x="134" y="597"/>
                          </a:lnTo>
                          <a:lnTo>
                            <a:pt x="134" y="548"/>
                          </a:lnTo>
                          <a:lnTo>
                            <a:pt x="188" y="548"/>
                          </a:lnTo>
                          <a:lnTo>
                            <a:pt x="188" y="597"/>
                          </a:lnTo>
                          <a:close/>
                          <a:moveTo>
                            <a:pt x="188" y="538"/>
                          </a:moveTo>
                          <a:lnTo>
                            <a:pt x="134" y="538"/>
                          </a:lnTo>
                          <a:lnTo>
                            <a:pt x="134" y="486"/>
                          </a:lnTo>
                          <a:lnTo>
                            <a:pt x="188" y="486"/>
                          </a:lnTo>
                          <a:lnTo>
                            <a:pt x="188" y="538"/>
                          </a:lnTo>
                          <a:close/>
                          <a:moveTo>
                            <a:pt x="188" y="477"/>
                          </a:moveTo>
                          <a:lnTo>
                            <a:pt x="134" y="477"/>
                          </a:lnTo>
                          <a:lnTo>
                            <a:pt x="134" y="427"/>
                          </a:lnTo>
                          <a:lnTo>
                            <a:pt x="188" y="427"/>
                          </a:lnTo>
                          <a:lnTo>
                            <a:pt x="188" y="477"/>
                          </a:lnTo>
                          <a:close/>
                          <a:moveTo>
                            <a:pt x="188" y="418"/>
                          </a:moveTo>
                          <a:lnTo>
                            <a:pt x="134" y="418"/>
                          </a:lnTo>
                          <a:lnTo>
                            <a:pt x="134" y="368"/>
                          </a:lnTo>
                          <a:lnTo>
                            <a:pt x="188" y="368"/>
                          </a:lnTo>
                          <a:lnTo>
                            <a:pt x="188" y="418"/>
                          </a:lnTo>
                          <a:close/>
                          <a:moveTo>
                            <a:pt x="188" y="359"/>
                          </a:moveTo>
                          <a:lnTo>
                            <a:pt x="134" y="359"/>
                          </a:lnTo>
                          <a:lnTo>
                            <a:pt x="134" y="307"/>
                          </a:lnTo>
                          <a:lnTo>
                            <a:pt x="188" y="307"/>
                          </a:lnTo>
                          <a:lnTo>
                            <a:pt x="188" y="359"/>
                          </a:lnTo>
                          <a:close/>
                          <a:moveTo>
                            <a:pt x="188" y="297"/>
                          </a:moveTo>
                          <a:lnTo>
                            <a:pt x="134" y="297"/>
                          </a:lnTo>
                          <a:lnTo>
                            <a:pt x="134" y="248"/>
                          </a:lnTo>
                          <a:lnTo>
                            <a:pt x="188" y="248"/>
                          </a:lnTo>
                          <a:lnTo>
                            <a:pt x="188" y="297"/>
                          </a:lnTo>
                          <a:close/>
                          <a:moveTo>
                            <a:pt x="188" y="238"/>
                          </a:moveTo>
                          <a:lnTo>
                            <a:pt x="134" y="238"/>
                          </a:lnTo>
                          <a:lnTo>
                            <a:pt x="134" y="189"/>
                          </a:lnTo>
                          <a:lnTo>
                            <a:pt x="188" y="189"/>
                          </a:lnTo>
                          <a:lnTo>
                            <a:pt x="188" y="238"/>
                          </a:lnTo>
                          <a:close/>
                          <a:moveTo>
                            <a:pt x="188" y="179"/>
                          </a:moveTo>
                          <a:lnTo>
                            <a:pt x="134" y="179"/>
                          </a:lnTo>
                          <a:lnTo>
                            <a:pt x="134" y="127"/>
                          </a:lnTo>
                          <a:lnTo>
                            <a:pt x="188" y="127"/>
                          </a:lnTo>
                          <a:lnTo>
                            <a:pt x="188" y="179"/>
                          </a:lnTo>
                          <a:close/>
                          <a:moveTo>
                            <a:pt x="188" y="118"/>
                          </a:moveTo>
                          <a:lnTo>
                            <a:pt x="134" y="118"/>
                          </a:lnTo>
                          <a:lnTo>
                            <a:pt x="134" y="68"/>
                          </a:lnTo>
                          <a:lnTo>
                            <a:pt x="188" y="68"/>
                          </a:lnTo>
                          <a:lnTo>
                            <a:pt x="188" y="118"/>
                          </a:lnTo>
                          <a:close/>
                        </a:path>
                      </a:pathLst>
                    </a:custGeom>
                    <a:solidFill>
                      <a:srgbClr val="7E7E7E"/>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95" name="Freeform 776">
                      <a:extLst>
                        <a:ext uri="{FF2B5EF4-FFF2-40B4-BE49-F238E27FC236}">
                          <a16:creationId xmlns:a16="http://schemas.microsoft.com/office/drawing/2014/main" id="{2ACF96FD-1E88-4115-8335-FC057C26A0D1}"/>
                        </a:ext>
                      </a:extLst>
                    </p:cNvPr>
                    <p:cNvSpPr>
                      <a:spLocks noChangeAspect="1"/>
                    </p:cNvSpPr>
                    <p:nvPr/>
                  </p:nvSpPr>
                  <p:spPr bwMode="gray">
                    <a:xfrm>
                      <a:off x="1801" y="3361"/>
                      <a:ext cx="2" cy="2"/>
                    </a:xfrm>
                    <a:custGeom>
                      <a:avLst/>
                      <a:gdLst>
                        <a:gd name="T0" fmla="*/ 1 w 1"/>
                        <a:gd name="T1" fmla="*/ 0 h 1"/>
                        <a:gd name="T2" fmla="*/ 0 w 1"/>
                        <a:gd name="T3" fmla="*/ 1 h 1"/>
                        <a:gd name="T4" fmla="*/ 1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0" y="1"/>
                            <a:pt x="0" y="1"/>
                            <a:pt x="0" y="1"/>
                          </a:cubicBezTo>
                          <a:cubicBezTo>
                            <a:pt x="1" y="1"/>
                            <a:pt x="1" y="1"/>
                            <a:pt x="1" y="1"/>
                          </a:cubicBezTo>
                          <a:cubicBezTo>
                            <a:pt x="1" y="1"/>
                            <a:pt x="1" y="0"/>
                            <a:pt x="1" y="0"/>
                          </a:cubicBezTo>
                          <a:close/>
                        </a:path>
                      </a:pathLst>
                    </a:custGeom>
                    <a:solidFill>
                      <a:srgbClr val="BBC8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455" name="Group 777">
                    <a:extLst>
                      <a:ext uri="{FF2B5EF4-FFF2-40B4-BE49-F238E27FC236}">
                        <a16:creationId xmlns:a16="http://schemas.microsoft.com/office/drawing/2014/main" id="{FFD432FB-591A-49FC-B618-0C7C764CBA7C}"/>
                      </a:ext>
                    </a:extLst>
                  </p:cNvPr>
                  <p:cNvGrpSpPr>
                    <a:grpSpLocks noChangeAspect="1"/>
                  </p:cNvGrpSpPr>
                  <p:nvPr/>
                </p:nvGrpSpPr>
                <p:grpSpPr bwMode="auto">
                  <a:xfrm>
                    <a:off x="1058" y="1270"/>
                    <a:ext cx="259" cy="656"/>
                    <a:chOff x="1544" y="3144"/>
                    <a:chExt cx="259" cy="656"/>
                  </a:xfrm>
                </p:grpSpPr>
                <p:sp>
                  <p:nvSpPr>
                    <p:cNvPr id="456" name="Freeform 778">
                      <a:extLst>
                        <a:ext uri="{FF2B5EF4-FFF2-40B4-BE49-F238E27FC236}">
                          <a16:creationId xmlns:a16="http://schemas.microsoft.com/office/drawing/2014/main" id="{9EA22468-1151-4A7D-AC02-2E04D0EC755B}"/>
                        </a:ext>
                      </a:extLst>
                    </p:cNvPr>
                    <p:cNvSpPr>
                      <a:spLocks noChangeAspect="1"/>
                    </p:cNvSpPr>
                    <p:nvPr/>
                  </p:nvSpPr>
                  <p:spPr bwMode="gray">
                    <a:xfrm>
                      <a:off x="1659" y="3295"/>
                      <a:ext cx="10" cy="9"/>
                    </a:xfrm>
                    <a:custGeom>
                      <a:avLst/>
                      <a:gdLst>
                        <a:gd name="T0" fmla="*/ 10 w 10"/>
                        <a:gd name="T1" fmla="*/ 9 h 9"/>
                        <a:gd name="T2" fmla="*/ 10 w 10"/>
                        <a:gd name="T3" fmla="*/ 0 h 9"/>
                        <a:gd name="T4" fmla="*/ 0 w 10"/>
                        <a:gd name="T5" fmla="*/ 9 h 9"/>
                        <a:gd name="T6" fmla="*/ 10 w 10"/>
                        <a:gd name="T7" fmla="*/ 9 h 9"/>
                      </a:gdLst>
                      <a:ahLst/>
                      <a:cxnLst>
                        <a:cxn ang="0">
                          <a:pos x="T0" y="T1"/>
                        </a:cxn>
                        <a:cxn ang="0">
                          <a:pos x="T2" y="T3"/>
                        </a:cxn>
                        <a:cxn ang="0">
                          <a:pos x="T4" y="T5"/>
                        </a:cxn>
                        <a:cxn ang="0">
                          <a:pos x="T6" y="T7"/>
                        </a:cxn>
                      </a:cxnLst>
                      <a:rect l="0" t="0" r="r" b="b"/>
                      <a:pathLst>
                        <a:path w="10" h="9">
                          <a:moveTo>
                            <a:pt x="10" y="9"/>
                          </a:moveTo>
                          <a:lnTo>
                            <a:pt x="10" y="0"/>
                          </a:lnTo>
                          <a:lnTo>
                            <a:pt x="0" y="9"/>
                          </a:lnTo>
                          <a:lnTo>
                            <a:pt x="10" y="9"/>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7" name="Freeform 779">
                      <a:extLst>
                        <a:ext uri="{FF2B5EF4-FFF2-40B4-BE49-F238E27FC236}">
                          <a16:creationId xmlns:a16="http://schemas.microsoft.com/office/drawing/2014/main" id="{54845FF9-6E85-4689-94D6-37B1486CBA2A}"/>
                        </a:ext>
                      </a:extLst>
                    </p:cNvPr>
                    <p:cNvSpPr>
                      <a:spLocks noChangeAspect="1"/>
                    </p:cNvSpPr>
                    <p:nvPr/>
                  </p:nvSpPr>
                  <p:spPr bwMode="gray">
                    <a:xfrm>
                      <a:off x="1612" y="3432"/>
                      <a:ext cx="33" cy="35"/>
                    </a:xfrm>
                    <a:custGeom>
                      <a:avLst/>
                      <a:gdLst>
                        <a:gd name="T0" fmla="*/ 0 w 33"/>
                        <a:gd name="T1" fmla="*/ 0 h 35"/>
                        <a:gd name="T2" fmla="*/ 0 w 33"/>
                        <a:gd name="T3" fmla="*/ 35 h 35"/>
                        <a:gd name="T4" fmla="*/ 33 w 33"/>
                        <a:gd name="T5" fmla="*/ 0 h 35"/>
                        <a:gd name="T6" fmla="*/ 0 w 33"/>
                        <a:gd name="T7" fmla="*/ 0 h 35"/>
                      </a:gdLst>
                      <a:ahLst/>
                      <a:cxnLst>
                        <a:cxn ang="0">
                          <a:pos x="T0" y="T1"/>
                        </a:cxn>
                        <a:cxn ang="0">
                          <a:pos x="T2" y="T3"/>
                        </a:cxn>
                        <a:cxn ang="0">
                          <a:pos x="T4" y="T5"/>
                        </a:cxn>
                        <a:cxn ang="0">
                          <a:pos x="T6" y="T7"/>
                        </a:cxn>
                      </a:cxnLst>
                      <a:rect l="0" t="0" r="r" b="b"/>
                      <a:pathLst>
                        <a:path w="33" h="35">
                          <a:moveTo>
                            <a:pt x="0" y="0"/>
                          </a:moveTo>
                          <a:lnTo>
                            <a:pt x="0" y="35"/>
                          </a:lnTo>
                          <a:lnTo>
                            <a:pt x="33" y="0"/>
                          </a:lnTo>
                          <a:lnTo>
                            <a:pt x="0"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8" name="Freeform 780">
                      <a:extLst>
                        <a:ext uri="{FF2B5EF4-FFF2-40B4-BE49-F238E27FC236}">
                          <a16:creationId xmlns:a16="http://schemas.microsoft.com/office/drawing/2014/main" id="{E52C5862-13CE-4D08-B431-0BC95BD739E0}"/>
                        </a:ext>
                      </a:extLst>
                    </p:cNvPr>
                    <p:cNvSpPr>
                      <a:spLocks noChangeAspect="1"/>
                    </p:cNvSpPr>
                    <p:nvPr/>
                  </p:nvSpPr>
                  <p:spPr bwMode="gray">
                    <a:xfrm>
                      <a:off x="1768" y="3144"/>
                      <a:ext cx="35" cy="40"/>
                    </a:xfrm>
                    <a:custGeom>
                      <a:avLst/>
                      <a:gdLst>
                        <a:gd name="T0" fmla="*/ 0 w 15"/>
                        <a:gd name="T1" fmla="*/ 17 h 17"/>
                        <a:gd name="T2" fmla="*/ 15 w 15"/>
                        <a:gd name="T3" fmla="*/ 17 h 17"/>
                        <a:gd name="T4" fmla="*/ 15 w 15"/>
                        <a:gd name="T5" fmla="*/ 0 h 17"/>
                        <a:gd name="T6" fmla="*/ 0 w 15"/>
                        <a:gd name="T7" fmla="*/ 17 h 17"/>
                      </a:gdLst>
                      <a:ahLst/>
                      <a:cxnLst>
                        <a:cxn ang="0">
                          <a:pos x="T0" y="T1"/>
                        </a:cxn>
                        <a:cxn ang="0">
                          <a:pos x="T2" y="T3"/>
                        </a:cxn>
                        <a:cxn ang="0">
                          <a:pos x="T4" y="T5"/>
                        </a:cxn>
                        <a:cxn ang="0">
                          <a:pos x="T6" y="T7"/>
                        </a:cxn>
                      </a:cxnLst>
                      <a:rect l="0" t="0" r="r" b="b"/>
                      <a:pathLst>
                        <a:path w="15" h="17">
                          <a:moveTo>
                            <a:pt x="0" y="17"/>
                          </a:moveTo>
                          <a:cubicBezTo>
                            <a:pt x="15" y="17"/>
                            <a:pt x="15" y="17"/>
                            <a:pt x="15" y="17"/>
                          </a:cubicBezTo>
                          <a:cubicBezTo>
                            <a:pt x="15" y="10"/>
                            <a:pt x="15" y="5"/>
                            <a:pt x="15" y="0"/>
                          </a:cubicBezTo>
                          <a:lnTo>
                            <a:pt x="0" y="17"/>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9" name="Freeform 781">
                      <a:extLst>
                        <a:ext uri="{FF2B5EF4-FFF2-40B4-BE49-F238E27FC236}">
                          <a16:creationId xmlns:a16="http://schemas.microsoft.com/office/drawing/2014/main" id="{A3BA46E3-BB1F-4BCE-A48E-B0D2766725A3}"/>
                        </a:ext>
                      </a:extLst>
                    </p:cNvPr>
                    <p:cNvSpPr>
                      <a:spLocks noChangeAspect="1"/>
                    </p:cNvSpPr>
                    <p:nvPr/>
                  </p:nvSpPr>
                  <p:spPr bwMode="gray">
                    <a:xfrm>
                      <a:off x="1742" y="3252"/>
                      <a:ext cx="61" cy="52"/>
                    </a:xfrm>
                    <a:custGeom>
                      <a:avLst/>
                      <a:gdLst>
                        <a:gd name="T0" fmla="*/ 0 w 26"/>
                        <a:gd name="T1" fmla="*/ 22 h 22"/>
                        <a:gd name="T2" fmla="*/ 8 w 26"/>
                        <a:gd name="T3" fmla="*/ 22 h 22"/>
                        <a:gd name="T4" fmla="*/ 26 w 26"/>
                        <a:gd name="T5" fmla="*/ 2 h 22"/>
                        <a:gd name="T6" fmla="*/ 26 w 26"/>
                        <a:gd name="T7" fmla="*/ 0 h 22"/>
                        <a:gd name="T8" fmla="*/ 0 w 26"/>
                        <a:gd name="T9" fmla="*/ 0 h 22"/>
                        <a:gd name="T10" fmla="*/ 0 w 26"/>
                        <a:gd name="T11" fmla="*/ 22 h 22"/>
                      </a:gdLst>
                      <a:ahLst/>
                      <a:cxnLst>
                        <a:cxn ang="0">
                          <a:pos x="T0" y="T1"/>
                        </a:cxn>
                        <a:cxn ang="0">
                          <a:pos x="T2" y="T3"/>
                        </a:cxn>
                        <a:cxn ang="0">
                          <a:pos x="T4" y="T5"/>
                        </a:cxn>
                        <a:cxn ang="0">
                          <a:pos x="T6" y="T7"/>
                        </a:cxn>
                        <a:cxn ang="0">
                          <a:pos x="T8" y="T9"/>
                        </a:cxn>
                        <a:cxn ang="0">
                          <a:pos x="T10" y="T11"/>
                        </a:cxn>
                      </a:cxnLst>
                      <a:rect l="0" t="0" r="r" b="b"/>
                      <a:pathLst>
                        <a:path w="26" h="22">
                          <a:moveTo>
                            <a:pt x="0" y="22"/>
                          </a:moveTo>
                          <a:cubicBezTo>
                            <a:pt x="8" y="22"/>
                            <a:pt x="8" y="22"/>
                            <a:pt x="8" y="22"/>
                          </a:cubicBezTo>
                          <a:cubicBezTo>
                            <a:pt x="26" y="2"/>
                            <a:pt x="26" y="2"/>
                            <a:pt x="26" y="2"/>
                          </a:cubicBezTo>
                          <a:cubicBezTo>
                            <a:pt x="26" y="2"/>
                            <a:pt x="26" y="1"/>
                            <a:pt x="26" y="0"/>
                          </a:cubicBezTo>
                          <a:cubicBezTo>
                            <a:pt x="0" y="0"/>
                            <a:pt x="0" y="0"/>
                            <a:pt x="0" y="0"/>
                          </a:cubicBezTo>
                          <a:lnTo>
                            <a:pt x="0" y="22"/>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0" name="Freeform 782">
                      <a:extLst>
                        <a:ext uri="{FF2B5EF4-FFF2-40B4-BE49-F238E27FC236}">
                          <a16:creationId xmlns:a16="http://schemas.microsoft.com/office/drawing/2014/main" id="{99ACD188-3261-4D34-876A-1D404ACA84BE}"/>
                        </a:ext>
                      </a:extLst>
                    </p:cNvPr>
                    <p:cNvSpPr>
                      <a:spLocks noChangeAspect="1"/>
                    </p:cNvSpPr>
                    <p:nvPr/>
                  </p:nvSpPr>
                  <p:spPr bwMode="gray">
                    <a:xfrm>
                      <a:off x="1551" y="3373"/>
                      <a:ext cx="52" cy="49"/>
                    </a:xfrm>
                    <a:custGeom>
                      <a:avLst/>
                      <a:gdLst>
                        <a:gd name="T0" fmla="*/ 52 w 52"/>
                        <a:gd name="T1" fmla="*/ 0 h 49"/>
                        <a:gd name="T2" fmla="*/ 45 w 52"/>
                        <a:gd name="T3" fmla="*/ 0 h 49"/>
                        <a:gd name="T4" fmla="*/ 0 w 52"/>
                        <a:gd name="T5" fmla="*/ 49 h 49"/>
                        <a:gd name="T6" fmla="*/ 52 w 52"/>
                        <a:gd name="T7" fmla="*/ 49 h 49"/>
                        <a:gd name="T8" fmla="*/ 52 w 52"/>
                        <a:gd name="T9" fmla="*/ 0 h 49"/>
                      </a:gdLst>
                      <a:ahLst/>
                      <a:cxnLst>
                        <a:cxn ang="0">
                          <a:pos x="T0" y="T1"/>
                        </a:cxn>
                        <a:cxn ang="0">
                          <a:pos x="T2" y="T3"/>
                        </a:cxn>
                        <a:cxn ang="0">
                          <a:pos x="T4" y="T5"/>
                        </a:cxn>
                        <a:cxn ang="0">
                          <a:pos x="T6" y="T7"/>
                        </a:cxn>
                        <a:cxn ang="0">
                          <a:pos x="T8" y="T9"/>
                        </a:cxn>
                      </a:cxnLst>
                      <a:rect l="0" t="0" r="r" b="b"/>
                      <a:pathLst>
                        <a:path w="52" h="49">
                          <a:moveTo>
                            <a:pt x="52" y="0"/>
                          </a:moveTo>
                          <a:lnTo>
                            <a:pt x="45" y="0"/>
                          </a:lnTo>
                          <a:lnTo>
                            <a:pt x="0" y="49"/>
                          </a:lnTo>
                          <a:lnTo>
                            <a:pt x="52" y="49"/>
                          </a:lnTo>
                          <a:lnTo>
                            <a:pt x="52"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1" name="Freeform 783">
                      <a:extLst>
                        <a:ext uri="{FF2B5EF4-FFF2-40B4-BE49-F238E27FC236}">
                          <a16:creationId xmlns:a16="http://schemas.microsoft.com/office/drawing/2014/main" id="{CB734DB6-7882-4A04-B24D-688C34B7B2B9}"/>
                        </a:ext>
                      </a:extLst>
                    </p:cNvPr>
                    <p:cNvSpPr>
                      <a:spLocks noChangeAspect="1"/>
                    </p:cNvSpPr>
                    <p:nvPr/>
                  </p:nvSpPr>
                  <p:spPr bwMode="gray">
                    <a:xfrm>
                      <a:off x="1742" y="3193"/>
                      <a:ext cx="61" cy="50"/>
                    </a:xfrm>
                    <a:custGeom>
                      <a:avLst/>
                      <a:gdLst>
                        <a:gd name="T0" fmla="*/ 0 w 26"/>
                        <a:gd name="T1" fmla="*/ 8 h 21"/>
                        <a:gd name="T2" fmla="*/ 0 w 26"/>
                        <a:gd name="T3" fmla="*/ 21 h 21"/>
                        <a:gd name="T4" fmla="*/ 26 w 26"/>
                        <a:gd name="T5" fmla="*/ 21 h 21"/>
                        <a:gd name="T6" fmla="*/ 26 w 26"/>
                        <a:gd name="T7" fmla="*/ 0 h 21"/>
                        <a:gd name="T8" fmla="*/ 7 w 26"/>
                        <a:gd name="T9" fmla="*/ 0 h 21"/>
                        <a:gd name="T10" fmla="*/ 0 w 26"/>
                        <a:gd name="T11" fmla="*/ 8 h 21"/>
                      </a:gdLst>
                      <a:ahLst/>
                      <a:cxnLst>
                        <a:cxn ang="0">
                          <a:pos x="T0" y="T1"/>
                        </a:cxn>
                        <a:cxn ang="0">
                          <a:pos x="T2" y="T3"/>
                        </a:cxn>
                        <a:cxn ang="0">
                          <a:pos x="T4" y="T5"/>
                        </a:cxn>
                        <a:cxn ang="0">
                          <a:pos x="T6" y="T7"/>
                        </a:cxn>
                        <a:cxn ang="0">
                          <a:pos x="T8" y="T9"/>
                        </a:cxn>
                        <a:cxn ang="0">
                          <a:pos x="T10" y="T11"/>
                        </a:cxn>
                      </a:cxnLst>
                      <a:rect l="0" t="0" r="r" b="b"/>
                      <a:pathLst>
                        <a:path w="26" h="21">
                          <a:moveTo>
                            <a:pt x="0" y="8"/>
                          </a:moveTo>
                          <a:cubicBezTo>
                            <a:pt x="0" y="21"/>
                            <a:pt x="0" y="21"/>
                            <a:pt x="0" y="21"/>
                          </a:cubicBezTo>
                          <a:cubicBezTo>
                            <a:pt x="26" y="21"/>
                            <a:pt x="26" y="21"/>
                            <a:pt x="26" y="21"/>
                          </a:cubicBezTo>
                          <a:cubicBezTo>
                            <a:pt x="26" y="14"/>
                            <a:pt x="26" y="6"/>
                            <a:pt x="26" y="0"/>
                          </a:cubicBezTo>
                          <a:cubicBezTo>
                            <a:pt x="7" y="0"/>
                            <a:pt x="7" y="0"/>
                            <a:pt x="7" y="0"/>
                          </a:cubicBezTo>
                          <a:lnTo>
                            <a:pt x="0" y="8"/>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2" name="Freeform 784">
                      <a:extLst>
                        <a:ext uri="{FF2B5EF4-FFF2-40B4-BE49-F238E27FC236}">
                          <a16:creationId xmlns:a16="http://schemas.microsoft.com/office/drawing/2014/main" id="{5856E0F4-BBAE-4089-9C67-C02FE41FACA3}"/>
                        </a:ext>
                      </a:extLst>
                    </p:cNvPr>
                    <p:cNvSpPr>
                      <a:spLocks noChangeAspect="1"/>
                    </p:cNvSpPr>
                    <p:nvPr/>
                  </p:nvSpPr>
                  <p:spPr bwMode="gray">
                    <a:xfrm>
                      <a:off x="1612" y="3314"/>
                      <a:ext cx="57" cy="49"/>
                    </a:xfrm>
                    <a:custGeom>
                      <a:avLst/>
                      <a:gdLst>
                        <a:gd name="T0" fmla="*/ 0 w 57"/>
                        <a:gd name="T1" fmla="*/ 49 h 49"/>
                        <a:gd name="T2" fmla="*/ 57 w 57"/>
                        <a:gd name="T3" fmla="*/ 49 h 49"/>
                        <a:gd name="T4" fmla="*/ 57 w 57"/>
                        <a:gd name="T5" fmla="*/ 0 h 49"/>
                        <a:gd name="T6" fmla="*/ 38 w 57"/>
                        <a:gd name="T7" fmla="*/ 0 h 49"/>
                        <a:gd name="T8" fmla="*/ 0 w 57"/>
                        <a:gd name="T9" fmla="*/ 42 h 49"/>
                        <a:gd name="T10" fmla="*/ 0 w 57"/>
                        <a:gd name="T11" fmla="*/ 49 h 49"/>
                      </a:gdLst>
                      <a:ahLst/>
                      <a:cxnLst>
                        <a:cxn ang="0">
                          <a:pos x="T0" y="T1"/>
                        </a:cxn>
                        <a:cxn ang="0">
                          <a:pos x="T2" y="T3"/>
                        </a:cxn>
                        <a:cxn ang="0">
                          <a:pos x="T4" y="T5"/>
                        </a:cxn>
                        <a:cxn ang="0">
                          <a:pos x="T6" y="T7"/>
                        </a:cxn>
                        <a:cxn ang="0">
                          <a:pos x="T8" y="T9"/>
                        </a:cxn>
                        <a:cxn ang="0">
                          <a:pos x="T10" y="T11"/>
                        </a:cxn>
                      </a:cxnLst>
                      <a:rect l="0" t="0" r="r" b="b"/>
                      <a:pathLst>
                        <a:path w="57" h="49">
                          <a:moveTo>
                            <a:pt x="0" y="49"/>
                          </a:moveTo>
                          <a:lnTo>
                            <a:pt x="57" y="49"/>
                          </a:lnTo>
                          <a:lnTo>
                            <a:pt x="57" y="0"/>
                          </a:lnTo>
                          <a:lnTo>
                            <a:pt x="38" y="0"/>
                          </a:lnTo>
                          <a:lnTo>
                            <a:pt x="0" y="42"/>
                          </a:lnTo>
                          <a:lnTo>
                            <a:pt x="0" y="49"/>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3" name="Freeform 785">
                      <a:extLst>
                        <a:ext uri="{FF2B5EF4-FFF2-40B4-BE49-F238E27FC236}">
                          <a16:creationId xmlns:a16="http://schemas.microsoft.com/office/drawing/2014/main" id="{3042C64B-45C1-4454-BB8E-E69D83246B52}"/>
                        </a:ext>
                      </a:extLst>
                    </p:cNvPr>
                    <p:cNvSpPr>
                      <a:spLocks noChangeAspect="1"/>
                    </p:cNvSpPr>
                    <p:nvPr/>
                  </p:nvSpPr>
                  <p:spPr bwMode="gray">
                    <a:xfrm>
                      <a:off x="1678" y="3314"/>
                      <a:ext cx="54" cy="49"/>
                    </a:xfrm>
                    <a:custGeom>
                      <a:avLst/>
                      <a:gdLst>
                        <a:gd name="T0" fmla="*/ 54 w 54"/>
                        <a:gd name="T1" fmla="*/ 0 h 49"/>
                        <a:gd name="T2" fmla="*/ 0 w 54"/>
                        <a:gd name="T3" fmla="*/ 0 h 49"/>
                        <a:gd name="T4" fmla="*/ 0 w 54"/>
                        <a:gd name="T5" fmla="*/ 49 h 49"/>
                        <a:gd name="T6" fmla="*/ 28 w 54"/>
                        <a:gd name="T7" fmla="*/ 49 h 49"/>
                        <a:gd name="T8" fmla="*/ 54 w 54"/>
                        <a:gd name="T9" fmla="*/ 21 h 49"/>
                        <a:gd name="T10" fmla="*/ 54 w 54"/>
                        <a:gd name="T11" fmla="*/ 0 h 49"/>
                      </a:gdLst>
                      <a:ahLst/>
                      <a:cxnLst>
                        <a:cxn ang="0">
                          <a:pos x="T0" y="T1"/>
                        </a:cxn>
                        <a:cxn ang="0">
                          <a:pos x="T2" y="T3"/>
                        </a:cxn>
                        <a:cxn ang="0">
                          <a:pos x="T4" y="T5"/>
                        </a:cxn>
                        <a:cxn ang="0">
                          <a:pos x="T6" y="T7"/>
                        </a:cxn>
                        <a:cxn ang="0">
                          <a:pos x="T8" y="T9"/>
                        </a:cxn>
                        <a:cxn ang="0">
                          <a:pos x="T10" y="T11"/>
                        </a:cxn>
                      </a:cxnLst>
                      <a:rect l="0" t="0" r="r" b="b"/>
                      <a:pathLst>
                        <a:path w="54" h="49">
                          <a:moveTo>
                            <a:pt x="54" y="0"/>
                          </a:moveTo>
                          <a:lnTo>
                            <a:pt x="0" y="0"/>
                          </a:lnTo>
                          <a:lnTo>
                            <a:pt x="0" y="49"/>
                          </a:lnTo>
                          <a:lnTo>
                            <a:pt x="28" y="49"/>
                          </a:lnTo>
                          <a:lnTo>
                            <a:pt x="54" y="21"/>
                          </a:lnTo>
                          <a:lnTo>
                            <a:pt x="54"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4" name="Freeform 786">
                      <a:extLst>
                        <a:ext uri="{FF2B5EF4-FFF2-40B4-BE49-F238E27FC236}">
                          <a16:creationId xmlns:a16="http://schemas.microsoft.com/office/drawing/2014/main" id="{7B0AA033-9A97-4FA6-9810-F4D144308EE4}"/>
                        </a:ext>
                      </a:extLst>
                    </p:cNvPr>
                    <p:cNvSpPr>
                      <a:spLocks noChangeAspect="1"/>
                    </p:cNvSpPr>
                    <p:nvPr/>
                  </p:nvSpPr>
                  <p:spPr bwMode="gray">
                    <a:xfrm>
                      <a:off x="1544" y="3432"/>
                      <a:ext cx="59" cy="52"/>
                    </a:xfrm>
                    <a:custGeom>
                      <a:avLst/>
                      <a:gdLst>
                        <a:gd name="T0" fmla="*/ 25 w 25"/>
                        <a:gd name="T1" fmla="*/ 20 h 22"/>
                        <a:gd name="T2" fmla="*/ 25 w 25"/>
                        <a:gd name="T3" fmla="*/ 0 h 22"/>
                        <a:gd name="T4" fmla="*/ 0 w 25"/>
                        <a:gd name="T5" fmla="*/ 0 h 22"/>
                        <a:gd name="T6" fmla="*/ 0 w 25"/>
                        <a:gd name="T7" fmla="*/ 22 h 22"/>
                        <a:gd name="T8" fmla="*/ 23 w 25"/>
                        <a:gd name="T9" fmla="*/ 22 h 22"/>
                        <a:gd name="T10" fmla="*/ 25 w 25"/>
                        <a:gd name="T11" fmla="*/ 20 h 22"/>
                      </a:gdLst>
                      <a:ahLst/>
                      <a:cxnLst>
                        <a:cxn ang="0">
                          <a:pos x="T0" y="T1"/>
                        </a:cxn>
                        <a:cxn ang="0">
                          <a:pos x="T2" y="T3"/>
                        </a:cxn>
                        <a:cxn ang="0">
                          <a:pos x="T4" y="T5"/>
                        </a:cxn>
                        <a:cxn ang="0">
                          <a:pos x="T6" y="T7"/>
                        </a:cxn>
                        <a:cxn ang="0">
                          <a:pos x="T8" y="T9"/>
                        </a:cxn>
                        <a:cxn ang="0">
                          <a:pos x="T10" y="T11"/>
                        </a:cxn>
                      </a:cxnLst>
                      <a:rect l="0" t="0" r="r" b="b"/>
                      <a:pathLst>
                        <a:path w="25" h="22">
                          <a:moveTo>
                            <a:pt x="25" y="20"/>
                          </a:moveTo>
                          <a:cubicBezTo>
                            <a:pt x="25" y="0"/>
                            <a:pt x="25" y="0"/>
                            <a:pt x="25" y="0"/>
                          </a:cubicBezTo>
                          <a:cubicBezTo>
                            <a:pt x="0" y="0"/>
                            <a:pt x="0" y="0"/>
                            <a:pt x="0" y="0"/>
                          </a:cubicBezTo>
                          <a:cubicBezTo>
                            <a:pt x="0" y="7"/>
                            <a:pt x="0" y="15"/>
                            <a:pt x="0" y="22"/>
                          </a:cubicBezTo>
                          <a:cubicBezTo>
                            <a:pt x="23" y="22"/>
                            <a:pt x="23" y="22"/>
                            <a:pt x="23" y="22"/>
                          </a:cubicBezTo>
                          <a:lnTo>
                            <a:pt x="25" y="2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5" name="Freeform 787">
                      <a:extLst>
                        <a:ext uri="{FF2B5EF4-FFF2-40B4-BE49-F238E27FC236}">
                          <a16:creationId xmlns:a16="http://schemas.microsoft.com/office/drawing/2014/main" id="{0E933C3E-8829-4820-8A38-DBE5E341A3C8}"/>
                        </a:ext>
                      </a:extLst>
                    </p:cNvPr>
                    <p:cNvSpPr>
                      <a:spLocks noChangeAspect="1"/>
                    </p:cNvSpPr>
                    <p:nvPr/>
                  </p:nvSpPr>
                  <p:spPr bwMode="gray">
                    <a:xfrm>
                      <a:off x="1678" y="3252"/>
                      <a:ext cx="54" cy="52"/>
                    </a:xfrm>
                    <a:custGeom>
                      <a:avLst/>
                      <a:gdLst>
                        <a:gd name="T0" fmla="*/ 0 w 54"/>
                        <a:gd name="T1" fmla="*/ 52 h 52"/>
                        <a:gd name="T2" fmla="*/ 54 w 54"/>
                        <a:gd name="T3" fmla="*/ 52 h 52"/>
                        <a:gd name="T4" fmla="*/ 54 w 54"/>
                        <a:gd name="T5" fmla="*/ 0 h 52"/>
                        <a:gd name="T6" fmla="*/ 26 w 54"/>
                        <a:gd name="T7" fmla="*/ 0 h 52"/>
                        <a:gd name="T8" fmla="*/ 0 w 54"/>
                        <a:gd name="T9" fmla="*/ 31 h 52"/>
                        <a:gd name="T10" fmla="*/ 0 w 54"/>
                        <a:gd name="T11" fmla="*/ 52 h 52"/>
                      </a:gdLst>
                      <a:ahLst/>
                      <a:cxnLst>
                        <a:cxn ang="0">
                          <a:pos x="T0" y="T1"/>
                        </a:cxn>
                        <a:cxn ang="0">
                          <a:pos x="T2" y="T3"/>
                        </a:cxn>
                        <a:cxn ang="0">
                          <a:pos x="T4" y="T5"/>
                        </a:cxn>
                        <a:cxn ang="0">
                          <a:pos x="T6" y="T7"/>
                        </a:cxn>
                        <a:cxn ang="0">
                          <a:pos x="T8" y="T9"/>
                        </a:cxn>
                        <a:cxn ang="0">
                          <a:pos x="T10" y="T11"/>
                        </a:cxn>
                      </a:cxnLst>
                      <a:rect l="0" t="0" r="r" b="b"/>
                      <a:pathLst>
                        <a:path w="54" h="52">
                          <a:moveTo>
                            <a:pt x="0" y="52"/>
                          </a:moveTo>
                          <a:lnTo>
                            <a:pt x="54" y="52"/>
                          </a:lnTo>
                          <a:lnTo>
                            <a:pt x="54" y="0"/>
                          </a:lnTo>
                          <a:lnTo>
                            <a:pt x="26" y="0"/>
                          </a:lnTo>
                          <a:lnTo>
                            <a:pt x="0" y="31"/>
                          </a:lnTo>
                          <a:lnTo>
                            <a:pt x="0" y="52"/>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6" name="Freeform 788">
                      <a:extLst>
                        <a:ext uri="{FF2B5EF4-FFF2-40B4-BE49-F238E27FC236}">
                          <a16:creationId xmlns:a16="http://schemas.microsoft.com/office/drawing/2014/main" id="{1CF9C9C0-7CC0-4676-99A9-000BE7D76E0F}"/>
                        </a:ext>
                      </a:extLst>
                    </p:cNvPr>
                    <p:cNvSpPr>
                      <a:spLocks noChangeAspect="1"/>
                    </p:cNvSpPr>
                    <p:nvPr/>
                  </p:nvSpPr>
                  <p:spPr bwMode="gray">
                    <a:xfrm>
                      <a:off x="1544" y="3493"/>
                      <a:ext cx="47" cy="50"/>
                    </a:xfrm>
                    <a:custGeom>
                      <a:avLst/>
                      <a:gdLst>
                        <a:gd name="T0" fmla="*/ 20 w 20"/>
                        <a:gd name="T1" fmla="*/ 0 h 21"/>
                        <a:gd name="T2" fmla="*/ 0 w 20"/>
                        <a:gd name="T3" fmla="*/ 0 h 21"/>
                        <a:gd name="T4" fmla="*/ 0 w 20"/>
                        <a:gd name="T5" fmla="*/ 21 h 21"/>
                        <a:gd name="T6" fmla="*/ 0 w 20"/>
                        <a:gd name="T7" fmla="*/ 21 h 21"/>
                        <a:gd name="T8" fmla="*/ 20 w 20"/>
                        <a:gd name="T9" fmla="*/ 0 h 21"/>
                      </a:gdLst>
                      <a:ahLst/>
                      <a:cxnLst>
                        <a:cxn ang="0">
                          <a:pos x="T0" y="T1"/>
                        </a:cxn>
                        <a:cxn ang="0">
                          <a:pos x="T2" y="T3"/>
                        </a:cxn>
                        <a:cxn ang="0">
                          <a:pos x="T4" y="T5"/>
                        </a:cxn>
                        <a:cxn ang="0">
                          <a:pos x="T6" y="T7"/>
                        </a:cxn>
                        <a:cxn ang="0">
                          <a:pos x="T8" y="T9"/>
                        </a:cxn>
                      </a:cxnLst>
                      <a:rect l="0" t="0" r="r" b="b"/>
                      <a:pathLst>
                        <a:path w="20" h="21">
                          <a:moveTo>
                            <a:pt x="20" y="0"/>
                          </a:moveTo>
                          <a:cubicBezTo>
                            <a:pt x="0" y="0"/>
                            <a:pt x="0" y="0"/>
                            <a:pt x="0" y="0"/>
                          </a:cubicBezTo>
                          <a:cubicBezTo>
                            <a:pt x="0" y="7"/>
                            <a:pt x="0" y="14"/>
                            <a:pt x="0" y="21"/>
                          </a:cubicBezTo>
                          <a:cubicBezTo>
                            <a:pt x="0" y="21"/>
                            <a:pt x="0" y="21"/>
                            <a:pt x="0" y="21"/>
                          </a:cubicBezTo>
                          <a:lnTo>
                            <a:pt x="20"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7" name="Freeform 789">
                      <a:extLst>
                        <a:ext uri="{FF2B5EF4-FFF2-40B4-BE49-F238E27FC236}">
                          <a16:creationId xmlns:a16="http://schemas.microsoft.com/office/drawing/2014/main" id="{CA809C59-D8E8-4D93-9C88-78BBE18BE37C}"/>
                        </a:ext>
                      </a:extLst>
                    </p:cNvPr>
                    <p:cNvSpPr>
                      <a:spLocks noChangeAspect="1"/>
                    </p:cNvSpPr>
                    <p:nvPr/>
                  </p:nvSpPr>
                  <p:spPr bwMode="gray">
                    <a:xfrm>
                      <a:off x="1742" y="3314"/>
                      <a:ext cx="12" cy="9"/>
                    </a:xfrm>
                    <a:custGeom>
                      <a:avLst/>
                      <a:gdLst>
                        <a:gd name="T0" fmla="*/ 0 w 12"/>
                        <a:gd name="T1" fmla="*/ 9 h 9"/>
                        <a:gd name="T2" fmla="*/ 12 w 12"/>
                        <a:gd name="T3" fmla="*/ 0 h 9"/>
                        <a:gd name="T4" fmla="*/ 0 w 12"/>
                        <a:gd name="T5" fmla="*/ 0 h 9"/>
                        <a:gd name="T6" fmla="*/ 0 w 12"/>
                        <a:gd name="T7" fmla="*/ 9 h 9"/>
                      </a:gdLst>
                      <a:ahLst/>
                      <a:cxnLst>
                        <a:cxn ang="0">
                          <a:pos x="T0" y="T1"/>
                        </a:cxn>
                        <a:cxn ang="0">
                          <a:pos x="T2" y="T3"/>
                        </a:cxn>
                        <a:cxn ang="0">
                          <a:pos x="T4" y="T5"/>
                        </a:cxn>
                        <a:cxn ang="0">
                          <a:pos x="T6" y="T7"/>
                        </a:cxn>
                      </a:cxnLst>
                      <a:rect l="0" t="0" r="r" b="b"/>
                      <a:pathLst>
                        <a:path w="12" h="9">
                          <a:moveTo>
                            <a:pt x="0" y="9"/>
                          </a:moveTo>
                          <a:lnTo>
                            <a:pt x="12" y="0"/>
                          </a:lnTo>
                          <a:lnTo>
                            <a:pt x="0" y="0"/>
                          </a:lnTo>
                          <a:lnTo>
                            <a:pt x="0" y="9"/>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8" name="Freeform 790">
                      <a:extLst>
                        <a:ext uri="{FF2B5EF4-FFF2-40B4-BE49-F238E27FC236}">
                          <a16:creationId xmlns:a16="http://schemas.microsoft.com/office/drawing/2014/main" id="{5EF5AACF-EB0E-463D-8BB9-FB2BF4EEAF4F}"/>
                        </a:ext>
                      </a:extLst>
                    </p:cNvPr>
                    <p:cNvSpPr>
                      <a:spLocks noChangeAspect="1"/>
                    </p:cNvSpPr>
                    <p:nvPr/>
                  </p:nvSpPr>
                  <p:spPr bwMode="gray">
                    <a:xfrm>
                      <a:off x="1612" y="3373"/>
                      <a:ext cx="57" cy="49"/>
                    </a:xfrm>
                    <a:custGeom>
                      <a:avLst/>
                      <a:gdLst>
                        <a:gd name="T0" fmla="*/ 57 w 57"/>
                        <a:gd name="T1" fmla="*/ 0 h 49"/>
                        <a:gd name="T2" fmla="*/ 0 w 57"/>
                        <a:gd name="T3" fmla="*/ 0 h 49"/>
                        <a:gd name="T4" fmla="*/ 0 w 57"/>
                        <a:gd name="T5" fmla="*/ 49 h 49"/>
                        <a:gd name="T6" fmla="*/ 40 w 57"/>
                        <a:gd name="T7" fmla="*/ 49 h 49"/>
                        <a:gd name="T8" fmla="*/ 57 w 57"/>
                        <a:gd name="T9" fmla="*/ 33 h 49"/>
                        <a:gd name="T10" fmla="*/ 57 w 57"/>
                        <a:gd name="T11" fmla="*/ 0 h 49"/>
                      </a:gdLst>
                      <a:ahLst/>
                      <a:cxnLst>
                        <a:cxn ang="0">
                          <a:pos x="T0" y="T1"/>
                        </a:cxn>
                        <a:cxn ang="0">
                          <a:pos x="T2" y="T3"/>
                        </a:cxn>
                        <a:cxn ang="0">
                          <a:pos x="T4" y="T5"/>
                        </a:cxn>
                        <a:cxn ang="0">
                          <a:pos x="T6" y="T7"/>
                        </a:cxn>
                        <a:cxn ang="0">
                          <a:pos x="T8" y="T9"/>
                        </a:cxn>
                        <a:cxn ang="0">
                          <a:pos x="T10" y="T11"/>
                        </a:cxn>
                      </a:cxnLst>
                      <a:rect l="0" t="0" r="r" b="b"/>
                      <a:pathLst>
                        <a:path w="57" h="49">
                          <a:moveTo>
                            <a:pt x="57" y="0"/>
                          </a:moveTo>
                          <a:lnTo>
                            <a:pt x="0" y="0"/>
                          </a:lnTo>
                          <a:lnTo>
                            <a:pt x="0" y="49"/>
                          </a:lnTo>
                          <a:lnTo>
                            <a:pt x="40" y="49"/>
                          </a:lnTo>
                          <a:lnTo>
                            <a:pt x="57" y="33"/>
                          </a:lnTo>
                          <a:lnTo>
                            <a:pt x="57"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69" name="Freeform 791">
                      <a:extLst>
                        <a:ext uri="{FF2B5EF4-FFF2-40B4-BE49-F238E27FC236}">
                          <a16:creationId xmlns:a16="http://schemas.microsoft.com/office/drawing/2014/main" id="{A34BDCF2-715D-4EAA-8207-CCAD289D1B46}"/>
                        </a:ext>
                      </a:extLst>
                    </p:cNvPr>
                    <p:cNvSpPr>
                      <a:spLocks noChangeAspect="1"/>
                    </p:cNvSpPr>
                    <p:nvPr/>
                  </p:nvSpPr>
                  <p:spPr bwMode="gray">
                    <a:xfrm>
                      <a:off x="1714" y="3222"/>
                      <a:ext cx="18" cy="21"/>
                    </a:xfrm>
                    <a:custGeom>
                      <a:avLst/>
                      <a:gdLst>
                        <a:gd name="T0" fmla="*/ 18 w 18"/>
                        <a:gd name="T1" fmla="*/ 21 h 21"/>
                        <a:gd name="T2" fmla="*/ 18 w 18"/>
                        <a:gd name="T3" fmla="*/ 0 h 21"/>
                        <a:gd name="T4" fmla="*/ 0 w 18"/>
                        <a:gd name="T5" fmla="*/ 21 h 21"/>
                        <a:gd name="T6" fmla="*/ 18 w 18"/>
                        <a:gd name="T7" fmla="*/ 21 h 21"/>
                      </a:gdLst>
                      <a:ahLst/>
                      <a:cxnLst>
                        <a:cxn ang="0">
                          <a:pos x="T0" y="T1"/>
                        </a:cxn>
                        <a:cxn ang="0">
                          <a:pos x="T2" y="T3"/>
                        </a:cxn>
                        <a:cxn ang="0">
                          <a:pos x="T4" y="T5"/>
                        </a:cxn>
                        <a:cxn ang="0">
                          <a:pos x="T6" y="T7"/>
                        </a:cxn>
                      </a:cxnLst>
                      <a:rect l="0" t="0" r="r" b="b"/>
                      <a:pathLst>
                        <a:path w="18" h="21">
                          <a:moveTo>
                            <a:pt x="18" y="21"/>
                          </a:moveTo>
                          <a:lnTo>
                            <a:pt x="18" y="0"/>
                          </a:lnTo>
                          <a:lnTo>
                            <a:pt x="0" y="21"/>
                          </a:lnTo>
                          <a:lnTo>
                            <a:pt x="18" y="21"/>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0" name="Freeform 792">
                      <a:extLst>
                        <a:ext uri="{FF2B5EF4-FFF2-40B4-BE49-F238E27FC236}">
                          <a16:creationId xmlns:a16="http://schemas.microsoft.com/office/drawing/2014/main" id="{CD983351-1441-4551-A3F0-8385C7467DC4}"/>
                        </a:ext>
                      </a:extLst>
                    </p:cNvPr>
                    <p:cNvSpPr>
                      <a:spLocks noChangeAspect="1"/>
                    </p:cNvSpPr>
                    <p:nvPr/>
                  </p:nvSpPr>
                  <p:spPr bwMode="gray">
                    <a:xfrm>
                      <a:off x="1678" y="3373"/>
                      <a:ext cx="21" cy="23"/>
                    </a:xfrm>
                    <a:custGeom>
                      <a:avLst/>
                      <a:gdLst>
                        <a:gd name="T0" fmla="*/ 0 w 21"/>
                        <a:gd name="T1" fmla="*/ 0 h 23"/>
                        <a:gd name="T2" fmla="*/ 0 w 21"/>
                        <a:gd name="T3" fmla="*/ 23 h 23"/>
                        <a:gd name="T4" fmla="*/ 21 w 21"/>
                        <a:gd name="T5" fmla="*/ 0 h 23"/>
                        <a:gd name="T6" fmla="*/ 0 w 21"/>
                        <a:gd name="T7" fmla="*/ 0 h 23"/>
                      </a:gdLst>
                      <a:ahLst/>
                      <a:cxnLst>
                        <a:cxn ang="0">
                          <a:pos x="T0" y="T1"/>
                        </a:cxn>
                        <a:cxn ang="0">
                          <a:pos x="T2" y="T3"/>
                        </a:cxn>
                        <a:cxn ang="0">
                          <a:pos x="T4" y="T5"/>
                        </a:cxn>
                        <a:cxn ang="0">
                          <a:pos x="T6" y="T7"/>
                        </a:cxn>
                      </a:cxnLst>
                      <a:rect l="0" t="0" r="r" b="b"/>
                      <a:pathLst>
                        <a:path w="21" h="23">
                          <a:moveTo>
                            <a:pt x="0" y="0"/>
                          </a:moveTo>
                          <a:lnTo>
                            <a:pt x="0" y="23"/>
                          </a:lnTo>
                          <a:lnTo>
                            <a:pt x="21" y="0"/>
                          </a:lnTo>
                          <a:lnTo>
                            <a:pt x="0"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1" name="Freeform 793">
                      <a:extLst>
                        <a:ext uri="{FF2B5EF4-FFF2-40B4-BE49-F238E27FC236}">
                          <a16:creationId xmlns:a16="http://schemas.microsoft.com/office/drawing/2014/main" id="{E1AD1A74-456E-4EE0-A1EE-E42479B103E9}"/>
                        </a:ext>
                      </a:extLst>
                    </p:cNvPr>
                    <p:cNvSpPr>
                      <a:spLocks noChangeAspect="1"/>
                    </p:cNvSpPr>
                    <p:nvPr/>
                  </p:nvSpPr>
                  <p:spPr bwMode="gray">
                    <a:xfrm>
                      <a:off x="1692" y="3436"/>
                      <a:ext cx="40" cy="48"/>
                    </a:xfrm>
                    <a:custGeom>
                      <a:avLst/>
                      <a:gdLst>
                        <a:gd name="T0" fmla="*/ 40 w 40"/>
                        <a:gd name="T1" fmla="*/ 43 h 48"/>
                        <a:gd name="T2" fmla="*/ 40 w 40"/>
                        <a:gd name="T3" fmla="*/ 0 h 48"/>
                        <a:gd name="T4" fmla="*/ 0 w 40"/>
                        <a:gd name="T5" fmla="*/ 48 h 48"/>
                        <a:gd name="T6" fmla="*/ 38 w 40"/>
                        <a:gd name="T7" fmla="*/ 48 h 48"/>
                        <a:gd name="T8" fmla="*/ 40 w 40"/>
                        <a:gd name="T9" fmla="*/ 43 h 48"/>
                      </a:gdLst>
                      <a:ahLst/>
                      <a:cxnLst>
                        <a:cxn ang="0">
                          <a:pos x="T0" y="T1"/>
                        </a:cxn>
                        <a:cxn ang="0">
                          <a:pos x="T2" y="T3"/>
                        </a:cxn>
                        <a:cxn ang="0">
                          <a:pos x="T4" y="T5"/>
                        </a:cxn>
                        <a:cxn ang="0">
                          <a:pos x="T6" y="T7"/>
                        </a:cxn>
                        <a:cxn ang="0">
                          <a:pos x="T8" y="T9"/>
                        </a:cxn>
                      </a:cxnLst>
                      <a:rect l="0" t="0" r="r" b="b"/>
                      <a:pathLst>
                        <a:path w="40" h="48">
                          <a:moveTo>
                            <a:pt x="40" y="43"/>
                          </a:moveTo>
                          <a:lnTo>
                            <a:pt x="40" y="0"/>
                          </a:lnTo>
                          <a:lnTo>
                            <a:pt x="0" y="48"/>
                          </a:lnTo>
                          <a:lnTo>
                            <a:pt x="38" y="48"/>
                          </a:lnTo>
                          <a:lnTo>
                            <a:pt x="40" y="43"/>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2" name="Freeform 794">
                      <a:extLst>
                        <a:ext uri="{FF2B5EF4-FFF2-40B4-BE49-F238E27FC236}">
                          <a16:creationId xmlns:a16="http://schemas.microsoft.com/office/drawing/2014/main" id="{0215ADBB-8FFF-4E28-B19D-8CFF04A8F3D6}"/>
                        </a:ext>
                      </a:extLst>
                    </p:cNvPr>
                    <p:cNvSpPr>
                      <a:spLocks noChangeAspect="1"/>
                    </p:cNvSpPr>
                    <p:nvPr/>
                  </p:nvSpPr>
                  <p:spPr bwMode="gray">
                    <a:xfrm>
                      <a:off x="1747" y="3373"/>
                      <a:ext cx="56" cy="49"/>
                    </a:xfrm>
                    <a:custGeom>
                      <a:avLst/>
                      <a:gdLst>
                        <a:gd name="T0" fmla="*/ 0 w 24"/>
                        <a:gd name="T1" fmla="*/ 21 h 21"/>
                        <a:gd name="T2" fmla="*/ 16 w 24"/>
                        <a:gd name="T3" fmla="*/ 21 h 21"/>
                        <a:gd name="T4" fmla="*/ 24 w 24"/>
                        <a:gd name="T5" fmla="*/ 12 h 21"/>
                        <a:gd name="T6" fmla="*/ 24 w 24"/>
                        <a:gd name="T7" fmla="*/ 0 h 21"/>
                        <a:gd name="T8" fmla="*/ 19 w 24"/>
                        <a:gd name="T9" fmla="*/ 0 h 21"/>
                        <a:gd name="T10" fmla="*/ 0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0" y="21"/>
                          </a:moveTo>
                          <a:cubicBezTo>
                            <a:pt x="16" y="21"/>
                            <a:pt x="16" y="21"/>
                            <a:pt x="16" y="21"/>
                          </a:cubicBezTo>
                          <a:cubicBezTo>
                            <a:pt x="24" y="12"/>
                            <a:pt x="24" y="12"/>
                            <a:pt x="24" y="12"/>
                          </a:cubicBezTo>
                          <a:cubicBezTo>
                            <a:pt x="24" y="8"/>
                            <a:pt x="24" y="4"/>
                            <a:pt x="24" y="0"/>
                          </a:cubicBezTo>
                          <a:cubicBezTo>
                            <a:pt x="19" y="0"/>
                            <a:pt x="19" y="0"/>
                            <a:pt x="19" y="0"/>
                          </a:cubicBezTo>
                          <a:lnTo>
                            <a:pt x="0" y="21"/>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3" name="Freeform 795">
                      <a:extLst>
                        <a:ext uri="{FF2B5EF4-FFF2-40B4-BE49-F238E27FC236}">
                          <a16:creationId xmlns:a16="http://schemas.microsoft.com/office/drawing/2014/main" id="{59713588-7CE0-4C53-AC52-8B89F079C641}"/>
                        </a:ext>
                      </a:extLst>
                    </p:cNvPr>
                    <p:cNvSpPr>
                      <a:spLocks noChangeAspect="1"/>
                    </p:cNvSpPr>
                    <p:nvPr/>
                  </p:nvSpPr>
                  <p:spPr bwMode="gray">
                    <a:xfrm>
                      <a:off x="1742" y="3432"/>
                      <a:ext cx="33" cy="38"/>
                    </a:xfrm>
                    <a:custGeom>
                      <a:avLst/>
                      <a:gdLst>
                        <a:gd name="T0" fmla="*/ 0 w 33"/>
                        <a:gd name="T1" fmla="*/ 38 h 38"/>
                        <a:gd name="T2" fmla="*/ 33 w 33"/>
                        <a:gd name="T3" fmla="*/ 0 h 38"/>
                        <a:gd name="T4" fmla="*/ 0 w 33"/>
                        <a:gd name="T5" fmla="*/ 0 h 38"/>
                        <a:gd name="T6" fmla="*/ 0 w 33"/>
                        <a:gd name="T7" fmla="*/ 38 h 38"/>
                      </a:gdLst>
                      <a:ahLst/>
                      <a:cxnLst>
                        <a:cxn ang="0">
                          <a:pos x="T0" y="T1"/>
                        </a:cxn>
                        <a:cxn ang="0">
                          <a:pos x="T2" y="T3"/>
                        </a:cxn>
                        <a:cxn ang="0">
                          <a:pos x="T4" y="T5"/>
                        </a:cxn>
                        <a:cxn ang="0">
                          <a:pos x="T6" y="T7"/>
                        </a:cxn>
                      </a:cxnLst>
                      <a:rect l="0" t="0" r="r" b="b"/>
                      <a:pathLst>
                        <a:path w="33" h="38">
                          <a:moveTo>
                            <a:pt x="0" y="38"/>
                          </a:moveTo>
                          <a:lnTo>
                            <a:pt x="33" y="0"/>
                          </a:lnTo>
                          <a:lnTo>
                            <a:pt x="0" y="0"/>
                          </a:lnTo>
                          <a:lnTo>
                            <a:pt x="0" y="38"/>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4" name="Freeform 796">
                      <a:extLst>
                        <a:ext uri="{FF2B5EF4-FFF2-40B4-BE49-F238E27FC236}">
                          <a16:creationId xmlns:a16="http://schemas.microsoft.com/office/drawing/2014/main" id="{57DBAB0A-BDEC-4C7B-8B4D-74EFA133ADC4}"/>
                        </a:ext>
                      </a:extLst>
                    </p:cNvPr>
                    <p:cNvSpPr>
                      <a:spLocks noChangeAspect="1"/>
                    </p:cNvSpPr>
                    <p:nvPr/>
                  </p:nvSpPr>
                  <p:spPr bwMode="gray">
                    <a:xfrm>
                      <a:off x="1612" y="3552"/>
                      <a:ext cx="54" cy="50"/>
                    </a:xfrm>
                    <a:custGeom>
                      <a:avLst/>
                      <a:gdLst>
                        <a:gd name="T0" fmla="*/ 10 w 54"/>
                        <a:gd name="T1" fmla="*/ 50 h 50"/>
                        <a:gd name="T2" fmla="*/ 54 w 54"/>
                        <a:gd name="T3" fmla="*/ 0 h 50"/>
                        <a:gd name="T4" fmla="*/ 17 w 54"/>
                        <a:gd name="T5" fmla="*/ 0 h 50"/>
                        <a:gd name="T6" fmla="*/ 0 w 54"/>
                        <a:gd name="T7" fmla="*/ 19 h 50"/>
                        <a:gd name="T8" fmla="*/ 0 w 54"/>
                        <a:gd name="T9" fmla="*/ 50 h 50"/>
                        <a:gd name="T10" fmla="*/ 10 w 54"/>
                        <a:gd name="T11" fmla="*/ 50 h 50"/>
                      </a:gdLst>
                      <a:ahLst/>
                      <a:cxnLst>
                        <a:cxn ang="0">
                          <a:pos x="T0" y="T1"/>
                        </a:cxn>
                        <a:cxn ang="0">
                          <a:pos x="T2" y="T3"/>
                        </a:cxn>
                        <a:cxn ang="0">
                          <a:pos x="T4" y="T5"/>
                        </a:cxn>
                        <a:cxn ang="0">
                          <a:pos x="T6" y="T7"/>
                        </a:cxn>
                        <a:cxn ang="0">
                          <a:pos x="T8" y="T9"/>
                        </a:cxn>
                        <a:cxn ang="0">
                          <a:pos x="T10" y="T11"/>
                        </a:cxn>
                      </a:cxnLst>
                      <a:rect l="0" t="0" r="r" b="b"/>
                      <a:pathLst>
                        <a:path w="54" h="50">
                          <a:moveTo>
                            <a:pt x="10" y="50"/>
                          </a:moveTo>
                          <a:lnTo>
                            <a:pt x="54" y="0"/>
                          </a:lnTo>
                          <a:lnTo>
                            <a:pt x="17" y="0"/>
                          </a:lnTo>
                          <a:lnTo>
                            <a:pt x="0" y="19"/>
                          </a:lnTo>
                          <a:lnTo>
                            <a:pt x="0" y="50"/>
                          </a:lnTo>
                          <a:lnTo>
                            <a:pt x="10" y="5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5" name="Freeform 797">
                      <a:extLst>
                        <a:ext uri="{FF2B5EF4-FFF2-40B4-BE49-F238E27FC236}">
                          <a16:creationId xmlns:a16="http://schemas.microsoft.com/office/drawing/2014/main" id="{20D0EB51-7BA4-4B85-8D67-CD1568178A77}"/>
                        </a:ext>
                      </a:extLst>
                    </p:cNvPr>
                    <p:cNvSpPr>
                      <a:spLocks noChangeAspect="1"/>
                    </p:cNvSpPr>
                    <p:nvPr/>
                  </p:nvSpPr>
                  <p:spPr bwMode="gray">
                    <a:xfrm>
                      <a:off x="1544" y="3611"/>
                      <a:ext cx="59" cy="52"/>
                    </a:xfrm>
                    <a:custGeom>
                      <a:avLst/>
                      <a:gdLst>
                        <a:gd name="T0" fmla="*/ 25 w 25"/>
                        <a:gd name="T1" fmla="*/ 5 h 22"/>
                        <a:gd name="T2" fmla="*/ 25 w 25"/>
                        <a:gd name="T3" fmla="*/ 0 h 22"/>
                        <a:gd name="T4" fmla="*/ 13 w 25"/>
                        <a:gd name="T5" fmla="*/ 0 h 22"/>
                        <a:gd name="T6" fmla="*/ 0 w 25"/>
                        <a:gd name="T7" fmla="*/ 15 h 22"/>
                        <a:gd name="T8" fmla="*/ 0 w 25"/>
                        <a:gd name="T9" fmla="*/ 22 h 22"/>
                        <a:gd name="T10" fmla="*/ 10 w 25"/>
                        <a:gd name="T11" fmla="*/ 22 h 22"/>
                        <a:gd name="T12" fmla="*/ 25 w 25"/>
                        <a:gd name="T13" fmla="*/ 5 h 22"/>
                      </a:gdLst>
                      <a:ahLst/>
                      <a:cxnLst>
                        <a:cxn ang="0">
                          <a:pos x="T0" y="T1"/>
                        </a:cxn>
                        <a:cxn ang="0">
                          <a:pos x="T2" y="T3"/>
                        </a:cxn>
                        <a:cxn ang="0">
                          <a:pos x="T4" y="T5"/>
                        </a:cxn>
                        <a:cxn ang="0">
                          <a:pos x="T6" y="T7"/>
                        </a:cxn>
                        <a:cxn ang="0">
                          <a:pos x="T8" y="T9"/>
                        </a:cxn>
                        <a:cxn ang="0">
                          <a:pos x="T10" y="T11"/>
                        </a:cxn>
                        <a:cxn ang="0">
                          <a:pos x="T12" y="T13"/>
                        </a:cxn>
                      </a:cxnLst>
                      <a:rect l="0" t="0" r="r" b="b"/>
                      <a:pathLst>
                        <a:path w="25" h="22">
                          <a:moveTo>
                            <a:pt x="25" y="5"/>
                          </a:moveTo>
                          <a:cubicBezTo>
                            <a:pt x="25" y="0"/>
                            <a:pt x="25" y="0"/>
                            <a:pt x="25" y="0"/>
                          </a:cubicBezTo>
                          <a:cubicBezTo>
                            <a:pt x="13" y="0"/>
                            <a:pt x="13" y="0"/>
                            <a:pt x="13" y="0"/>
                          </a:cubicBezTo>
                          <a:cubicBezTo>
                            <a:pt x="0" y="15"/>
                            <a:pt x="0" y="15"/>
                            <a:pt x="0" y="15"/>
                          </a:cubicBezTo>
                          <a:cubicBezTo>
                            <a:pt x="0" y="18"/>
                            <a:pt x="0" y="20"/>
                            <a:pt x="0" y="22"/>
                          </a:cubicBezTo>
                          <a:cubicBezTo>
                            <a:pt x="10" y="22"/>
                            <a:pt x="10" y="22"/>
                            <a:pt x="10" y="22"/>
                          </a:cubicBezTo>
                          <a:lnTo>
                            <a:pt x="25" y="5"/>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6" name="Freeform 798">
                      <a:extLst>
                        <a:ext uri="{FF2B5EF4-FFF2-40B4-BE49-F238E27FC236}">
                          <a16:creationId xmlns:a16="http://schemas.microsoft.com/office/drawing/2014/main" id="{76CA088B-C813-4BE1-9DC8-03A9E48FC0D5}"/>
                        </a:ext>
                      </a:extLst>
                    </p:cNvPr>
                    <p:cNvSpPr>
                      <a:spLocks noChangeAspect="1"/>
                    </p:cNvSpPr>
                    <p:nvPr/>
                  </p:nvSpPr>
                  <p:spPr bwMode="gray">
                    <a:xfrm>
                      <a:off x="1584" y="3581"/>
                      <a:ext cx="19" cy="21"/>
                    </a:xfrm>
                    <a:custGeom>
                      <a:avLst/>
                      <a:gdLst>
                        <a:gd name="T0" fmla="*/ 19 w 19"/>
                        <a:gd name="T1" fmla="*/ 0 h 21"/>
                        <a:gd name="T2" fmla="*/ 0 w 19"/>
                        <a:gd name="T3" fmla="*/ 21 h 21"/>
                        <a:gd name="T4" fmla="*/ 19 w 19"/>
                        <a:gd name="T5" fmla="*/ 21 h 21"/>
                        <a:gd name="T6" fmla="*/ 19 w 19"/>
                        <a:gd name="T7" fmla="*/ 0 h 21"/>
                      </a:gdLst>
                      <a:ahLst/>
                      <a:cxnLst>
                        <a:cxn ang="0">
                          <a:pos x="T0" y="T1"/>
                        </a:cxn>
                        <a:cxn ang="0">
                          <a:pos x="T2" y="T3"/>
                        </a:cxn>
                        <a:cxn ang="0">
                          <a:pos x="T4" y="T5"/>
                        </a:cxn>
                        <a:cxn ang="0">
                          <a:pos x="T6" y="T7"/>
                        </a:cxn>
                      </a:cxnLst>
                      <a:rect l="0" t="0" r="r" b="b"/>
                      <a:pathLst>
                        <a:path w="19" h="21">
                          <a:moveTo>
                            <a:pt x="19" y="0"/>
                          </a:moveTo>
                          <a:lnTo>
                            <a:pt x="0" y="21"/>
                          </a:lnTo>
                          <a:lnTo>
                            <a:pt x="19" y="21"/>
                          </a:lnTo>
                          <a:lnTo>
                            <a:pt x="19"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7" name="Freeform 799">
                      <a:extLst>
                        <a:ext uri="{FF2B5EF4-FFF2-40B4-BE49-F238E27FC236}">
                          <a16:creationId xmlns:a16="http://schemas.microsoft.com/office/drawing/2014/main" id="{984F46F9-0DA1-4354-ADC4-A97B4B9ED6FB}"/>
                        </a:ext>
                      </a:extLst>
                    </p:cNvPr>
                    <p:cNvSpPr>
                      <a:spLocks noChangeAspect="1"/>
                    </p:cNvSpPr>
                    <p:nvPr/>
                  </p:nvSpPr>
                  <p:spPr bwMode="gray">
                    <a:xfrm>
                      <a:off x="1678" y="3493"/>
                      <a:ext cx="43" cy="47"/>
                    </a:xfrm>
                    <a:custGeom>
                      <a:avLst/>
                      <a:gdLst>
                        <a:gd name="T0" fmla="*/ 43 w 43"/>
                        <a:gd name="T1" fmla="*/ 0 h 47"/>
                        <a:gd name="T2" fmla="*/ 5 w 43"/>
                        <a:gd name="T3" fmla="*/ 0 h 47"/>
                        <a:gd name="T4" fmla="*/ 0 w 43"/>
                        <a:gd name="T5" fmla="*/ 5 h 47"/>
                        <a:gd name="T6" fmla="*/ 0 w 43"/>
                        <a:gd name="T7" fmla="*/ 47 h 47"/>
                        <a:gd name="T8" fmla="*/ 43 w 43"/>
                        <a:gd name="T9" fmla="*/ 0 h 47"/>
                      </a:gdLst>
                      <a:ahLst/>
                      <a:cxnLst>
                        <a:cxn ang="0">
                          <a:pos x="T0" y="T1"/>
                        </a:cxn>
                        <a:cxn ang="0">
                          <a:pos x="T2" y="T3"/>
                        </a:cxn>
                        <a:cxn ang="0">
                          <a:pos x="T4" y="T5"/>
                        </a:cxn>
                        <a:cxn ang="0">
                          <a:pos x="T6" y="T7"/>
                        </a:cxn>
                        <a:cxn ang="0">
                          <a:pos x="T8" y="T9"/>
                        </a:cxn>
                      </a:cxnLst>
                      <a:rect l="0" t="0" r="r" b="b"/>
                      <a:pathLst>
                        <a:path w="43" h="47">
                          <a:moveTo>
                            <a:pt x="43" y="0"/>
                          </a:moveTo>
                          <a:lnTo>
                            <a:pt x="5" y="0"/>
                          </a:lnTo>
                          <a:lnTo>
                            <a:pt x="0" y="5"/>
                          </a:lnTo>
                          <a:lnTo>
                            <a:pt x="0" y="47"/>
                          </a:lnTo>
                          <a:lnTo>
                            <a:pt x="43"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8" name="Freeform 800">
                      <a:extLst>
                        <a:ext uri="{FF2B5EF4-FFF2-40B4-BE49-F238E27FC236}">
                          <a16:creationId xmlns:a16="http://schemas.microsoft.com/office/drawing/2014/main" id="{8D67A468-ADE5-49F0-AB2B-32DF6E4E9C87}"/>
                        </a:ext>
                      </a:extLst>
                    </p:cNvPr>
                    <p:cNvSpPr>
                      <a:spLocks noChangeAspect="1"/>
                    </p:cNvSpPr>
                    <p:nvPr/>
                  </p:nvSpPr>
                  <p:spPr bwMode="gray">
                    <a:xfrm>
                      <a:off x="1544" y="3673"/>
                      <a:ext cx="14" cy="16"/>
                    </a:xfrm>
                    <a:custGeom>
                      <a:avLst/>
                      <a:gdLst>
                        <a:gd name="T0" fmla="*/ 0 w 6"/>
                        <a:gd name="T1" fmla="*/ 7 h 7"/>
                        <a:gd name="T2" fmla="*/ 6 w 6"/>
                        <a:gd name="T3" fmla="*/ 0 h 7"/>
                        <a:gd name="T4" fmla="*/ 0 w 6"/>
                        <a:gd name="T5" fmla="*/ 0 h 7"/>
                        <a:gd name="T6" fmla="*/ 0 w 6"/>
                        <a:gd name="T7" fmla="*/ 7 h 7"/>
                      </a:gdLst>
                      <a:ahLst/>
                      <a:cxnLst>
                        <a:cxn ang="0">
                          <a:pos x="T0" y="T1"/>
                        </a:cxn>
                        <a:cxn ang="0">
                          <a:pos x="T2" y="T3"/>
                        </a:cxn>
                        <a:cxn ang="0">
                          <a:pos x="T4" y="T5"/>
                        </a:cxn>
                        <a:cxn ang="0">
                          <a:pos x="T6" y="T7"/>
                        </a:cxn>
                      </a:cxnLst>
                      <a:rect l="0" t="0" r="r" b="b"/>
                      <a:pathLst>
                        <a:path w="6" h="7">
                          <a:moveTo>
                            <a:pt x="0" y="7"/>
                          </a:moveTo>
                          <a:cubicBezTo>
                            <a:pt x="6" y="0"/>
                            <a:pt x="6" y="0"/>
                            <a:pt x="6" y="0"/>
                          </a:cubicBezTo>
                          <a:cubicBezTo>
                            <a:pt x="0" y="0"/>
                            <a:pt x="0" y="0"/>
                            <a:pt x="0" y="0"/>
                          </a:cubicBezTo>
                          <a:cubicBezTo>
                            <a:pt x="0" y="2"/>
                            <a:pt x="0" y="5"/>
                            <a:pt x="0" y="7"/>
                          </a:cubicBez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79" name="Freeform 801">
                      <a:extLst>
                        <a:ext uri="{FF2B5EF4-FFF2-40B4-BE49-F238E27FC236}">
                          <a16:creationId xmlns:a16="http://schemas.microsoft.com/office/drawing/2014/main" id="{2B22C846-ABBA-48EB-84F1-26AE8CB098E7}"/>
                        </a:ext>
                      </a:extLst>
                    </p:cNvPr>
                    <p:cNvSpPr>
                      <a:spLocks noChangeAspect="1"/>
                    </p:cNvSpPr>
                    <p:nvPr/>
                  </p:nvSpPr>
                  <p:spPr bwMode="gray">
                    <a:xfrm>
                      <a:off x="1638" y="3510"/>
                      <a:ext cx="31" cy="33"/>
                    </a:xfrm>
                    <a:custGeom>
                      <a:avLst/>
                      <a:gdLst>
                        <a:gd name="T0" fmla="*/ 31 w 31"/>
                        <a:gd name="T1" fmla="*/ 0 h 33"/>
                        <a:gd name="T2" fmla="*/ 0 w 31"/>
                        <a:gd name="T3" fmla="*/ 33 h 33"/>
                        <a:gd name="T4" fmla="*/ 31 w 31"/>
                        <a:gd name="T5" fmla="*/ 33 h 33"/>
                        <a:gd name="T6" fmla="*/ 31 w 31"/>
                        <a:gd name="T7" fmla="*/ 0 h 33"/>
                      </a:gdLst>
                      <a:ahLst/>
                      <a:cxnLst>
                        <a:cxn ang="0">
                          <a:pos x="T0" y="T1"/>
                        </a:cxn>
                        <a:cxn ang="0">
                          <a:pos x="T2" y="T3"/>
                        </a:cxn>
                        <a:cxn ang="0">
                          <a:pos x="T4" y="T5"/>
                        </a:cxn>
                        <a:cxn ang="0">
                          <a:pos x="T6" y="T7"/>
                        </a:cxn>
                      </a:cxnLst>
                      <a:rect l="0" t="0" r="r" b="b"/>
                      <a:pathLst>
                        <a:path w="31" h="33">
                          <a:moveTo>
                            <a:pt x="31" y="0"/>
                          </a:moveTo>
                          <a:lnTo>
                            <a:pt x="0" y="33"/>
                          </a:lnTo>
                          <a:lnTo>
                            <a:pt x="31" y="33"/>
                          </a:lnTo>
                          <a:lnTo>
                            <a:pt x="31"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0" name="Freeform 802">
                      <a:extLst>
                        <a:ext uri="{FF2B5EF4-FFF2-40B4-BE49-F238E27FC236}">
                          <a16:creationId xmlns:a16="http://schemas.microsoft.com/office/drawing/2014/main" id="{F2F059DC-3442-41DE-9775-71B562CA5782}"/>
                        </a:ext>
                      </a:extLst>
                    </p:cNvPr>
                    <p:cNvSpPr>
                      <a:spLocks noChangeAspect="1"/>
                    </p:cNvSpPr>
                    <p:nvPr/>
                  </p:nvSpPr>
                  <p:spPr bwMode="gray">
                    <a:xfrm>
                      <a:off x="1768" y="3444"/>
                      <a:ext cx="35" cy="40"/>
                    </a:xfrm>
                    <a:custGeom>
                      <a:avLst/>
                      <a:gdLst>
                        <a:gd name="T0" fmla="*/ 15 w 15"/>
                        <a:gd name="T1" fmla="*/ 0 h 17"/>
                        <a:gd name="T2" fmla="*/ 0 w 15"/>
                        <a:gd name="T3" fmla="*/ 17 h 17"/>
                        <a:gd name="T4" fmla="*/ 15 w 15"/>
                        <a:gd name="T5" fmla="*/ 17 h 17"/>
                        <a:gd name="T6" fmla="*/ 15 w 15"/>
                        <a:gd name="T7" fmla="*/ 0 h 17"/>
                      </a:gdLst>
                      <a:ahLst/>
                      <a:cxnLst>
                        <a:cxn ang="0">
                          <a:pos x="T0" y="T1"/>
                        </a:cxn>
                        <a:cxn ang="0">
                          <a:pos x="T2" y="T3"/>
                        </a:cxn>
                        <a:cxn ang="0">
                          <a:pos x="T4" y="T5"/>
                        </a:cxn>
                        <a:cxn ang="0">
                          <a:pos x="T6" y="T7"/>
                        </a:cxn>
                      </a:cxnLst>
                      <a:rect l="0" t="0" r="r" b="b"/>
                      <a:pathLst>
                        <a:path w="15" h="17">
                          <a:moveTo>
                            <a:pt x="15" y="0"/>
                          </a:moveTo>
                          <a:cubicBezTo>
                            <a:pt x="0" y="17"/>
                            <a:pt x="0" y="17"/>
                            <a:pt x="0" y="17"/>
                          </a:cubicBezTo>
                          <a:cubicBezTo>
                            <a:pt x="15" y="17"/>
                            <a:pt x="15" y="17"/>
                            <a:pt x="15" y="17"/>
                          </a:cubicBezTo>
                          <a:cubicBezTo>
                            <a:pt x="15" y="11"/>
                            <a:pt x="15" y="5"/>
                            <a:pt x="15" y="0"/>
                          </a:cubicBez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1" name="Freeform 803">
                      <a:extLst>
                        <a:ext uri="{FF2B5EF4-FFF2-40B4-BE49-F238E27FC236}">
                          <a16:creationId xmlns:a16="http://schemas.microsoft.com/office/drawing/2014/main" id="{AE8751E9-0EDA-47AE-8FD8-67D80FF5CC9F}"/>
                        </a:ext>
                      </a:extLst>
                    </p:cNvPr>
                    <p:cNvSpPr>
                      <a:spLocks noChangeAspect="1"/>
                    </p:cNvSpPr>
                    <p:nvPr/>
                  </p:nvSpPr>
                  <p:spPr bwMode="gray">
                    <a:xfrm>
                      <a:off x="1544" y="3791"/>
                      <a:ext cx="7" cy="9"/>
                    </a:xfrm>
                    <a:custGeom>
                      <a:avLst/>
                      <a:gdLst>
                        <a:gd name="T0" fmla="*/ 0 w 3"/>
                        <a:gd name="T1" fmla="*/ 4 h 4"/>
                        <a:gd name="T2" fmla="*/ 3 w 3"/>
                        <a:gd name="T3" fmla="*/ 0 h 4"/>
                        <a:gd name="T4" fmla="*/ 0 w 3"/>
                        <a:gd name="T5" fmla="*/ 0 h 4"/>
                        <a:gd name="T6" fmla="*/ 0 w 3"/>
                        <a:gd name="T7" fmla="*/ 4 h 4"/>
                      </a:gdLst>
                      <a:ahLst/>
                      <a:cxnLst>
                        <a:cxn ang="0">
                          <a:pos x="T0" y="T1"/>
                        </a:cxn>
                        <a:cxn ang="0">
                          <a:pos x="T2" y="T3"/>
                        </a:cxn>
                        <a:cxn ang="0">
                          <a:pos x="T4" y="T5"/>
                        </a:cxn>
                        <a:cxn ang="0">
                          <a:pos x="T6" y="T7"/>
                        </a:cxn>
                      </a:cxnLst>
                      <a:rect l="0" t="0" r="r" b="b"/>
                      <a:pathLst>
                        <a:path w="3" h="4">
                          <a:moveTo>
                            <a:pt x="0" y="4"/>
                          </a:moveTo>
                          <a:cubicBezTo>
                            <a:pt x="3" y="0"/>
                            <a:pt x="3" y="0"/>
                            <a:pt x="3" y="0"/>
                          </a:cubicBezTo>
                          <a:cubicBezTo>
                            <a:pt x="0" y="0"/>
                            <a:pt x="0" y="0"/>
                            <a:pt x="0" y="0"/>
                          </a:cubicBezTo>
                          <a:cubicBezTo>
                            <a:pt x="0" y="2"/>
                            <a:pt x="0" y="3"/>
                            <a:pt x="0" y="4"/>
                          </a:cubicBez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2" name="Freeform 804">
                      <a:extLst>
                        <a:ext uri="{FF2B5EF4-FFF2-40B4-BE49-F238E27FC236}">
                          <a16:creationId xmlns:a16="http://schemas.microsoft.com/office/drawing/2014/main" id="{3AB2D333-4A38-43CD-A707-C863FF0EC415}"/>
                        </a:ext>
                      </a:extLst>
                    </p:cNvPr>
                    <p:cNvSpPr>
                      <a:spLocks noChangeAspect="1"/>
                    </p:cNvSpPr>
                    <p:nvPr/>
                  </p:nvSpPr>
                  <p:spPr bwMode="gray">
                    <a:xfrm>
                      <a:off x="1544" y="3732"/>
                      <a:ext cx="59" cy="49"/>
                    </a:xfrm>
                    <a:custGeom>
                      <a:avLst/>
                      <a:gdLst>
                        <a:gd name="T0" fmla="*/ 25 w 25"/>
                        <a:gd name="T1" fmla="*/ 1 h 21"/>
                        <a:gd name="T2" fmla="*/ 25 w 25"/>
                        <a:gd name="T3" fmla="*/ 0 h 21"/>
                        <a:gd name="T4" fmla="*/ 0 w 25"/>
                        <a:gd name="T5" fmla="*/ 0 h 21"/>
                        <a:gd name="T6" fmla="*/ 0 w 25"/>
                        <a:gd name="T7" fmla="*/ 21 h 21"/>
                        <a:gd name="T8" fmla="*/ 7 w 25"/>
                        <a:gd name="T9" fmla="*/ 21 h 21"/>
                        <a:gd name="T10" fmla="*/ 25 w 25"/>
                        <a:gd name="T11" fmla="*/ 1 h 21"/>
                      </a:gdLst>
                      <a:ahLst/>
                      <a:cxnLst>
                        <a:cxn ang="0">
                          <a:pos x="T0" y="T1"/>
                        </a:cxn>
                        <a:cxn ang="0">
                          <a:pos x="T2" y="T3"/>
                        </a:cxn>
                        <a:cxn ang="0">
                          <a:pos x="T4" y="T5"/>
                        </a:cxn>
                        <a:cxn ang="0">
                          <a:pos x="T6" y="T7"/>
                        </a:cxn>
                        <a:cxn ang="0">
                          <a:pos x="T8" y="T9"/>
                        </a:cxn>
                        <a:cxn ang="0">
                          <a:pos x="T10" y="T11"/>
                        </a:cxn>
                      </a:cxnLst>
                      <a:rect l="0" t="0" r="r" b="b"/>
                      <a:pathLst>
                        <a:path w="25" h="21">
                          <a:moveTo>
                            <a:pt x="25" y="1"/>
                          </a:moveTo>
                          <a:cubicBezTo>
                            <a:pt x="25" y="0"/>
                            <a:pt x="25" y="0"/>
                            <a:pt x="25" y="0"/>
                          </a:cubicBezTo>
                          <a:cubicBezTo>
                            <a:pt x="0" y="0"/>
                            <a:pt x="0" y="0"/>
                            <a:pt x="0" y="0"/>
                          </a:cubicBezTo>
                          <a:cubicBezTo>
                            <a:pt x="0" y="8"/>
                            <a:pt x="0" y="15"/>
                            <a:pt x="0" y="21"/>
                          </a:cubicBezTo>
                          <a:cubicBezTo>
                            <a:pt x="7" y="21"/>
                            <a:pt x="7" y="21"/>
                            <a:pt x="7" y="21"/>
                          </a:cubicBezTo>
                          <a:lnTo>
                            <a:pt x="25" y="1"/>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3" name="Freeform 805">
                      <a:extLst>
                        <a:ext uri="{FF2B5EF4-FFF2-40B4-BE49-F238E27FC236}">
                          <a16:creationId xmlns:a16="http://schemas.microsoft.com/office/drawing/2014/main" id="{B78A83D1-DD29-4F3F-93B2-BD009EDD3539}"/>
                        </a:ext>
                      </a:extLst>
                    </p:cNvPr>
                    <p:cNvSpPr>
                      <a:spLocks noChangeAspect="1"/>
                    </p:cNvSpPr>
                    <p:nvPr/>
                  </p:nvSpPr>
                  <p:spPr bwMode="gray">
                    <a:xfrm>
                      <a:off x="1742" y="3552"/>
                      <a:ext cx="26" cy="29"/>
                    </a:xfrm>
                    <a:custGeom>
                      <a:avLst/>
                      <a:gdLst>
                        <a:gd name="T0" fmla="*/ 0 w 26"/>
                        <a:gd name="T1" fmla="*/ 29 h 29"/>
                        <a:gd name="T2" fmla="*/ 26 w 26"/>
                        <a:gd name="T3" fmla="*/ 0 h 29"/>
                        <a:gd name="T4" fmla="*/ 0 w 26"/>
                        <a:gd name="T5" fmla="*/ 0 h 29"/>
                        <a:gd name="T6" fmla="*/ 0 w 26"/>
                        <a:gd name="T7" fmla="*/ 29 h 29"/>
                      </a:gdLst>
                      <a:ahLst/>
                      <a:cxnLst>
                        <a:cxn ang="0">
                          <a:pos x="T0" y="T1"/>
                        </a:cxn>
                        <a:cxn ang="0">
                          <a:pos x="T2" y="T3"/>
                        </a:cxn>
                        <a:cxn ang="0">
                          <a:pos x="T4" y="T5"/>
                        </a:cxn>
                        <a:cxn ang="0">
                          <a:pos x="T6" y="T7"/>
                        </a:cxn>
                      </a:cxnLst>
                      <a:rect l="0" t="0" r="r" b="b"/>
                      <a:pathLst>
                        <a:path w="26" h="29">
                          <a:moveTo>
                            <a:pt x="0" y="29"/>
                          </a:moveTo>
                          <a:lnTo>
                            <a:pt x="26" y="0"/>
                          </a:lnTo>
                          <a:lnTo>
                            <a:pt x="0" y="0"/>
                          </a:lnTo>
                          <a:lnTo>
                            <a:pt x="0" y="29"/>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4" name="Freeform 806">
                      <a:extLst>
                        <a:ext uri="{FF2B5EF4-FFF2-40B4-BE49-F238E27FC236}">
                          <a16:creationId xmlns:a16="http://schemas.microsoft.com/office/drawing/2014/main" id="{A8CEA9D1-CFFE-427D-8429-CF6E052FD4FA}"/>
                        </a:ext>
                      </a:extLst>
                    </p:cNvPr>
                    <p:cNvSpPr>
                      <a:spLocks noChangeAspect="1"/>
                    </p:cNvSpPr>
                    <p:nvPr/>
                  </p:nvSpPr>
                  <p:spPr bwMode="gray">
                    <a:xfrm>
                      <a:off x="1659" y="3592"/>
                      <a:ext cx="10" cy="10"/>
                    </a:xfrm>
                    <a:custGeom>
                      <a:avLst/>
                      <a:gdLst>
                        <a:gd name="T0" fmla="*/ 10 w 10"/>
                        <a:gd name="T1" fmla="*/ 10 h 10"/>
                        <a:gd name="T2" fmla="*/ 10 w 10"/>
                        <a:gd name="T3" fmla="*/ 0 h 10"/>
                        <a:gd name="T4" fmla="*/ 0 w 10"/>
                        <a:gd name="T5" fmla="*/ 10 h 10"/>
                        <a:gd name="T6" fmla="*/ 10 w 10"/>
                        <a:gd name="T7" fmla="*/ 10 h 10"/>
                      </a:gdLst>
                      <a:ahLst/>
                      <a:cxnLst>
                        <a:cxn ang="0">
                          <a:pos x="T0" y="T1"/>
                        </a:cxn>
                        <a:cxn ang="0">
                          <a:pos x="T2" y="T3"/>
                        </a:cxn>
                        <a:cxn ang="0">
                          <a:pos x="T4" y="T5"/>
                        </a:cxn>
                        <a:cxn ang="0">
                          <a:pos x="T6" y="T7"/>
                        </a:cxn>
                      </a:cxnLst>
                      <a:rect l="0" t="0" r="r" b="b"/>
                      <a:pathLst>
                        <a:path w="10" h="10">
                          <a:moveTo>
                            <a:pt x="10" y="10"/>
                          </a:moveTo>
                          <a:lnTo>
                            <a:pt x="10" y="0"/>
                          </a:lnTo>
                          <a:lnTo>
                            <a:pt x="0" y="10"/>
                          </a:lnTo>
                          <a:lnTo>
                            <a:pt x="10" y="1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5" name="Freeform 807">
                      <a:extLst>
                        <a:ext uri="{FF2B5EF4-FFF2-40B4-BE49-F238E27FC236}">
                          <a16:creationId xmlns:a16="http://schemas.microsoft.com/office/drawing/2014/main" id="{74943D72-ACED-4257-8384-C144E54BF1E4}"/>
                        </a:ext>
                      </a:extLst>
                    </p:cNvPr>
                    <p:cNvSpPr>
                      <a:spLocks noChangeAspect="1"/>
                    </p:cNvSpPr>
                    <p:nvPr/>
                  </p:nvSpPr>
                  <p:spPr bwMode="gray">
                    <a:xfrm>
                      <a:off x="1551" y="3673"/>
                      <a:ext cx="52" cy="49"/>
                    </a:xfrm>
                    <a:custGeom>
                      <a:avLst/>
                      <a:gdLst>
                        <a:gd name="T0" fmla="*/ 52 w 52"/>
                        <a:gd name="T1" fmla="*/ 0 h 49"/>
                        <a:gd name="T2" fmla="*/ 45 w 52"/>
                        <a:gd name="T3" fmla="*/ 0 h 49"/>
                        <a:gd name="T4" fmla="*/ 0 w 52"/>
                        <a:gd name="T5" fmla="*/ 49 h 49"/>
                        <a:gd name="T6" fmla="*/ 52 w 52"/>
                        <a:gd name="T7" fmla="*/ 49 h 49"/>
                        <a:gd name="T8" fmla="*/ 52 w 52"/>
                        <a:gd name="T9" fmla="*/ 0 h 49"/>
                      </a:gdLst>
                      <a:ahLst/>
                      <a:cxnLst>
                        <a:cxn ang="0">
                          <a:pos x="T0" y="T1"/>
                        </a:cxn>
                        <a:cxn ang="0">
                          <a:pos x="T2" y="T3"/>
                        </a:cxn>
                        <a:cxn ang="0">
                          <a:pos x="T4" y="T5"/>
                        </a:cxn>
                        <a:cxn ang="0">
                          <a:pos x="T6" y="T7"/>
                        </a:cxn>
                        <a:cxn ang="0">
                          <a:pos x="T8" y="T9"/>
                        </a:cxn>
                      </a:cxnLst>
                      <a:rect l="0" t="0" r="r" b="b"/>
                      <a:pathLst>
                        <a:path w="52" h="49">
                          <a:moveTo>
                            <a:pt x="52" y="0"/>
                          </a:moveTo>
                          <a:lnTo>
                            <a:pt x="45" y="0"/>
                          </a:lnTo>
                          <a:lnTo>
                            <a:pt x="0" y="49"/>
                          </a:lnTo>
                          <a:lnTo>
                            <a:pt x="52" y="49"/>
                          </a:lnTo>
                          <a:lnTo>
                            <a:pt x="52" y="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6" name="Freeform 808">
                      <a:extLst>
                        <a:ext uri="{FF2B5EF4-FFF2-40B4-BE49-F238E27FC236}">
                          <a16:creationId xmlns:a16="http://schemas.microsoft.com/office/drawing/2014/main" id="{AECE76C0-A006-4916-9A42-403CAB2F21ED}"/>
                        </a:ext>
                      </a:extLst>
                    </p:cNvPr>
                    <p:cNvSpPr>
                      <a:spLocks noChangeAspect="1"/>
                    </p:cNvSpPr>
                    <p:nvPr/>
                  </p:nvSpPr>
                  <p:spPr bwMode="gray">
                    <a:xfrm>
                      <a:off x="1714" y="3522"/>
                      <a:ext cx="18" cy="21"/>
                    </a:xfrm>
                    <a:custGeom>
                      <a:avLst/>
                      <a:gdLst>
                        <a:gd name="T0" fmla="*/ 18 w 18"/>
                        <a:gd name="T1" fmla="*/ 21 h 21"/>
                        <a:gd name="T2" fmla="*/ 18 w 18"/>
                        <a:gd name="T3" fmla="*/ 0 h 21"/>
                        <a:gd name="T4" fmla="*/ 0 w 18"/>
                        <a:gd name="T5" fmla="*/ 21 h 21"/>
                        <a:gd name="T6" fmla="*/ 18 w 18"/>
                        <a:gd name="T7" fmla="*/ 21 h 21"/>
                      </a:gdLst>
                      <a:ahLst/>
                      <a:cxnLst>
                        <a:cxn ang="0">
                          <a:pos x="T0" y="T1"/>
                        </a:cxn>
                        <a:cxn ang="0">
                          <a:pos x="T2" y="T3"/>
                        </a:cxn>
                        <a:cxn ang="0">
                          <a:pos x="T4" y="T5"/>
                        </a:cxn>
                        <a:cxn ang="0">
                          <a:pos x="T6" y="T7"/>
                        </a:cxn>
                      </a:cxnLst>
                      <a:rect l="0" t="0" r="r" b="b"/>
                      <a:pathLst>
                        <a:path w="18" h="21">
                          <a:moveTo>
                            <a:pt x="18" y="21"/>
                          </a:moveTo>
                          <a:lnTo>
                            <a:pt x="18" y="0"/>
                          </a:lnTo>
                          <a:lnTo>
                            <a:pt x="0" y="21"/>
                          </a:lnTo>
                          <a:lnTo>
                            <a:pt x="18" y="21"/>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7" name="Freeform 809">
                      <a:extLst>
                        <a:ext uri="{FF2B5EF4-FFF2-40B4-BE49-F238E27FC236}">
                          <a16:creationId xmlns:a16="http://schemas.microsoft.com/office/drawing/2014/main" id="{160FD8D4-71E2-468A-91F9-DC71CDF5E53C}"/>
                        </a:ext>
                      </a:extLst>
                    </p:cNvPr>
                    <p:cNvSpPr>
                      <a:spLocks noChangeAspect="1"/>
                    </p:cNvSpPr>
                    <p:nvPr/>
                  </p:nvSpPr>
                  <p:spPr bwMode="gray">
                    <a:xfrm>
                      <a:off x="1742" y="3493"/>
                      <a:ext cx="61" cy="50"/>
                    </a:xfrm>
                    <a:custGeom>
                      <a:avLst/>
                      <a:gdLst>
                        <a:gd name="T0" fmla="*/ 0 w 26"/>
                        <a:gd name="T1" fmla="*/ 7 h 21"/>
                        <a:gd name="T2" fmla="*/ 0 w 26"/>
                        <a:gd name="T3" fmla="*/ 21 h 21"/>
                        <a:gd name="T4" fmla="*/ 15 w 26"/>
                        <a:gd name="T5" fmla="*/ 21 h 21"/>
                        <a:gd name="T6" fmla="*/ 26 w 26"/>
                        <a:gd name="T7" fmla="*/ 9 h 21"/>
                        <a:gd name="T8" fmla="*/ 26 w 26"/>
                        <a:gd name="T9" fmla="*/ 0 h 21"/>
                        <a:gd name="T10" fmla="*/ 7 w 26"/>
                        <a:gd name="T11" fmla="*/ 0 h 21"/>
                        <a:gd name="T12" fmla="*/ 0 w 26"/>
                        <a:gd name="T13" fmla="*/ 7 h 21"/>
                      </a:gdLst>
                      <a:ahLst/>
                      <a:cxnLst>
                        <a:cxn ang="0">
                          <a:pos x="T0" y="T1"/>
                        </a:cxn>
                        <a:cxn ang="0">
                          <a:pos x="T2" y="T3"/>
                        </a:cxn>
                        <a:cxn ang="0">
                          <a:pos x="T4" y="T5"/>
                        </a:cxn>
                        <a:cxn ang="0">
                          <a:pos x="T6" y="T7"/>
                        </a:cxn>
                        <a:cxn ang="0">
                          <a:pos x="T8" y="T9"/>
                        </a:cxn>
                        <a:cxn ang="0">
                          <a:pos x="T10" y="T11"/>
                        </a:cxn>
                        <a:cxn ang="0">
                          <a:pos x="T12" y="T13"/>
                        </a:cxn>
                      </a:cxnLst>
                      <a:rect l="0" t="0" r="r" b="b"/>
                      <a:pathLst>
                        <a:path w="26" h="21">
                          <a:moveTo>
                            <a:pt x="0" y="7"/>
                          </a:moveTo>
                          <a:cubicBezTo>
                            <a:pt x="0" y="21"/>
                            <a:pt x="0" y="21"/>
                            <a:pt x="0" y="21"/>
                          </a:cubicBezTo>
                          <a:cubicBezTo>
                            <a:pt x="15" y="21"/>
                            <a:pt x="15" y="21"/>
                            <a:pt x="15" y="21"/>
                          </a:cubicBezTo>
                          <a:cubicBezTo>
                            <a:pt x="26" y="9"/>
                            <a:pt x="26" y="9"/>
                            <a:pt x="26" y="9"/>
                          </a:cubicBezTo>
                          <a:cubicBezTo>
                            <a:pt x="26" y="6"/>
                            <a:pt x="26" y="3"/>
                            <a:pt x="26" y="0"/>
                          </a:cubicBezTo>
                          <a:cubicBezTo>
                            <a:pt x="7" y="0"/>
                            <a:pt x="7" y="0"/>
                            <a:pt x="7" y="0"/>
                          </a:cubicBezTo>
                          <a:lnTo>
                            <a:pt x="0" y="7"/>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8" name="Freeform 810">
                      <a:extLst>
                        <a:ext uri="{FF2B5EF4-FFF2-40B4-BE49-F238E27FC236}">
                          <a16:creationId xmlns:a16="http://schemas.microsoft.com/office/drawing/2014/main" id="{B8FF86E7-D751-4ED3-9E33-B98EA3B4E8DE}"/>
                        </a:ext>
                      </a:extLst>
                    </p:cNvPr>
                    <p:cNvSpPr>
                      <a:spLocks noChangeAspect="1"/>
                    </p:cNvSpPr>
                    <p:nvPr/>
                  </p:nvSpPr>
                  <p:spPr bwMode="gray">
                    <a:xfrm>
                      <a:off x="1612" y="3611"/>
                      <a:ext cx="57" cy="52"/>
                    </a:xfrm>
                    <a:custGeom>
                      <a:avLst/>
                      <a:gdLst>
                        <a:gd name="T0" fmla="*/ 0 w 57"/>
                        <a:gd name="T1" fmla="*/ 52 h 52"/>
                        <a:gd name="T2" fmla="*/ 57 w 57"/>
                        <a:gd name="T3" fmla="*/ 52 h 52"/>
                        <a:gd name="T4" fmla="*/ 57 w 57"/>
                        <a:gd name="T5" fmla="*/ 0 h 52"/>
                        <a:gd name="T6" fmla="*/ 38 w 57"/>
                        <a:gd name="T7" fmla="*/ 0 h 52"/>
                        <a:gd name="T8" fmla="*/ 0 w 57"/>
                        <a:gd name="T9" fmla="*/ 43 h 52"/>
                        <a:gd name="T10" fmla="*/ 0 w 57"/>
                        <a:gd name="T11" fmla="*/ 52 h 52"/>
                      </a:gdLst>
                      <a:ahLst/>
                      <a:cxnLst>
                        <a:cxn ang="0">
                          <a:pos x="T0" y="T1"/>
                        </a:cxn>
                        <a:cxn ang="0">
                          <a:pos x="T2" y="T3"/>
                        </a:cxn>
                        <a:cxn ang="0">
                          <a:pos x="T4" y="T5"/>
                        </a:cxn>
                        <a:cxn ang="0">
                          <a:pos x="T6" y="T7"/>
                        </a:cxn>
                        <a:cxn ang="0">
                          <a:pos x="T8" y="T9"/>
                        </a:cxn>
                        <a:cxn ang="0">
                          <a:pos x="T10" y="T11"/>
                        </a:cxn>
                      </a:cxnLst>
                      <a:rect l="0" t="0" r="r" b="b"/>
                      <a:pathLst>
                        <a:path w="57" h="52">
                          <a:moveTo>
                            <a:pt x="0" y="52"/>
                          </a:moveTo>
                          <a:lnTo>
                            <a:pt x="57" y="52"/>
                          </a:lnTo>
                          <a:lnTo>
                            <a:pt x="57" y="0"/>
                          </a:lnTo>
                          <a:lnTo>
                            <a:pt x="38" y="0"/>
                          </a:lnTo>
                          <a:lnTo>
                            <a:pt x="0" y="43"/>
                          </a:lnTo>
                          <a:lnTo>
                            <a:pt x="0" y="52"/>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89" name="Freeform 811">
                      <a:extLst>
                        <a:ext uri="{FF2B5EF4-FFF2-40B4-BE49-F238E27FC236}">
                          <a16:creationId xmlns:a16="http://schemas.microsoft.com/office/drawing/2014/main" id="{39FECFFE-D220-4B08-B77B-255846A0B8E6}"/>
                        </a:ext>
                      </a:extLst>
                    </p:cNvPr>
                    <p:cNvSpPr>
                      <a:spLocks noChangeAspect="1"/>
                    </p:cNvSpPr>
                    <p:nvPr/>
                  </p:nvSpPr>
                  <p:spPr bwMode="gray">
                    <a:xfrm>
                      <a:off x="1612" y="3673"/>
                      <a:ext cx="47" cy="49"/>
                    </a:xfrm>
                    <a:custGeom>
                      <a:avLst/>
                      <a:gdLst>
                        <a:gd name="T0" fmla="*/ 0 w 47"/>
                        <a:gd name="T1" fmla="*/ 49 h 49"/>
                        <a:gd name="T2" fmla="*/ 2 w 47"/>
                        <a:gd name="T3" fmla="*/ 49 h 49"/>
                        <a:gd name="T4" fmla="*/ 47 w 47"/>
                        <a:gd name="T5" fmla="*/ 0 h 49"/>
                        <a:gd name="T6" fmla="*/ 0 w 47"/>
                        <a:gd name="T7" fmla="*/ 0 h 49"/>
                        <a:gd name="T8" fmla="*/ 0 w 47"/>
                        <a:gd name="T9" fmla="*/ 49 h 49"/>
                      </a:gdLst>
                      <a:ahLst/>
                      <a:cxnLst>
                        <a:cxn ang="0">
                          <a:pos x="T0" y="T1"/>
                        </a:cxn>
                        <a:cxn ang="0">
                          <a:pos x="T2" y="T3"/>
                        </a:cxn>
                        <a:cxn ang="0">
                          <a:pos x="T4" y="T5"/>
                        </a:cxn>
                        <a:cxn ang="0">
                          <a:pos x="T6" y="T7"/>
                        </a:cxn>
                        <a:cxn ang="0">
                          <a:pos x="T8" y="T9"/>
                        </a:cxn>
                      </a:cxnLst>
                      <a:rect l="0" t="0" r="r" b="b"/>
                      <a:pathLst>
                        <a:path w="47" h="49">
                          <a:moveTo>
                            <a:pt x="0" y="49"/>
                          </a:moveTo>
                          <a:lnTo>
                            <a:pt x="2" y="49"/>
                          </a:lnTo>
                          <a:lnTo>
                            <a:pt x="47" y="0"/>
                          </a:lnTo>
                          <a:lnTo>
                            <a:pt x="0" y="0"/>
                          </a:lnTo>
                          <a:lnTo>
                            <a:pt x="0" y="49"/>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90" name="Freeform 812">
                      <a:extLst>
                        <a:ext uri="{FF2B5EF4-FFF2-40B4-BE49-F238E27FC236}">
                          <a16:creationId xmlns:a16="http://schemas.microsoft.com/office/drawing/2014/main" id="{0301CACB-8EA6-4954-9724-4A62582327AC}"/>
                        </a:ext>
                      </a:extLst>
                    </p:cNvPr>
                    <p:cNvSpPr>
                      <a:spLocks noChangeAspect="1"/>
                    </p:cNvSpPr>
                    <p:nvPr/>
                  </p:nvSpPr>
                  <p:spPr bwMode="gray">
                    <a:xfrm>
                      <a:off x="1678" y="3552"/>
                      <a:ext cx="54" cy="50"/>
                    </a:xfrm>
                    <a:custGeom>
                      <a:avLst/>
                      <a:gdLst>
                        <a:gd name="T0" fmla="*/ 0 w 54"/>
                        <a:gd name="T1" fmla="*/ 50 h 50"/>
                        <a:gd name="T2" fmla="*/ 45 w 54"/>
                        <a:gd name="T3" fmla="*/ 50 h 50"/>
                        <a:gd name="T4" fmla="*/ 54 w 54"/>
                        <a:gd name="T5" fmla="*/ 38 h 50"/>
                        <a:gd name="T6" fmla="*/ 54 w 54"/>
                        <a:gd name="T7" fmla="*/ 0 h 50"/>
                        <a:gd name="T8" fmla="*/ 26 w 54"/>
                        <a:gd name="T9" fmla="*/ 0 h 50"/>
                        <a:gd name="T10" fmla="*/ 0 w 54"/>
                        <a:gd name="T11" fmla="*/ 31 h 50"/>
                        <a:gd name="T12" fmla="*/ 0 w 54"/>
                        <a:gd name="T13" fmla="*/ 50 h 50"/>
                      </a:gdLst>
                      <a:ahLst/>
                      <a:cxnLst>
                        <a:cxn ang="0">
                          <a:pos x="T0" y="T1"/>
                        </a:cxn>
                        <a:cxn ang="0">
                          <a:pos x="T2" y="T3"/>
                        </a:cxn>
                        <a:cxn ang="0">
                          <a:pos x="T4" y="T5"/>
                        </a:cxn>
                        <a:cxn ang="0">
                          <a:pos x="T6" y="T7"/>
                        </a:cxn>
                        <a:cxn ang="0">
                          <a:pos x="T8" y="T9"/>
                        </a:cxn>
                        <a:cxn ang="0">
                          <a:pos x="T10" y="T11"/>
                        </a:cxn>
                        <a:cxn ang="0">
                          <a:pos x="T12" y="T13"/>
                        </a:cxn>
                      </a:cxnLst>
                      <a:rect l="0" t="0" r="r" b="b"/>
                      <a:pathLst>
                        <a:path w="54" h="50">
                          <a:moveTo>
                            <a:pt x="0" y="50"/>
                          </a:moveTo>
                          <a:lnTo>
                            <a:pt x="45" y="50"/>
                          </a:lnTo>
                          <a:lnTo>
                            <a:pt x="54" y="38"/>
                          </a:lnTo>
                          <a:lnTo>
                            <a:pt x="54" y="0"/>
                          </a:lnTo>
                          <a:lnTo>
                            <a:pt x="26" y="0"/>
                          </a:lnTo>
                          <a:lnTo>
                            <a:pt x="0" y="31"/>
                          </a:lnTo>
                          <a:lnTo>
                            <a:pt x="0" y="5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91" name="Freeform 813">
                      <a:extLst>
                        <a:ext uri="{FF2B5EF4-FFF2-40B4-BE49-F238E27FC236}">
                          <a16:creationId xmlns:a16="http://schemas.microsoft.com/office/drawing/2014/main" id="{715A8D80-056D-4F66-984B-09D4C7F1C622}"/>
                        </a:ext>
                      </a:extLst>
                    </p:cNvPr>
                    <p:cNvSpPr>
                      <a:spLocks noChangeAspect="1"/>
                    </p:cNvSpPr>
                    <p:nvPr/>
                  </p:nvSpPr>
                  <p:spPr bwMode="gray">
                    <a:xfrm>
                      <a:off x="1678" y="3611"/>
                      <a:ext cx="36" cy="40"/>
                    </a:xfrm>
                    <a:custGeom>
                      <a:avLst/>
                      <a:gdLst>
                        <a:gd name="T0" fmla="*/ 0 w 36"/>
                        <a:gd name="T1" fmla="*/ 40 h 40"/>
                        <a:gd name="T2" fmla="*/ 36 w 36"/>
                        <a:gd name="T3" fmla="*/ 0 h 40"/>
                        <a:gd name="T4" fmla="*/ 0 w 36"/>
                        <a:gd name="T5" fmla="*/ 0 h 40"/>
                        <a:gd name="T6" fmla="*/ 0 w 36"/>
                        <a:gd name="T7" fmla="*/ 40 h 40"/>
                      </a:gdLst>
                      <a:ahLst/>
                      <a:cxnLst>
                        <a:cxn ang="0">
                          <a:pos x="T0" y="T1"/>
                        </a:cxn>
                        <a:cxn ang="0">
                          <a:pos x="T2" y="T3"/>
                        </a:cxn>
                        <a:cxn ang="0">
                          <a:pos x="T4" y="T5"/>
                        </a:cxn>
                        <a:cxn ang="0">
                          <a:pos x="T6" y="T7"/>
                        </a:cxn>
                      </a:cxnLst>
                      <a:rect l="0" t="0" r="r" b="b"/>
                      <a:pathLst>
                        <a:path w="36" h="40">
                          <a:moveTo>
                            <a:pt x="0" y="40"/>
                          </a:moveTo>
                          <a:lnTo>
                            <a:pt x="36" y="0"/>
                          </a:lnTo>
                          <a:lnTo>
                            <a:pt x="0" y="0"/>
                          </a:lnTo>
                          <a:lnTo>
                            <a:pt x="0" y="40"/>
                          </a:lnTo>
                          <a:close/>
                        </a:path>
                      </a:pathLst>
                    </a:custGeom>
                    <a:solidFill>
                      <a:srgbClr val="F0F0F0"/>
                    </a:solidFill>
                    <a:ln>
                      <a:noFill/>
                    </a:ln>
                    <a:effectLst/>
                    <a:extLs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62" name="Group 814">
                  <a:extLst>
                    <a:ext uri="{FF2B5EF4-FFF2-40B4-BE49-F238E27FC236}">
                      <a16:creationId xmlns:a16="http://schemas.microsoft.com/office/drawing/2014/main" id="{DD7B7522-AD06-4E58-B17D-22519BF6E5FF}"/>
                    </a:ext>
                  </a:extLst>
                </p:cNvPr>
                <p:cNvGrpSpPr>
                  <a:grpSpLocks/>
                </p:cNvGrpSpPr>
                <p:nvPr/>
              </p:nvGrpSpPr>
              <p:grpSpPr bwMode="auto">
                <a:xfrm>
                  <a:off x="1373" y="1007"/>
                  <a:ext cx="227" cy="981"/>
                  <a:chOff x="1373" y="1007"/>
                  <a:chExt cx="227" cy="981"/>
                </a:xfrm>
              </p:grpSpPr>
              <p:grpSp>
                <p:nvGrpSpPr>
                  <p:cNvPr id="377" name="Group 815">
                    <a:extLst>
                      <a:ext uri="{FF2B5EF4-FFF2-40B4-BE49-F238E27FC236}">
                        <a16:creationId xmlns:a16="http://schemas.microsoft.com/office/drawing/2014/main" id="{3999219C-8CA3-45CB-95DF-244BCFAB1CF4}"/>
                      </a:ext>
                    </a:extLst>
                  </p:cNvPr>
                  <p:cNvGrpSpPr>
                    <a:grpSpLocks/>
                  </p:cNvGrpSpPr>
                  <p:nvPr/>
                </p:nvGrpSpPr>
                <p:grpSpPr bwMode="auto">
                  <a:xfrm>
                    <a:off x="1373" y="1007"/>
                    <a:ext cx="227" cy="981"/>
                    <a:chOff x="1373" y="1007"/>
                    <a:chExt cx="227" cy="981"/>
                  </a:xfrm>
                </p:grpSpPr>
                <p:sp>
                  <p:nvSpPr>
                    <p:cNvPr id="407" name="Freeform 816">
                      <a:extLst>
                        <a:ext uri="{FF2B5EF4-FFF2-40B4-BE49-F238E27FC236}">
                          <a16:creationId xmlns:a16="http://schemas.microsoft.com/office/drawing/2014/main" id="{FC18B58C-3D93-4BB4-9B0C-3C9CEE832AA9}"/>
                        </a:ext>
                      </a:extLst>
                    </p:cNvPr>
                    <p:cNvSpPr>
                      <a:spLocks noChangeAspect="1"/>
                    </p:cNvSpPr>
                    <p:nvPr/>
                  </p:nvSpPr>
                  <p:spPr bwMode="gray">
                    <a:xfrm>
                      <a:off x="1373" y="1007"/>
                      <a:ext cx="227" cy="981"/>
                    </a:xfrm>
                    <a:custGeom>
                      <a:avLst/>
                      <a:gdLst>
                        <a:gd name="T0" fmla="*/ 84 w 96"/>
                        <a:gd name="T1" fmla="*/ 12 h 415"/>
                        <a:gd name="T2" fmla="*/ 84 w 96"/>
                        <a:gd name="T3" fmla="*/ 0 h 415"/>
                        <a:gd name="T4" fmla="*/ 13 w 96"/>
                        <a:gd name="T5" fmla="*/ 0 h 415"/>
                        <a:gd name="T6" fmla="*/ 13 w 96"/>
                        <a:gd name="T7" fmla="*/ 12 h 415"/>
                        <a:gd name="T8" fmla="*/ 0 w 96"/>
                        <a:gd name="T9" fmla="*/ 12 h 415"/>
                        <a:gd name="T10" fmla="*/ 0 w 96"/>
                        <a:gd name="T11" fmla="*/ 415 h 415"/>
                        <a:gd name="T12" fmla="*/ 96 w 96"/>
                        <a:gd name="T13" fmla="*/ 415 h 415"/>
                        <a:gd name="T14" fmla="*/ 96 w 96"/>
                        <a:gd name="T15" fmla="*/ 12 h 415"/>
                        <a:gd name="T16" fmla="*/ 84 w 96"/>
                        <a:gd name="T17" fmla="*/ 12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415">
                          <a:moveTo>
                            <a:pt x="84" y="12"/>
                          </a:moveTo>
                          <a:cubicBezTo>
                            <a:pt x="84" y="9"/>
                            <a:pt x="84" y="0"/>
                            <a:pt x="84" y="0"/>
                          </a:cubicBezTo>
                          <a:cubicBezTo>
                            <a:pt x="13" y="0"/>
                            <a:pt x="13" y="0"/>
                            <a:pt x="13" y="0"/>
                          </a:cubicBezTo>
                          <a:cubicBezTo>
                            <a:pt x="13" y="0"/>
                            <a:pt x="13" y="9"/>
                            <a:pt x="13" y="12"/>
                          </a:cubicBezTo>
                          <a:cubicBezTo>
                            <a:pt x="10" y="12"/>
                            <a:pt x="0" y="12"/>
                            <a:pt x="0" y="12"/>
                          </a:cubicBezTo>
                          <a:cubicBezTo>
                            <a:pt x="0" y="415"/>
                            <a:pt x="0" y="415"/>
                            <a:pt x="0" y="415"/>
                          </a:cubicBezTo>
                          <a:cubicBezTo>
                            <a:pt x="96" y="415"/>
                            <a:pt x="96" y="415"/>
                            <a:pt x="96" y="415"/>
                          </a:cubicBezTo>
                          <a:cubicBezTo>
                            <a:pt x="96" y="12"/>
                            <a:pt x="96" y="12"/>
                            <a:pt x="96" y="12"/>
                          </a:cubicBezTo>
                          <a:cubicBezTo>
                            <a:pt x="96" y="12"/>
                            <a:pt x="86" y="12"/>
                            <a:pt x="84"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8" name="Freeform 817">
                      <a:extLst>
                        <a:ext uri="{FF2B5EF4-FFF2-40B4-BE49-F238E27FC236}">
                          <a16:creationId xmlns:a16="http://schemas.microsoft.com/office/drawing/2014/main" id="{11FA3B20-4A71-4420-A59E-F402B1342B99}"/>
                        </a:ext>
                      </a:extLst>
                    </p:cNvPr>
                    <p:cNvSpPr>
                      <a:spLocks noChangeAspect="1"/>
                    </p:cNvSpPr>
                    <p:nvPr/>
                  </p:nvSpPr>
                  <p:spPr bwMode="gray">
                    <a:xfrm>
                      <a:off x="1382" y="1045"/>
                      <a:ext cx="211" cy="935"/>
                    </a:xfrm>
                    <a:custGeom>
                      <a:avLst/>
                      <a:gdLst>
                        <a:gd name="T0" fmla="*/ 0 w 89"/>
                        <a:gd name="T1" fmla="*/ 0 h 396"/>
                        <a:gd name="T2" fmla="*/ 0 w 89"/>
                        <a:gd name="T3" fmla="*/ 396 h 396"/>
                        <a:gd name="T4" fmla="*/ 89 w 89"/>
                        <a:gd name="T5" fmla="*/ 396 h 396"/>
                        <a:gd name="T6" fmla="*/ 89 w 89"/>
                        <a:gd name="T7" fmla="*/ 0 h 396"/>
                        <a:gd name="T8" fmla="*/ 0 w 89"/>
                        <a:gd name="T9" fmla="*/ 0 h 396"/>
                      </a:gdLst>
                      <a:ahLst/>
                      <a:cxnLst>
                        <a:cxn ang="0">
                          <a:pos x="T0" y="T1"/>
                        </a:cxn>
                        <a:cxn ang="0">
                          <a:pos x="T2" y="T3"/>
                        </a:cxn>
                        <a:cxn ang="0">
                          <a:pos x="T4" y="T5"/>
                        </a:cxn>
                        <a:cxn ang="0">
                          <a:pos x="T6" y="T7"/>
                        </a:cxn>
                        <a:cxn ang="0">
                          <a:pos x="T8" y="T9"/>
                        </a:cxn>
                      </a:cxnLst>
                      <a:rect l="0" t="0" r="r" b="b"/>
                      <a:pathLst>
                        <a:path w="89" h="396">
                          <a:moveTo>
                            <a:pt x="0" y="0"/>
                          </a:moveTo>
                          <a:cubicBezTo>
                            <a:pt x="0" y="3"/>
                            <a:pt x="0" y="392"/>
                            <a:pt x="0" y="396"/>
                          </a:cubicBezTo>
                          <a:cubicBezTo>
                            <a:pt x="3" y="396"/>
                            <a:pt x="85" y="396"/>
                            <a:pt x="89" y="396"/>
                          </a:cubicBezTo>
                          <a:cubicBezTo>
                            <a:pt x="89" y="392"/>
                            <a:pt x="89" y="3"/>
                            <a:pt x="89" y="0"/>
                          </a:cubicBezTo>
                          <a:cubicBezTo>
                            <a:pt x="86" y="0"/>
                            <a:pt x="2" y="0"/>
                            <a:pt x="0" y="0"/>
                          </a:cubicBezTo>
                          <a:close/>
                        </a:path>
                      </a:pathLst>
                    </a:custGeom>
                    <a:solidFill>
                      <a:srgbClr val="7E7E7E"/>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9" name="Freeform 818">
                      <a:extLst>
                        <a:ext uri="{FF2B5EF4-FFF2-40B4-BE49-F238E27FC236}">
                          <a16:creationId xmlns:a16="http://schemas.microsoft.com/office/drawing/2014/main" id="{F57BF0EA-CFB3-4DDB-99C6-0AA88BBDE46B}"/>
                        </a:ext>
                      </a:extLst>
                    </p:cNvPr>
                    <p:cNvSpPr>
                      <a:spLocks noChangeAspect="1"/>
                    </p:cNvSpPr>
                    <p:nvPr/>
                  </p:nvSpPr>
                  <p:spPr bwMode="gray">
                    <a:xfrm>
                      <a:off x="1413" y="1017"/>
                      <a:ext cx="149" cy="963"/>
                    </a:xfrm>
                    <a:custGeom>
                      <a:avLst/>
                      <a:gdLst>
                        <a:gd name="T0" fmla="*/ 0 w 149"/>
                        <a:gd name="T1" fmla="*/ 0 h 963"/>
                        <a:gd name="T2" fmla="*/ 0 w 149"/>
                        <a:gd name="T3" fmla="*/ 54 h 963"/>
                        <a:gd name="T4" fmla="*/ 29 w 149"/>
                        <a:gd name="T5" fmla="*/ 54 h 963"/>
                        <a:gd name="T6" fmla="*/ 29 w 149"/>
                        <a:gd name="T7" fmla="*/ 87 h 963"/>
                        <a:gd name="T8" fmla="*/ 55 w 149"/>
                        <a:gd name="T9" fmla="*/ 87 h 963"/>
                        <a:gd name="T10" fmla="*/ 55 w 149"/>
                        <a:gd name="T11" fmla="*/ 963 h 963"/>
                        <a:gd name="T12" fmla="*/ 95 w 149"/>
                        <a:gd name="T13" fmla="*/ 963 h 963"/>
                        <a:gd name="T14" fmla="*/ 95 w 149"/>
                        <a:gd name="T15" fmla="*/ 87 h 963"/>
                        <a:gd name="T16" fmla="*/ 121 w 149"/>
                        <a:gd name="T17" fmla="*/ 87 h 963"/>
                        <a:gd name="T18" fmla="*/ 121 w 149"/>
                        <a:gd name="T19" fmla="*/ 54 h 963"/>
                        <a:gd name="T20" fmla="*/ 149 w 149"/>
                        <a:gd name="T21" fmla="*/ 54 h 963"/>
                        <a:gd name="T22" fmla="*/ 149 w 149"/>
                        <a:gd name="T23" fmla="*/ 0 h 963"/>
                        <a:gd name="T24" fmla="*/ 0 w 149"/>
                        <a:gd name="T25" fmla="*/ 0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9" h="963">
                          <a:moveTo>
                            <a:pt x="0" y="0"/>
                          </a:moveTo>
                          <a:lnTo>
                            <a:pt x="0" y="54"/>
                          </a:lnTo>
                          <a:lnTo>
                            <a:pt x="29" y="54"/>
                          </a:lnTo>
                          <a:lnTo>
                            <a:pt x="29" y="87"/>
                          </a:lnTo>
                          <a:lnTo>
                            <a:pt x="55" y="87"/>
                          </a:lnTo>
                          <a:lnTo>
                            <a:pt x="55" y="963"/>
                          </a:lnTo>
                          <a:lnTo>
                            <a:pt x="95" y="963"/>
                          </a:lnTo>
                          <a:lnTo>
                            <a:pt x="95" y="87"/>
                          </a:lnTo>
                          <a:lnTo>
                            <a:pt x="121" y="87"/>
                          </a:lnTo>
                          <a:lnTo>
                            <a:pt x="121" y="54"/>
                          </a:lnTo>
                          <a:lnTo>
                            <a:pt x="149" y="54"/>
                          </a:lnTo>
                          <a:lnTo>
                            <a:pt x="149" y="0"/>
                          </a:lnTo>
                          <a:lnTo>
                            <a:pt x="0"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0" name="Freeform 819">
                      <a:extLst>
                        <a:ext uri="{FF2B5EF4-FFF2-40B4-BE49-F238E27FC236}">
                          <a16:creationId xmlns:a16="http://schemas.microsoft.com/office/drawing/2014/main" id="{EBFC9072-4B13-4931-A8BF-0E055ACC4B3E}"/>
                        </a:ext>
                      </a:extLst>
                    </p:cNvPr>
                    <p:cNvSpPr>
                      <a:spLocks noChangeAspect="1"/>
                    </p:cNvSpPr>
                    <p:nvPr/>
                  </p:nvSpPr>
                  <p:spPr bwMode="gray">
                    <a:xfrm>
                      <a:off x="1382" y="1137"/>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1" name="Freeform 820">
                      <a:extLst>
                        <a:ext uri="{FF2B5EF4-FFF2-40B4-BE49-F238E27FC236}">
                          <a16:creationId xmlns:a16="http://schemas.microsoft.com/office/drawing/2014/main" id="{B8E34F94-DA42-48BF-BFA8-C1EB410A8C84}"/>
                        </a:ext>
                      </a:extLst>
                    </p:cNvPr>
                    <p:cNvSpPr>
                      <a:spLocks noChangeAspect="1"/>
                    </p:cNvSpPr>
                    <p:nvPr/>
                  </p:nvSpPr>
                  <p:spPr bwMode="gray">
                    <a:xfrm>
                      <a:off x="1382" y="1175"/>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2" name="Freeform 821">
                      <a:extLst>
                        <a:ext uri="{FF2B5EF4-FFF2-40B4-BE49-F238E27FC236}">
                          <a16:creationId xmlns:a16="http://schemas.microsoft.com/office/drawing/2014/main" id="{36800E99-B7D2-4DC0-8176-A9338CE932E4}"/>
                        </a:ext>
                      </a:extLst>
                    </p:cNvPr>
                    <p:cNvSpPr>
                      <a:spLocks noChangeAspect="1"/>
                    </p:cNvSpPr>
                    <p:nvPr/>
                  </p:nvSpPr>
                  <p:spPr bwMode="gray">
                    <a:xfrm>
                      <a:off x="1382" y="1210"/>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3" name="Freeform 822">
                      <a:extLst>
                        <a:ext uri="{FF2B5EF4-FFF2-40B4-BE49-F238E27FC236}">
                          <a16:creationId xmlns:a16="http://schemas.microsoft.com/office/drawing/2014/main" id="{C7D8326C-B388-4A27-B842-5CAD116B558B}"/>
                        </a:ext>
                      </a:extLst>
                    </p:cNvPr>
                    <p:cNvSpPr>
                      <a:spLocks noChangeAspect="1"/>
                    </p:cNvSpPr>
                    <p:nvPr/>
                  </p:nvSpPr>
                  <p:spPr bwMode="gray">
                    <a:xfrm>
                      <a:off x="1382" y="1248"/>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4" name="Freeform 823">
                      <a:extLst>
                        <a:ext uri="{FF2B5EF4-FFF2-40B4-BE49-F238E27FC236}">
                          <a16:creationId xmlns:a16="http://schemas.microsoft.com/office/drawing/2014/main" id="{79BF4FC9-3552-49A3-AD45-82ACE5E7AA9D}"/>
                        </a:ext>
                      </a:extLst>
                    </p:cNvPr>
                    <p:cNvSpPr>
                      <a:spLocks noChangeAspect="1"/>
                    </p:cNvSpPr>
                    <p:nvPr/>
                  </p:nvSpPr>
                  <p:spPr bwMode="gray">
                    <a:xfrm>
                      <a:off x="1382" y="1286"/>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5" name="Freeform 824">
                      <a:extLst>
                        <a:ext uri="{FF2B5EF4-FFF2-40B4-BE49-F238E27FC236}">
                          <a16:creationId xmlns:a16="http://schemas.microsoft.com/office/drawing/2014/main" id="{7A560ADB-0666-4975-9AE2-C7251BF760DE}"/>
                        </a:ext>
                      </a:extLst>
                    </p:cNvPr>
                    <p:cNvSpPr>
                      <a:spLocks noChangeAspect="1"/>
                    </p:cNvSpPr>
                    <p:nvPr/>
                  </p:nvSpPr>
                  <p:spPr bwMode="gray">
                    <a:xfrm>
                      <a:off x="1382" y="1321"/>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6" name="Freeform 825">
                      <a:extLst>
                        <a:ext uri="{FF2B5EF4-FFF2-40B4-BE49-F238E27FC236}">
                          <a16:creationId xmlns:a16="http://schemas.microsoft.com/office/drawing/2014/main" id="{6ECB49B0-95AC-4823-A9ED-7284F85C60D8}"/>
                        </a:ext>
                      </a:extLst>
                    </p:cNvPr>
                    <p:cNvSpPr>
                      <a:spLocks noChangeAspect="1"/>
                    </p:cNvSpPr>
                    <p:nvPr/>
                  </p:nvSpPr>
                  <p:spPr bwMode="gray">
                    <a:xfrm>
                      <a:off x="1382" y="1359"/>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7" name="Freeform 826">
                      <a:extLst>
                        <a:ext uri="{FF2B5EF4-FFF2-40B4-BE49-F238E27FC236}">
                          <a16:creationId xmlns:a16="http://schemas.microsoft.com/office/drawing/2014/main" id="{BA8B0663-1CD0-4B41-8C2B-D1F5B218E807}"/>
                        </a:ext>
                      </a:extLst>
                    </p:cNvPr>
                    <p:cNvSpPr>
                      <a:spLocks noChangeAspect="1"/>
                    </p:cNvSpPr>
                    <p:nvPr/>
                  </p:nvSpPr>
                  <p:spPr bwMode="gray">
                    <a:xfrm>
                      <a:off x="1382" y="1395"/>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8" name="Freeform 827">
                      <a:extLst>
                        <a:ext uri="{FF2B5EF4-FFF2-40B4-BE49-F238E27FC236}">
                          <a16:creationId xmlns:a16="http://schemas.microsoft.com/office/drawing/2014/main" id="{4B0ACC1B-268C-4496-ABD3-439B42F8FB09}"/>
                        </a:ext>
                      </a:extLst>
                    </p:cNvPr>
                    <p:cNvSpPr>
                      <a:spLocks noChangeAspect="1"/>
                    </p:cNvSpPr>
                    <p:nvPr/>
                  </p:nvSpPr>
                  <p:spPr bwMode="gray">
                    <a:xfrm>
                      <a:off x="1382" y="1433"/>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19" name="Freeform 828">
                      <a:extLst>
                        <a:ext uri="{FF2B5EF4-FFF2-40B4-BE49-F238E27FC236}">
                          <a16:creationId xmlns:a16="http://schemas.microsoft.com/office/drawing/2014/main" id="{8661FF68-1626-453E-BEE0-084F72C033F8}"/>
                        </a:ext>
                      </a:extLst>
                    </p:cNvPr>
                    <p:cNvSpPr>
                      <a:spLocks noChangeAspect="1"/>
                    </p:cNvSpPr>
                    <p:nvPr/>
                  </p:nvSpPr>
                  <p:spPr bwMode="gray">
                    <a:xfrm>
                      <a:off x="1382" y="1470"/>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0" name="Freeform 829">
                      <a:extLst>
                        <a:ext uri="{FF2B5EF4-FFF2-40B4-BE49-F238E27FC236}">
                          <a16:creationId xmlns:a16="http://schemas.microsoft.com/office/drawing/2014/main" id="{9342D83C-D835-4BEB-A0E2-9D4DC2771C30}"/>
                        </a:ext>
                      </a:extLst>
                    </p:cNvPr>
                    <p:cNvSpPr>
                      <a:spLocks noChangeAspect="1"/>
                    </p:cNvSpPr>
                    <p:nvPr/>
                  </p:nvSpPr>
                  <p:spPr bwMode="gray">
                    <a:xfrm>
                      <a:off x="1382" y="1506"/>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1" name="Freeform 830">
                      <a:extLst>
                        <a:ext uri="{FF2B5EF4-FFF2-40B4-BE49-F238E27FC236}">
                          <a16:creationId xmlns:a16="http://schemas.microsoft.com/office/drawing/2014/main" id="{25409DB5-4819-4F53-A7A2-0D453466992A}"/>
                        </a:ext>
                      </a:extLst>
                    </p:cNvPr>
                    <p:cNvSpPr>
                      <a:spLocks noChangeAspect="1"/>
                    </p:cNvSpPr>
                    <p:nvPr/>
                  </p:nvSpPr>
                  <p:spPr bwMode="gray">
                    <a:xfrm>
                      <a:off x="1382" y="1544"/>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2" name="Freeform 831">
                      <a:extLst>
                        <a:ext uri="{FF2B5EF4-FFF2-40B4-BE49-F238E27FC236}">
                          <a16:creationId xmlns:a16="http://schemas.microsoft.com/office/drawing/2014/main" id="{A3483680-9E22-4F8C-AC00-EC810DC78C32}"/>
                        </a:ext>
                      </a:extLst>
                    </p:cNvPr>
                    <p:cNvSpPr>
                      <a:spLocks noChangeAspect="1"/>
                    </p:cNvSpPr>
                    <p:nvPr/>
                  </p:nvSpPr>
                  <p:spPr bwMode="gray">
                    <a:xfrm>
                      <a:off x="1382" y="1581"/>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3" name="Freeform 832">
                      <a:extLst>
                        <a:ext uri="{FF2B5EF4-FFF2-40B4-BE49-F238E27FC236}">
                          <a16:creationId xmlns:a16="http://schemas.microsoft.com/office/drawing/2014/main" id="{EBD10533-55F1-49B1-99BB-1FA383238ACE}"/>
                        </a:ext>
                      </a:extLst>
                    </p:cNvPr>
                    <p:cNvSpPr>
                      <a:spLocks noChangeAspect="1"/>
                    </p:cNvSpPr>
                    <p:nvPr/>
                  </p:nvSpPr>
                  <p:spPr bwMode="gray">
                    <a:xfrm>
                      <a:off x="1382" y="1617"/>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4" name="Freeform 833">
                      <a:extLst>
                        <a:ext uri="{FF2B5EF4-FFF2-40B4-BE49-F238E27FC236}">
                          <a16:creationId xmlns:a16="http://schemas.microsoft.com/office/drawing/2014/main" id="{80E25B68-6F41-4F93-9B91-77BF34398BFA}"/>
                        </a:ext>
                      </a:extLst>
                    </p:cNvPr>
                    <p:cNvSpPr>
                      <a:spLocks noChangeAspect="1"/>
                    </p:cNvSpPr>
                    <p:nvPr/>
                  </p:nvSpPr>
                  <p:spPr bwMode="gray">
                    <a:xfrm>
                      <a:off x="1382" y="1655"/>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4"/>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5" name="Freeform 834">
                      <a:extLst>
                        <a:ext uri="{FF2B5EF4-FFF2-40B4-BE49-F238E27FC236}">
                          <a16:creationId xmlns:a16="http://schemas.microsoft.com/office/drawing/2014/main" id="{CF0432AF-D56A-4DF4-A20A-5DC681C10060}"/>
                        </a:ext>
                      </a:extLst>
                    </p:cNvPr>
                    <p:cNvSpPr>
                      <a:spLocks noChangeAspect="1"/>
                    </p:cNvSpPr>
                    <p:nvPr/>
                  </p:nvSpPr>
                  <p:spPr bwMode="gray">
                    <a:xfrm>
                      <a:off x="1382" y="1692"/>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6" name="Freeform 835">
                      <a:extLst>
                        <a:ext uri="{FF2B5EF4-FFF2-40B4-BE49-F238E27FC236}">
                          <a16:creationId xmlns:a16="http://schemas.microsoft.com/office/drawing/2014/main" id="{DEAD0ACB-B4D4-4F9E-9C5F-E9C108DDB2FF}"/>
                        </a:ext>
                      </a:extLst>
                    </p:cNvPr>
                    <p:cNvSpPr>
                      <a:spLocks noChangeAspect="1"/>
                    </p:cNvSpPr>
                    <p:nvPr/>
                  </p:nvSpPr>
                  <p:spPr bwMode="gray">
                    <a:xfrm>
                      <a:off x="1382" y="1728"/>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7" name="Freeform 836">
                      <a:extLst>
                        <a:ext uri="{FF2B5EF4-FFF2-40B4-BE49-F238E27FC236}">
                          <a16:creationId xmlns:a16="http://schemas.microsoft.com/office/drawing/2014/main" id="{C9ADAAF1-8205-4C2F-B7D9-EBFAFA0B9C61}"/>
                        </a:ext>
                      </a:extLst>
                    </p:cNvPr>
                    <p:cNvSpPr>
                      <a:spLocks noChangeAspect="1"/>
                    </p:cNvSpPr>
                    <p:nvPr/>
                  </p:nvSpPr>
                  <p:spPr bwMode="gray">
                    <a:xfrm>
                      <a:off x="1382" y="1766"/>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8" name="Freeform 837">
                      <a:extLst>
                        <a:ext uri="{FF2B5EF4-FFF2-40B4-BE49-F238E27FC236}">
                          <a16:creationId xmlns:a16="http://schemas.microsoft.com/office/drawing/2014/main" id="{306E3BC9-DC46-479E-8C67-830FA6D4CA8E}"/>
                        </a:ext>
                      </a:extLst>
                    </p:cNvPr>
                    <p:cNvSpPr>
                      <a:spLocks noChangeAspect="1"/>
                    </p:cNvSpPr>
                    <p:nvPr/>
                  </p:nvSpPr>
                  <p:spPr bwMode="gray">
                    <a:xfrm>
                      <a:off x="1382" y="1801"/>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29" name="Freeform 838">
                      <a:extLst>
                        <a:ext uri="{FF2B5EF4-FFF2-40B4-BE49-F238E27FC236}">
                          <a16:creationId xmlns:a16="http://schemas.microsoft.com/office/drawing/2014/main" id="{5E6B04EA-CE01-4565-B80A-A191A9E8A29A}"/>
                        </a:ext>
                      </a:extLst>
                    </p:cNvPr>
                    <p:cNvSpPr>
                      <a:spLocks noChangeAspect="1"/>
                    </p:cNvSpPr>
                    <p:nvPr/>
                  </p:nvSpPr>
                  <p:spPr bwMode="gray">
                    <a:xfrm>
                      <a:off x="1382" y="1839"/>
                      <a:ext cx="52" cy="16"/>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2"/>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0" name="Freeform 839">
                      <a:extLst>
                        <a:ext uri="{FF2B5EF4-FFF2-40B4-BE49-F238E27FC236}">
                          <a16:creationId xmlns:a16="http://schemas.microsoft.com/office/drawing/2014/main" id="{AC956323-45D0-426E-9C99-9BC52639A378}"/>
                        </a:ext>
                      </a:extLst>
                    </p:cNvPr>
                    <p:cNvSpPr>
                      <a:spLocks noChangeAspect="1"/>
                    </p:cNvSpPr>
                    <p:nvPr/>
                  </p:nvSpPr>
                  <p:spPr bwMode="gray">
                    <a:xfrm>
                      <a:off x="1382" y="1877"/>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1" name="Freeform 840">
                      <a:extLst>
                        <a:ext uri="{FF2B5EF4-FFF2-40B4-BE49-F238E27FC236}">
                          <a16:creationId xmlns:a16="http://schemas.microsoft.com/office/drawing/2014/main" id="{C7CF583B-B0DF-4A70-B971-26534D148B62}"/>
                        </a:ext>
                      </a:extLst>
                    </p:cNvPr>
                    <p:cNvSpPr>
                      <a:spLocks noChangeAspect="1"/>
                    </p:cNvSpPr>
                    <p:nvPr/>
                  </p:nvSpPr>
                  <p:spPr bwMode="gray">
                    <a:xfrm>
                      <a:off x="1541" y="1137"/>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2" name="Freeform 841">
                      <a:extLst>
                        <a:ext uri="{FF2B5EF4-FFF2-40B4-BE49-F238E27FC236}">
                          <a16:creationId xmlns:a16="http://schemas.microsoft.com/office/drawing/2014/main" id="{3E102CF0-0BD4-4E40-BA9D-DEA80B10615F}"/>
                        </a:ext>
                      </a:extLst>
                    </p:cNvPr>
                    <p:cNvSpPr>
                      <a:spLocks noChangeAspect="1"/>
                    </p:cNvSpPr>
                    <p:nvPr/>
                  </p:nvSpPr>
                  <p:spPr bwMode="gray">
                    <a:xfrm>
                      <a:off x="1541" y="1175"/>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3" name="Freeform 842">
                      <a:extLst>
                        <a:ext uri="{FF2B5EF4-FFF2-40B4-BE49-F238E27FC236}">
                          <a16:creationId xmlns:a16="http://schemas.microsoft.com/office/drawing/2014/main" id="{A60C33D9-AE09-455F-AE77-2F3446B55201}"/>
                        </a:ext>
                      </a:extLst>
                    </p:cNvPr>
                    <p:cNvSpPr>
                      <a:spLocks noChangeAspect="1"/>
                    </p:cNvSpPr>
                    <p:nvPr/>
                  </p:nvSpPr>
                  <p:spPr bwMode="gray">
                    <a:xfrm>
                      <a:off x="1541" y="1210"/>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4" name="Freeform 843">
                      <a:extLst>
                        <a:ext uri="{FF2B5EF4-FFF2-40B4-BE49-F238E27FC236}">
                          <a16:creationId xmlns:a16="http://schemas.microsoft.com/office/drawing/2014/main" id="{CB7F3893-77AB-4ADF-84BD-62B652359C02}"/>
                        </a:ext>
                      </a:extLst>
                    </p:cNvPr>
                    <p:cNvSpPr>
                      <a:spLocks noChangeAspect="1"/>
                    </p:cNvSpPr>
                    <p:nvPr/>
                  </p:nvSpPr>
                  <p:spPr bwMode="gray">
                    <a:xfrm>
                      <a:off x="1541" y="1248"/>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5" name="Freeform 844">
                      <a:extLst>
                        <a:ext uri="{FF2B5EF4-FFF2-40B4-BE49-F238E27FC236}">
                          <a16:creationId xmlns:a16="http://schemas.microsoft.com/office/drawing/2014/main" id="{34D56D81-FA7D-452F-AD8C-DCFF384B4FF7}"/>
                        </a:ext>
                      </a:extLst>
                    </p:cNvPr>
                    <p:cNvSpPr>
                      <a:spLocks noChangeAspect="1"/>
                    </p:cNvSpPr>
                    <p:nvPr/>
                  </p:nvSpPr>
                  <p:spPr bwMode="gray">
                    <a:xfrm>
                      <a:off x="1541" y="1286"/>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6" name="Freeform 845">
                      <a:extLst>
                        <a:ext uri="{FF2B5EF4-FFF2-40B4-BE49-F238E27FC236}">
                          <a16:creationId xmlns:a16="http://schemas.microsoft.com/office/drawing/2014/main" id="{18745E9C-DF67-4E77-92F7-396B117AA065}"/>
                        </a:ext>
                      </a:extLst>
                    </p:cNvPr>
                    <p:cNvSpPr>
                      <a:spLocks noChangeAspect="1"/>
                    </p:cNvSpPr>
                    <p:nvPr/>
                  </p:nvSpPr>
                  <p:spPr bwMode="gray">
                    <a:xfrm>
                      <a:off x="1541" y="1321"/>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7" name="Freeform 846">
                      <a:extLst>
                        <a:ext uri="{FF2B5EF4-FFF2-40B4-BE49-F238E27FC236}">
                          <a16:creationId xmlns:a16="http://schemas.microsoft.com/office/drawing/2014/main" id="{0EA9F200-1E7E-4B68-B107-E8224ECDECB2}"/>
                        </a:ext>
                      </a:extLst>
                    </p:cNvPr>
                    <p:cNvSpPr>
                      <a:spLocks noChangeAspect="1"/>
                    </p:cNvSpPr>
                    <p:nvPr/>
                  </p:nvSpPr>
                  <p:spPr bwMode="gray">
                    <a:xfrm>
                      <a:off x="1541" y="1359"/>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8" name="Freeform 847">
                      <a:extLst>
                        <a:ext uri="{FF2B5EF4-FFF2-40B4-BE49-F238E27FC236}">
                          <a16:creationId xmlns:a16="http://schemas.microsoft.com/office/drawing/2014/main" id="{820CBD96-0AB5-4A47-94E1-718D101AD0C8}"/>
                        </a:ext>
                      </a:extLst>
                    </p:cNvPr>
                    <p:cNvSpPr>
                      <a:spLocks noChangeAspect="1"/>
                    </p:cNvSpPr>
                    <p:nvPr/>
                  </p:nvSpPr>
                  <p:spPr bwMode="gray">
                    <a:xfrm>
                      <a:off x="1541" y="1395"/>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39" name="Freeform 848">
                      <a:extLst>
                        <a:ext uri="{FF2B5EF4-FFF2-40B4-BE49-F238E27FC236}">
                          <a16:creationId xmlns:a16="http://schemas.microsoft.com/office/drawing/2014/main" id="{DBE5378A-1D5E-4A64-A2B7-A684CFA3883A}"/>
                        </a:ext>
                      </a:extLst>
                    </p:cNvPr>
                    <p:cNvSpPr>
                      <a:spLocks noChangeAspect="1"/>
                    </p:cNvSpPr>
                    <p:nvPr/>
                  </p:nvSpPr>
                  <p:spPr bwMode="gray">
                    <a:xfrm>
                      <a:off x="1541" y="1433"/>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0" name="Freeform 849">
                      <a:extLst>
                        <a:ext uri="{FF2B5EF4-FFF2-40B4-BE49-F238E27FC236}">
                          <a16:creationId xmlns:a16="http://schemas.microsoft.com/office/drawing/2014/main" id="{6B133BB5-F92C-4CB8-A0BB-0A9C3DF93BCB}"/>
                        </a:ext>
                      </a:extLst>
                    </p:cNvPr>
                    <p:cNvSpPr>
                      <a:spLocks noChangeAspect="1"/>
                    </p:cNvSpPr>
                    <p:nvPr/>
                  </p:nvSpPr>
                  <p:spPr bwMode="gray">
                    <a:xfrm>
                      <a:off x="1541" y="1470"/>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1" name="Freeform 850">
                      <a:extLst>
                        <a:ext uri="{FF2B5EF4-FFF2-40B4-BE49-F238E27FC236}">
                          <a16:creationId xmlns:a16="http://schemas.microsoft.com/office/drawing/2014/main" id="{27BFB019-D780-44D0-8F55-BCB3F480432F}"/>
                        </a:ext>
                      </a:extLst>
                    </p:cNvPr>
                    <p:cNvSpPr>
                      <a:spLocks noChangeAspect="1"/>
                    </p:cNvSpPr>
                    <p:nvPr/>
                  </p:nvSpPr>
                  <p:spPr bwMode="gray">
                    <a:xfrm>
                      <a:off x="1541" y="1506"/>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2" name="Freeform 851">
                      <a:extLst>
                        <a:ext uri="{FF2B5EF4-FFF2-40B4-BE49-F238E27FC236}">
                          <a16:creationId xmlns:a16="http://schemas.microsoft.com/office/drawing/2014/main" id="{2FC43E61-3F25-48C5-B780-A8E5F4B41D4C}"/>
                        </a:ext>
                      </a:extLst>
                    </p:cNvPr>
                    <p:cNvSpPr>
                      <a:spLocks noChangeAspect="1"/>
                    </p:cNvSpPr>
                    <p:nvPr/>
                  </p:nvSpPr>
                  <p:spPr bwMode="gray">
                    <a:xfrm>
                      <a:off x="1541" y="1544"/>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3" name="Freeform 852">
                      <a:extLst>
                        <a:ext uri="{FF2B5EF4-FFF2-40B4-BE49-F238E27FC236}">
                          <a16:creationId xmlns:a16="http://schemas.microsoft.com/office/drawing/2014/main" id="{46E65159-B5EB-4B51-A91E-189AC15314D3}"/>
                        </a:ext>
                      </a:extLst>
                    </p:cNvPr>
                    <p:cNvSpPr>
                      <a:spLocks noChangeAspect="1"/>
                    </p:cNvSpPr>
                    <p:nvPr/>
                  </p:nvSpPr>
                  <p:spPr bwMode="gray">
                    <a:xfrm>
                      <a:off x="1541" y="1581"/>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4" name="Freeform 853">
                      <a:extLst>
                        <a:ext uri="{FF2B5EF4-FFF2-40B4-BE49-F238E27FC236}">
                          <a16:creationId xmlns:a16="http://schemas.microsoft.com/office/drawing/2014/main" id="{FD62BD36-AAC0-4F73-AF4D-9C754867C42B}"/>
                        </a:ext>
                      </a:extLst>
                    </p:cNvPr>
                    <p:cNvSpPr>
                      <a:spLocks noChangeAspect="1"/>
                    </p:cNvSpPr>
                    <p:nvPr/>
                  </p:nvSpPr>
                  <p:spPr bwMode="gray">
                    <a:xfrm>
                      <a:off x="1541" y="1617"/>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5" name="Freeform 854">
                      <a:extLst>
                        <a:ext uri="{FF2B5EF4-FFF2-40B4-BE49-F238E27FC236}">
                          <a16:creationId xmlns:a16="http://schemas.microsoft.com/office/drawing/2014/main" id="{4D8E6915-0E2F-4A7C-9DE0-A87620F7A2A5}"/>
                        </a:ext>
                      </a:extLst>
                    </p:cNvPr>
                    <p:cNvSpPr>
                      <a:spLocks noChangeAspect="1"/>
                    </p:cNvSpPr>
                    <p:nvPr/>
                  </p:nvSpPr>
                  <p:spPr bwMode="gray">
                    <a:xfrm>
                      <a:off x="1541" y="1655"/>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4"/>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6" name="Freeform 855">
                      <a:extLst>
                        <a:ext uri="{FF2B5EF4-FFF2-40B4-BE49-F238E27FC236}">
                          <a16:creationId xmlns:a16="http://schemas.microsoft.com/office/drawing/2014/main" id="{0F8DB574-1AB4-436E-9E76-9E8E893BC729}"/>
                        </a:ext>
                      </a:extLst>
                    </p:cNvPr>
                    <p:cNvSpPr>
                      <a:spLocks noChangeAspect="1"/>
                    </p:cNvSpPr>
                    <p:nvPr/>
                  </p:nvSpPr>
                  <p:spPr bwMode="gray">
                    <a:xfrm>
                      <a:off x="1541" y="1692"/>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7" name="Freeform 856">
                      <a:extLst>
                        <a:ext uri="{FF2B5EF4-FFF2-40B4-BE49-F238E27FC236}">
                          <a16:creationId xmlns:a16="http://schemas.microsoft.com/office/drawing/2014/main" id="{C22D3EB9-052A-4FE5-8858-F928D29FBCE5}"/>
                        </a:ext>
                      </a:extLst>
                    </p:cNvPr>
                    <p:cNvSpPr>
                      <a:spLocks noChangeAspect="1"/>
                    </p:cNvSpPr>
                    <p:nvPr/>
                  </p:nvSpPr>
                  <p:spPr bwMode="gray">
                    <a:xfrm>
                      <a:off x="1541" y="1728"/>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8" name="Freeform 857">
                      <a:extLst>
                        <a:ext uri="{FF2B5EF4-FFF2-40B4-BE49-F238E27FC236}">
                          <a16:creationId xmlns:a16="http://schemas.microsoft.com/office/drawing/2014/main" id="{8122D5BD-0FE1-4809-B129-A6FFC01B5C63}"/>
                        </a:ext>
                      </a:extLst>
                    </p:cNvPr>
                    <p:cNvSpPr>
                      <a:spLocks noChangeAspect="1"/>
                    </p:cNvSpPr>
                    <p:nvPr/>
                  </p:nvSpPr>
                  <p:spPr bwMode="gray">
                    <a:xfrm>
                      <a:off x="1541" y="1766"/>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49" name="Freeform 858">
                      <a:extLst>
                        <a:ext uri="{FF2B5EF4-FFF2-40B4-BE49-F238E27FC236}">
                          <a16:creationId xmlns:a16="http://schemas.microsoft.com/office/drawing/2014/main" id="{D0E0C2E9-A8B6-4747-B6EE-85C92569150C}"/>
                        </a:ext>
                      </a:extLst>
                    </p:cNvPr>
                    <p:cNvSpPr>
                      <a:spLocks noChangeAspect="1"/>
                    </p:cNvSpPr>
                    <p:nvPr/>
                  </p:nvSpPr>
                  <p:spPr bwMode="gray">
                    <a:xfrm>
                      <a:off x="1541" y="1801"/>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0" name="Freeform 859">
                      <a:extLst>
                        <a:ext uri="{FF2B5EF4-FFF2-40B4-BE49-F238E27FC236}">
                          <a16:creationId xmlns:a16="http://schemas.microsoft.com/office/drawing/2014/main" id="{2D31806B-A299-4B48-9BEC-A80714DFA1F6}"/>
                        </a:ext>
                      </a:extLst>
                    </p:cNvPr>
                    <p:cNvSpPr>
                      <a:spLocks noChangeAspect="1"/>
                    </p:cNvSpPr>
                    <p:nvPr/>
                  </p:nvSpPr>
                  <p:spPr bwMode="gray">
                    <a:xfrm>
                      <a:off x="1541" y="1839"/>
                      <a:ext cx="52" cy="16"/>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2"/>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1" name="Freeform 860">
                      <a:extLst>
                        <a:ext uri="{FF2B5EF4-FFF2-40B4-BE49-F238E27FC236}">
                          <a16:creationId xmlns:a16="http://schemas.microsoft.com/office/drawing/2014/main" id="{4377A42C-1020-4D41-819F-CB0394D2E0BE}"/>
                        </a:ext>
                      </a:extLst>
                    </p:cNvPr>
                    <p:cNvSpPr>
                      <a:spLocks noChangeAspect="1"/>
                    </p:cNvSpPr>
                    <p:nvPr/>
                  </p:nvSpPr>
                  <p:spPr bwMode="gray">
                    <a:xfrm>
                      <a:off x="1541" y="1877"/>
                      <a:ext cx="52" cy="14"/>
                    </a:xfrm>
                    <a:custGeom>
                      <a:avLst/>
                      <a:gdLst>
                        <a:gd name="T0" fmla="*/ 0 w 22"/>
                        <a:gd name="T1" fmla="*/ 6 h 6"/>
                        <a:gd name="T2" fmla="*/ 22 w 22"/>
                        <a:gd name="T3" fmla="*/ 6 h 6"/>
                        <a:gd name="T4" fmla="*/ 22 w 22"/>
                        <a:gd name="T5" fmla="*/ 0 h 6"/>
                        <a:gd name="T6" fmla="*/ 0 w 22"/>
                        <a:gd name="T7" fmla="*/ 0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22" y="6"/>
                            <a:pt x="22" y="6"/>
                            <a:pt x="22" y="6"/>
                          </a:cubicBezTo>
                          <a:cubicBezTo>
                            <a:pt x="22" y="4"/>
                            <a:pt x="22" y="2"/>
                            <a:pt x="22" y="0"/>
                          </a:cubicBezTo>
                          <a:cubicBezTo>
                            <a:pt x="0" y="0"/>
                            <a:pt x="0" y="0"/>
                            <a:pt x="0" y="0"/>
                          </a:cubicBezTo>
                          <a:lnTo>
                            <a:pt x="0" y="6"/>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2" name="Freeform 861">
                      <a:extLst>
                        <a:ext uri="{FF2B5EF4-FFF2-40B4-BE49-F238E27FC236}">
                          <a16:creationId xmlns:a16="http://schemas.microsoft.com/office/drawing/2014/main" id="{83B0C60E-0156-4BFD-80A9-989A5DA29290}"/>
                        </a:ext>
                      </a:extLst>
                    </p:cNvPr>
                    <p:cNvSpPr>
                      <a:spLocks noChangeAspect="1"/>
                    </p:cNvSpPr>
                    <p:nvPr/>
                  </p:nvSpPr>
                  <p:spPr bwMode="gray">
                    <a:xfrm>
                      <a:off x="1382" y="1912"/>
                      <a:ext cx="52" cy="17"/>
                    </a:xfrm>
                    <a:custGeom>
                      <a:avLst/>
                      <a:gdLst>
                        <a:gd name="T0" fmla="*/ 22 w 22"/>
                        <a:gd name="T1" fmla="*/ 0 h 7"/>
                        <a:gd name="T2" fmla="*/ 0 w 22"/>
                        <a:gd name="T3" fmla="*/ 0 h 7"/>
                        <a:gd name="T4" fmla="*/ 0 w 22"/>
                        <a:gd name="T5" fmla="*/ 7 h 7"/>
                        <a:gd name="T6" fmla="*/ 22 w 22"/>
                        <a:gd name="T7" fmla="*/ 7 h 7"/>
                        <a:gd name="T8" fmla="*/ 22 w 22"/>
                        <a:gd name="T9" fmla="*/ 0 h 7"/>
                      </a:gdLst>
                      <a:ahLst/>
                      <a:cxnLst>
                        <a:cxn ang="0">
                          <a:pos x="T0" y="T1"/>
                        </a:cxn>
                        <a:cxn ang="0">
                          <a:pos x="T2" y="T3"/>
                        </a:cxn>
                        <a:cxn ang="0">
                          <a:pos x="T4" y="T5"/>
                        </a:cxn>
                        <a:cxn ang="0">
                          <a:pos x="T6" y="T7"/>
                        </a:cxn>
                        <a:cxn ang="0">
                          <a:pos x="T8" y="T9"/>
                        </a:cxn>
                      </a:cxnLst>
                      <a:rect l="0" t="0" r="r" b="b"/>
                      <a:pathLst>
                        <a:path w="22" h="7">
                          <a:moveTo>
                            <a:pt x="22" y="0"/>
                          </a:moveTo>
                          <a:cubicBezTo>
                            <a:pt x="0" y="0"/>
                            <a:pt x="0" y="0"/>
                            <a:pt x="0" y="0"/>
                          </a:cubicBezTo>
                          <a:cubicBezTo>
                            <a:pt x="0" y="3"/>
                            <a:pt x="0" y="5"/>
                            <a:pt x="0" y="7"/>
                          </a:cubicBezTo>
                          <a:cubicBezTo>
                            <a:pt x="22" y="7"/>
                            <a:pt x="22" y="7"/>
                            <a:pt x="22" y="7"/>
                          </a:cubicBezTo>
                          <a:lnTo>
                            <a:pt x="22"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53" name="Freeform 862">
                      <a:extLst>
                        <a:ext uri="{FF2B5EF4-FFF2-40B4-BE49-F238E27FC236}">
                          <a16:creationId xmlns:a16="http://schemas.microsoft.com/office/drawing/2014/main" id="{3B87849E-75FC-4985-A529-70A9BDF84BF7}"/>
                        </a:ext>
                      </a:extLst>
                    </p:cNvPr>
                    <p:cNvSpPr>
                      <a:spLocks noChangeAspect="1"/>
                    </p:cNvSpPr>
                    <p:nvPr/>
                  </p:nvSpPr>
                  <p:spPr bwMode="gray">
                    <a:xfrm>
                      <a:off x="1541" y="1912"/>
                      <a:ext cx="52" cy="17"/>
                    </a:xfrm>
                    <a:custGeom>
                      <a:avLst/>
                      <a:gdLst>
                        <a:gd name="T0" fmla="*/ 0 w 22"/>
                        <a:gd name="T1" fmla="*/ 7 h 7"/>
                        <a:gd name="T2" fmla="*/ 22 w 22"/>
                        <a:gd name="T3" fmla="*/ 7 h 7"/>
                        <a:gd name="T4" fmla="*/ 22 w 22"/>
                        <a:gd name="T5" fmla="*/ 0 h 7"/>
                        <a:gd name="T6" fmla="*/ 0 w 22"/>
                        <a:gd name="T7" fmla="*/ 0 h 7"/>
                        <a:gd name="T8" fmla="*/ 0 w 22"/>
                        <a:gd name="T9" fmla="*/ 7 h 7"/>
                      </a:gdLst>
                      <a:ahLst/>
                      <a:cxnLst>
                        <a:cxn ang="0">
                          <a:pos x="T0" y="T1"/>
                        </a:cxn>
                        <a:cxn ang="0">
                          <a:pos x="T2" y="T3"/>
                        </a:cxn>
                        <a:cxn ang="0">
                          <a:pos x="T4" y="T5"/>
                        </a:cxn>
                        <a:cxn ang="0">
                          <a:pos x="T6" y="T7"/>
                        </a:cxn>
                        <a:cxn ang="0">
                          <a:pos x="T8" y="T9"/>
                        </a:cxn>
                      </a:cxnLst>
                      <a:rect l="0" t="0" r="r" b="b"/>
                      <a:pathLst>
                        <a:path w="22" h="7">
                          <a:moveTo>
                            <a:pt x="0" y="7"/>
                          </a:moveTo>
                          <a:cubicBezTo>
                            <a:pt x="22" y="7"/>
                            <a:pt x="22" y="7"/>
                            <a:pt x="22" y="7"/>
                          </a:cubicBezTo>
                          <a:cubicBezTo>
                            <a:pt x="22" y="5"/>
                            <a:pt x="22" y="3"/>
                            <a:pt x="22" y="0"/>
                          </a:cubicBezTo>
                          <a:cubicBezTo>
                            <a:pt x="0" y="0"/>
                            <a:pt x="0" y="0"/>
                            <a:pt x="0" y="0"/>
                          </a:cubicBezTo>
                          <a:lnTo>
                            <a:pt x="0" y="7"/>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378" name="Group 863">
                    <a:extLst>
                      <a:ext uri="{FF2B5EF4-FFF2-40B4-BE49-F238E27FC236}">
                        <a16:creationId xmlns:a16="http://schemas.microsoft.com/office/drawing/2014/main" id="{F3AE624C-6C7E-439F-9E25-A54494E21A92}"/>
                      </a:ext>
                    </a:extLst>
                  </p:cNvPr>
                  <p:cNvGrpSpPr>
                    <a:grpSpLocks noChangeAspect="1"/>
                  </p:cNvGrpSpPr>
                  <p:nvPr/>
                </p:nvGrpSpPr>
                <p:grpSpPr bwMode="auto">
                  <a:xfrm>
                    <a:off x="1382" y="1017"/>
                    <a:ext cx="211" cy="760"/>
                    <a:chOff x="1685" y="2898"/>
                    <a:chExt cx="211" cy="760"/>
                  </a:xfrm>
                </p:grpSpPr>
                <p:sp>
                  <p:nvSpPr>
                    <p:cNvPr id="379" name="Freeform 864">
                      <a:extLst>
                        <a:ext uri="{FF2B5EF4-FFF2-40B4-BE49-F238E27FC236}">
                          <a16:creationId xmlns:a16="http://schemas.microsoft.com/office/drawing/2014/main" id="{6872D9FE-30AA-4461-9717-FC9F45AA694B}"/>
                        </a:ext>
                      </a:extLst>
                    </p:cNvPr>
                    <p:cNvSpPr>
                      <a:spLocks noChangeAspect="1"/>
                    </p:cNvSpPr>
                    <p:nvPr/>
                  </p:nvSpPr>
                  <p:spPr bwMode="gray">
                    <a:xfrm>
                      <a:off x="1704" y="3202"/>
                      <a:ext cx="33" cy="17"/>
                    </a:xfrm>
                    <a:custGeom>
                      <a:avLst/>
                      <a:gdLst>
                        <a:gd name="T0" fmla="*/ 33 w 33"/>
                        <a:gd name="T1" fmla="*/ 0 h 17"/>
                        <a:gd name="T2" fmla="*/ 15 w 33"/>
                        <a:gd name="T3" fmla="*/ 0 h 17"/>
                        <a:gd name="T4" fmla="*/ 0 w 33"/>
                        <a:gd name="T5" fmla="*/ 17 h 17"/>
                        <a:gd name="T6" fmla="*/ 33 w 33"/>
                        <a:gd name="T7" fmla="*/ 17 h 17"/>
                        <a:gd name="T8" fmla="*/ 33 w 33"/>
                        <a:gd name="T9" fmla="*/ 0 h 17"/>
                      </a:gdLst>
                      <a:ahLst/>
                      <a:cxnLst>
                        <a:cxn ang="0">
                          <a:pos x="T0" y="T1"/>
                        </a:cxn>
                        <a:cxn ang="0">
                          <a:pos x="T2" y="T3"/>
                        </a:cxn>
                        <a:cxn ang="0">
                          <a:pos x="T4" y="T5"/>
                        </a:cxn>
                        <a:cxn ang="0">
                          <a:pos x="T6" y="T7"/>
                        </a:cxn>
                        <a:cxn ang="0">
                          <a:pos x="T8" y="T9"/>
                        </a:cxn>
                      </a:cxnLst>
                      <a:rect l="0" t="0" r="r" b="b"/>
                      <a:pathLst>
                        <a:path w="33" h="17">
                          <a:moveTo>
                            <a:pt x="33" y="0"/>
                          </a:moveTo>
                          <a:lnTo>
                            <a:pt x="15" y="0"/>
                          </a:lnTo>
                          <a:lnTo>
                            <a:pt x="0" y="17"/>
                          </a:lnTo>
                          <a:lnTo>
                            <a:pt x="33" y="17"/>
                          </a:lnTo>
                          <a:lnTo>
                            <a:pt x="33"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0" name="Freeform 865">
                      <a:extLst>
                        <a:ext uri="{FF2B5EF4-FFF2-40B4-BE49-F238E27FC236}">
                          <a16:creationId xmlns:a16="http://schemas.microsoft.com/office/drawing/2014/main" id="{24BA29ED-DA08-4E0F-B236-F3AFD13F3794}"/>
                        </a:ext>
                      </a:extLst>
                    </p:cNvPr>
                    <p:cNvSpPr>
                      <a:spLocks noChangeAspect="1"/>
                    </p:cNvSpPr>
                    <p:nvPr/>
                  </p:nvSpPr>
                  <p:spPr bwMode="gray">
                    <a:xfrm>
                      <a:off x="1685" y="3240"/>
                      <a:ext cx="38" cy="14"/>
                    </a:xfrm>
                    <a:custGeom>
                      <a:avLst/>
                      <a:gdLst>
                        <a:gd name="T0" fmla="*/ 10 w 16"/>
                        <a:gd name="T1" fmla="*/ 6 h 6"/>
                        <a:gd name="T2" fmla="*/ 16 w 16"/>
                        <a:gd name="T3" fmla="*/ 0 h 6"/>
                        <a:gd name="T4" fmla="*/ 0 w 16"/>
                        <a:gd name="T5" fmla="*/ 0 h 6"/>
                        <a:gd name="T6" fmla="*/ 0 w 16"/>
                        <a:gd name="T7" fmla="*/ 0 h 6"/>
                        <a:gd name="T8" fmla="*/ 0 w 16"/>
                        <a:gd name="T9" fmla="*/ 6 h 6"/>
                        <a:gd name="T10" fmla="*/ 10 w 16"/>
                        <a:gd name="T11" fmla="*/ 6 h 6"/>
                      </a:gdLst>
                      <a:ahLst/>
                      <a:cxnLst>
                        <a:cxn ang="0">
                          <a:pos x="T0" y="T1"/>
                        </a:cxn>
                        <a:cxn ang="0">
                          <a:pos x="T2" y="T3"/>
                        </a:cxn>
                        <a:cxn ang="0">
                          <a:pos x="T4" y="T5"/>
                        </a:cxn>
                        <a:cxn ang="0">
                          <a:pos x="T6" y="T7"/>
                        </a:cxn>
                        <a:cxn ang="0">
                          <a:pos x="T8" y="T9"/>
                        </a:cxn>
                        <a:cxn ang="0">
                          <a:pos x="T10" y="T11"/>
                        </a:cxn>
                      </a:cxnLst>
                      <a:rect l="0" t="0" r="r" b="b"/>
                      <a:pathLst>
                        <a:path w="16" h="6">
                          <a:moveTo>
                            <a:pt x="10" y="6"/>
                          </a:moveTo>
                          <a:cubicBezTo>
                            <a:pt x="16" y="0"/>
                            <a:pt x="16" y="0"/>
                            <a:pt x="16" y="0"/>
                          </a:cubicBezTo>
                          <a:cubicBezTo>
                            <a:pt x="0" y="0"/>
                            <a:pt x="0" y="0"/>
                            <a:pt x="0" y="0"/>
                          </a:cubicBezTo>
                          <a:cubicBezTo>
                            <a:pt x="0" y="0"/>
                            <a:pt x="0" y="0"/>
                            <a:pt x="0" y="0"/>
                          </a:cubicBezTo>
                          <a:cubicBezTo>
                            <a:pt x="0" y="2"/>
                            <a:pt x="0" y="4"/>
                            <a:pt x="0" y="6"/>
                          </a:cubicBezTo>
                          <a:lnTo>
                            <a:pt x="10" y="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1" name="Freeform 866">
                      <a:extLst>
                        <a:ext uri="{FF2B5EF4-FFF2-40B4-BE49-F238E27FC236}">
                          <a16:creationId xmlns:a16="http://schemas.microsoft.com/office/drawing/2014/main" id="{85FE3038-5198-46D6-8CED-8572C05CED69}"/>
                        </a:ext>
                      </a:extLst>
                    </p:cNvPr>
                    <p:cNvSpPr>
                      <a:spLocks noChangeAspect="1"/>
                    </p:cNvSpPr>
                    <p:nvPr/>
                  </p:nvSpPr>
                  <p:spPr bwMode="gray">
                    <a:xfrm>
                      <a:off x="1685" y="3276"/>
                      <a:ext cx="5" cy="7"/>
                    </a:xfrm>
                    <a:custGeom>
                      <a:avLst/>
                      <a:gdLst>
                        <a:gd name="T0" fmla="*/ 0 w 2"/>
                        <a:gd name="T1" fmla="*/ 3 h 3"/>
                        <a:gd name="T2" fmla="*/ 2 w 2"/>
                        <a:gd name="T3" fmla="*/ 0 h 3"/>
                        <a:gd name="T4" fmla="*/ 0 w 2"/>
                        <a:gd name="T5" fmla="*/ 0 h 3"/>
                        <a:gd name="T6" fmla="*/ 0 w 2"/>
                        <a:gd name="T7" fmla="*/ 3 h 3"/>
                      </a:gdLst>
                      <a:ahLst/>
                      <a:cxnLst>
                        <a:cxn ang="0">
                          <a:pos x="T0" y="T1"/>
                        </a:cxn>
                        <a:cxn ang="0">
                          <a:pos x="T2" y="T3"/>
                        </a:cxn>
                        <a:cxn ang="0">
                          <a:pos x="T4" y="T5"/>
                        </a:cxn>
                        <a:cxn ang="0">
                          <a:pos x="T6" y="T7"/>
                        </a:cxn>
                      </a:cxnLst>
                      <a:rect l="0" t="0" r="r" b="b"/>
                      <a:pathLst>
                        <a:path w="2" h="3">
                          <a:moveTo>
                            <a:pt x="0" y="3"/>
                          </a:moveTo>
                          <a:cubicBezTo>
                            <a:pt x="2" y="0"/>
                            <a:pt x="2" y="0"/>
                            <a:pt x="2" y="0"/>
                          </a:cubicBezTo>
                          <a:cubicBezTo>
                            <a:pt x="0" y="0"/>
                            <a:pt x="0" y="0"/>
                            <a:pt x="0" y="0"/>
                          </a:cubicBezTo>
                          <a:cubicBezTo>
                            <a:pt x="0" y="1"/>
                            <a:pt x="0" y="2"/>
                            <a:pt x="0" y="3"/>
                          </a:cubicBez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2" name="Freeform 867">
                      <a:extLst>
                        <a:ext uri="{FF2B5EF4-FFF2-40B4-BE49-F238E27FC236}">
                          <a16:creationId xmlns:a16="http://schemas.microsoft.com/office/drawing/2014/main" id="{1F6CD812-E641-4FCE-8C2B-C8659B76F179}"/>
                        </a:ext>
                      </a:extLst>
                    </p:cNvPr>
                    <p:cNvSpPr>
                      <a:spLocks noChangeAspect="1"/>
                    </p:cNvSpPr>
                    <p:nvPr/>
                  </p:nvSpPr>
                  <p:spPr bwMode="gray">
                    <a:xfrm>
                      <a:off x="1872" y="3018"/>
                      <a:ext cx="24" cy="17"/>
                    </a:xfrm>
                    <a:custGeom>
                      <a:avLst/>
                      <a:gdLst>
                        <a:gd name="T0" fmla="*/ 10 w 10"/>
                        <a:gd name="T1" fmla="*/ 0 h 7"/>
                        <a:gd name="T2" fmla="*/ 6 w 10"/>
                        <a:gd name="T3" fmla="*/ 0 h 7"/>
                        <a:gd name="T4" fmla="*/ 0 w 10"/>
                        <a:gd name="T5" fmla="*/ 7 h 7"/>
                        <a:gd name="T6" fmla="*/ 10 w 10"/>
                        <a:gd name="T7" fmla="*/ 7 h 7"/>
                        <a:gd name="T8" fmla="*/ 10 w 10"/>
                        <a:gd name="T9" fmla="*/ 0 h 7"/>
                      </a:gdLst>
                      <a:ahLst/>
                      <a:cxnLst>
                        <a:cxn ang="0">
                          <a:pos x="T0" y="T1"/>
                        </a:cxn>
                        <a:cxn ang="0">
                          <a:pos x="T2" y="T3"/>
                        </a:cxn>
                        <a:cxn ang="0">
                          <a:pos x="T4" y="T5"/>
                        </a:cxn>
                        <a:cxn ang="0">
                          <a:pos x="T6" y="T7"/>
                        </a:cxn>
                        <a:cxn ang="0">
                          <a:pos x="T8" y="T9"/>
                        </a:cxn>
                      </a:cxnLst>
                      <a:rect l="0" t="0" r="r" b="b"/>
                      <a:pathLst>
                        <a:path w="10" h="7">
                          <a:moveTo>
                            <a:pt x="10" y="0"/>
                          </a:moveTo>
                          <a:cubicBezTo>
                            <a:pt x="6" y="0"/>
                            <a:pt x="6" y="0"/>
                            <a:pt x="6" y="0"/>
                          </a:cubicBezTo>
                          <a:cubicBezTo>
                            <a:pt x="0" y="7"/>
                            <a:pt x="0" y="7"/>
                            <a:pt x="0" y="7"/>
                          </a:cubicBezTo>
                          <a:cubicBezTo>
                            <a:pt x="10" y="7"/>
                            <a:pt x="10" y="7"/>
                            <a:pt x="10" y="7"/>
                          </a:cubicBezTo>
                          <a:cubicBezTo>
                            <a:pt x="10" y="4"/>
                            <a:pt x="10" y="2"/>
                            <a:pt x="10" y="0"/>
                          </a:cubicBez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3" name="Freeform 868">
                      <a:extLst>
                        <a:ext uri="{FF2B5EF4-FFF2-40B4-BE49-F238E27FC236}">
                          <a16:creationId xmlns:a16="http://schemas.microsoft.com/office/drawing/2014/main" id="{35FF5493-BC1F-43BF-858A-5CC4ADF71408}"/>
                        </a:ext>
                      </a:extLst>
                    </p:cNvPr>
                    <p:cNvSpPr>
                      <a:spLocks noChangeAspect="1"/>
                    </p:cNvSpPr>
                    <p:nvPr/>
                  </p:nvSpPr>
                  <p:spPr bwMode="gray">
                    <a:xfrm>
                      <a:off x="1844" y="3056"/>
                      <a:ext cx="47" cy="14"/>
                    </a:xfrm>
                    <a:custGeom>
                      <a:avLst/>
                      <a:gdLst>
                        <a:gd name="T0" fmla="*/ 33 w 47"/>
                        <a:gd name="T1" fmla="*/ 14 h 14"/>
                        <a:gd name="T2" fmla="*/ 47 w 47"/>
                        <a:gd name="T3" fmla="*/ 0 h 14"/>
                        <a:gd name="T4" fmla="*/ 9 w 47"/>
                        <a:gd name="T5" fmla="*/ 0 h 14"/>
                        <a:gd name="T6" fmla="*/ 0 w 47"/>
                        <a:gd name="T7" fmla="*/ 10 h 14"/>
                        <a:gd name="T8" fmla="*/ 0 w 47"/>
                        <a:gd name="T9" fmla="*/ 14 h 14"/>
                        <a:gd name="T10" fmla="*/ 33 w 47"/>
                        <a:gd name="T11" fmla="*/ 14 h 14"/>
                      </a:gdLst>
                      <a:ahLst/>
                      <a:cxnLst>
                        <a:cxn ang="0">
                          <a:pos x="T0" y="T1"/>
                        </a:cxn>
                        <a:cxn ang="0">
                          <a:pos x="T2" y="T3"/>
                        </a:cxn>
                        <a:cxn ang="0">
                          <a:pos x="T4" y="T5"/>
                        </a:cxn>
                        <a:cxn ang="0">
                          <a:pos x="T6" y="T7"/>
                        </a:cxn>
                        <a:cxn ang="0">
                          <a:pos x="T8" y="T9"/>
                        </a:cxn>
                        <a:cxn ang="0">
                          <a:pos x="T10" y="T11"/>
                        </a:cxn>
                      </a:cxnLst>
                      <a:rect l="0" t="0" r="r" b="b"/>
                      <a:pathLst>
                        <a:path w="47" h="14">
                          <a:moveTo>
                            <a:pt x="33" y="14"/>
                          </a:moveTo>
                          <a:lnTo>
                            <a:pt x="47" y="0"/>
                          </a:lnTo>
                          <a:lnTo>
                            <a:pt x="9" y="0"/>
                          </a:lnTo>
                          <a:lnTo>
                            <a:pt x="0" y="10"/>
                          </a:lnTo>
                          <a:lnTo>
                            <a:pt x="0" y="14"/>
                          </a:lnTo>
                          <a:lnTo>
                            <a:pt x="33" y="1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4" name="Freeform 869">
                      <a:extLst>
                        <a:ext uri="{FF2B5EF4-FFF2-40B4-BE49-F238E27FC236}">
                          <a16:creationId xmlns:a16="http://schemas.microsoft.com/office/drawing/2014/main" id="{FA2607B9-7F4A-4BB9-A137-ADB0189F24A1}"/>
                        </a:ext>
                      </a:extLst>
                    </p:cNvPr>
                    <p:cNvSpPr>
                      <a:spLocks noChangeAspect="1"/>
                    </p:cNvSpPr>
                    <p:nvPr/>
                  </p:nvSpPr>
                  <p:spPr bwMode="gray">
                    <a:xfrm>
                      <a:off x="1844" y="3091"/>
                      <a:ext cx="14" cy="17"/>
                    </a:xfrm>
                    <a:custGeom>
                      <a:avLst/>
                      <a:gdLst>
                        <a:gd name="T0" fmla="*/ 0 w 14"/>
                        <a:gd name="T1" fmla="*/ 17 h 17"/>
                        <a:gd name="T2" fmla="*/ 14 w 14"/>
                        <a:gd name="T3" fmla="*/ 0 h 17"/>
                        <a:gd name="T4" fmla="*/ 0 w 14"/>
                        <a:gd name="T5" fmla="*/ 0 h 17"/>
                        <a:gd name="T6" fmla="*/ 0 w 14"/>
                        <a:gd name="T7" fmla="*/ 17 h 17"/>
                      </a:gdLst>
                      <a:ahLst/>
                      <a:cxnLst>
                        <a:cxn ang="0">
                          <a:pos x="T0" y="T1"/>
                        </a:cxn>
                        <a:cxn ang="0">
                          <a:pos x="T2" y="T3"/>
                        </a:cxn>
                        <a:cxn ang="0">
                          <a:pos x="T4" y="T5"/>
                        </a:cxn>
                        <a:cxn ang="0">
                          <a:pos x="T6" y="T7"/>
                        </a:cxn>
                      </a:cxnLst>
                      <a:rect l="0" t="0" r="r" b="b"/>
                      <a:pathLst>
                        <a:path w="14" h="17">
                          <a:moveTo>
                            <a:pt x="0" y="17"/>
                          </a:moveTo>
                          <a:lnTo>
                            <a:pt x="14" y="0"/>
                          </a:lnTo>
                          <a:lnTo>
                            <a:pt x="0"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5" name="Freeform 870">
                      <a:extLst>
                        <a:ext uri="{FF2B5EF4-FFF2-40B4-BE49-F238E27FC236}">
                          <a16:creationId xmlns:a16="http://schemas.microsoft.com/office/drawing/2014/main" id="{00C5E0F1-92E7-476C-BE04-1FC1CE9C5DE0}"/>
                        </a:ext>
                      </a:extLst>
                    </p:cNvPr>
                    <p:cNvSpPr>
                      <a:spLocks noChangeAspect="1"/>
                    </p:cNvSpPr>
                    <p:nvPr/>
                  </p:nvSpPr>
                  <p:spPr bwMode="gray">
                    <a:xfrm>
                      <a:off x="1733" y="3401"/>
                      <a:ext cx="4" cy="2"/>
                    </a:xfrm>
                    <a:custGeom>
                      <a:avLst/>
                      <a:gdLst>
                        <a:gd name="T0" fmla="*/ 4 w 4"/>
                        <a:gd name="T1" fmla="*/ 0 h 2"/>
                        <a:gd name="T2" fmla="*/ 0 w 4"/>
                        <a:gd name="T3" fmla="*/ 2 h 2"/>
                        <a:gd name="T4" fmla="*/ 4 w 4"/>
                        <a:gd name="T5" fmla="*/ 2 h 2"/>
                        <a:gd name="T6" fmla="*/ 4 w 4"/>
                        <a:gd name="T7" fmla="*/ 0 h 2"/>
                      </a:gdLst>
                      <a:ahLst/>
                      <a:cxnLst>
                        <a:cxn ang="0">
                          <a:pos x="T0" y="T1"/>
                        </a:cxn>
                        <a:cxn ang="0">
                          <a:pos x="T2" y="T3"/>
                        </a:cxn>
                        <a:cxn ang="0">
                          <a:pos x="T4" y="T5"/>
                        </a:cxn>
                        <a:cxn ang="0">
                          <a:pos x="T6" y="T7"/>
                        </a:cxn>
                      </a:cxnLst>
                      <a:rect l="0" t="0" r="r" b="b"/>
                      <a:pathLst>
                        <a:path w="4" h="2">
                          <a:moveTo>
                            <a:pt x="4" y="0"/>
                          </a:moveTo>
                          <a:lnTo>
                            <a:pt x="0" y="2"/>
                          </a:lnTo>
                          <a:lnTo>
                            <a:pt x="4" y="2"/>
                          </a:lnTo>
                          <a:lnTo>
                            <a:pt x="4"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6" name="Freeform 871">
                      <a:extLst>
                        <a:ext uri="{FF2B5EF4-FFF2-40B4-BE49-F238E27FC236}">
                          <a16:creationId xmlns:a16="http://schemas.microsoft.com/office/drawing/2014/main" id="{5137130A-893D-427E-AB1D-3BFAC38DAD69}"/>
                        </a:ext>
                      </a:extLst>
                    </p:cNvPr>
                    <p:cNvSpPr>
                      <a:spLocks noChangeAspect="1"/>
                    </p:cNvSpPr>
                    <p:nvPr/>
                  </p:nvSpPr>
                  <p:spPr bwMode="gray">
                    <a:xfrm>
                      <a:off x="1700" y="3425"/>
                      <a:ext cx="37" cy="16"/>
                    </a:xfrm>
                    <a:custGeom>
                      <a:avLst/>
                      <a:gdLst>
                        <a:gd name="T0" fmla="*/ 37 w 37"/>
                        <a:gd name="T1" fmla="*/ 0 h 16"/>
                        <a:gd name="T2" fmla="*/ 14 w 37"/>
                        <a:gd name="T3" fmla="*/ 0 h 16"/>
                        <a:gd name="T4" fmla="*/ 0 w 37"/>
                        <a:gd name="T5" fmla="*/ 16 h 16"/>
                        <a:gd name="T6" fmla="*/ 37 w 37"/>
                        <a:gd name="T7" fmla="*/ 16 h 16"/>
                        <a:gd name="T8" fmla="*/ 37 w 37"/>
                        <a:gd name="T9" fmla="*/ 0 h 16"/>
                      </a:gdLst>
                      <a:ahLst/>
                      <a:cxnLst>
                        <a:cxn ang="0">
                          <a:pos x="T0" y="T1"/>
                        </a:cxn>
                        <a:cxn ang="0">
                          <a:pos x="T2" y="T3"/>
                        </a:cxn>
                        <a:cxn ang="0">
                          <a:pos x="T4" y="T5"/>
                        </a:cxn>
                        <a:cxn ang="0">
                          <a:pos x="T6" y="T7"/>
                        </a:cxn>
                        <a:cxn ang="0">
                          <a:pos x="T8" y="T9"/>
                        </a:cxn>
                      </a:cxnLst>
                      <a:rect l="0" t="0" r="r" b="b"/>
                      <a:pathLst>
                        <a:path w="37" h="16">
                          <a:moveTo>
                            <a:pt x="37" y="0"/>
                          </a:moveTo>
                          <a:lnTo>
                            <a:pt x="14" y="0"/>
                          </a:lnTo>
                          <a:lnTo>
                            <a:pt x="0" y="16"/>
                          </a:lnTo>
                          <a:lnTo>
                            <a:pt x="37" y="16"/>
                          </a:lnTo>
                          <a:lnTo>
                            <a:pt x="3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7" name="Freeform 872">
                      <a:extLst>
                        <a:ext uri="{FF2B5EF4-FFF2-40B4-BE49-F238E27FC236}">
                          <a16:creationId xmlns:a16="http://schemas.microsoft.com/office/drawing/2014/main" id="{4A037EBF-58DF-4754-B54B-28759F603AE7}"/>
                        </a:ext>
                      </a:extLst>
                    </p:cNvPr>
                    <p:cNvSpPr>
                      <a:spLocks noChangeAspect="1"/>
                    </p:cNvSpPr>
                    <p:nvPr/>
                  </p:nvSpPr>
                  <p:spPr bwMode="gray">
                    <a:xfrm>
                      <a:off x="1685" y="3462"/>
                      <a:ext cx="52" cy="14"/>
                    </a:xfrm>
                    <a:custGeom>
                      <a:avLst/>
                      <a:gdLst>
                        <a:gd name="T0" fmla="*/ 22 w 22"/>
                        <a:gd name="T1" fmla="*/ 0 h 6"/>
                        <a:gd name="T2" fmla="*/ 0 w 22"/>
                        <a:gd name="T3" fmla="*/ 0 h 6"/>
                        <a:gd name="T4" fmla="*/ 0 w 22"/>
                        <a:gd name="T5" fmla="*/ 6 h 6"/>
                        <a:gd name="T6" fmla="*/ 22 w 22"/>
                        <a:gd name="T7" fmla="*/ 6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0" y="0"/>
                            <a:pt x="0" y="0"/>
                            <a:pt x="0" y="0"/>
                          </a:cubicBezTo>
                          <a:cubicBezTo>
                            <a:pt x="0" y="2"/>
                            <a:pt x="0" y="4"/>
                            <a:pt x="0" y="6"/>
                          </a:cubicBezTo>
                          <a:cubicBezTo>
                            <a:pt x="22" y="6"/>
                            <a:pt x="22" y="6"/>
                            <a:pt x="22" y="6"/>
                          </a:cubicBezTo>
                          <a:lnTo>
                            <a:pt x="22"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8" name="Freeform 873">
                      <a:extLst>
                        <a:ext uri="{FF2B5EF4-FFF2-40B4-BE49-F238E27FC236}">
                          <a16:creationId xmlns:a16="http://schemas.microsoft.com/office/drawing/2014/main" id="{6F948D3F-C5A7-41C5-8211-BEE9780B14ED}"/>
                        </a:ext>
                      </a:extLst>
                    </p:cNvPr>
                    <p:cNvSpPr>
                      <a:spLocks noChangeAspect="1"/>
                    </p:cNvSpPr>
                    <p:nvPr/>
                  </p:nvSpPr>
                  <p:spPr bwMode="gray">
                    <a:xfrm>
                      <a:off x="1685" y="3498"/>
                      <a:ext cx="38" cy="16"/>
                    </a:xfrm>
                    <a:custGeom>
                      <a:avLst/>
                      <a:gdLst>
                        <a:gd name="T0" fmla="*/ 0 w 16"/>
                        <a:gd name="T1" fmla="*/ 0 h 7"/>
                        <a:gd name="T2" fmla="*/ 0 w 16"/>
                        <a:gd name="T3" fmla="*/ 7 h 7"/>
                        <a:gd name="T4" fmla="*/ 10 w 16"/>
                        <a:gd name="T5" fmla="*/ 7 h 7"/>
                        <a:gd name="T6" fmla="*/ 16 w 16"/>
                        <a:gd name="T7" fmla="*/ 0 h 7"/>
                        <a:gd name="T8" fmla="*/ 0 w 16"/>
                        <a:gd name="T9" fmla="*/ 0 h 7"/>
                      </a:gdLst>
                      <a:ahLst/>
                      <a:cxnLst>
                        <a:cxn ang="0">
                          <a:pos x="T0" y="T1"/>
                        </a:cxn>
                        <a:cxn ang="0">
                          <a:pos x="T2" y="T3"/>
                        </a:cxn>
                        <a:cxn ang="0">
                          <a:pos x="T4" y="T5"/>
                        </a:cxn>
                        <a:cxn ang="0">
                          <a:pos x="T6" y="T7"/>
                        </a:cxn>
                        <a:cxn ang="0">
                          <a:pos x="T8" y="T9"/>
                        </a:cxn>
                      </a:cxnLst>
                      <a:rect l="0" t="0" r="r" b="b"/>
                      <a:pathLst>
                        <a:path w="16" h="7">
                          <a:moveTo>
                            <a:pt x="0" y="0"/>
                          </a:moveTo>
                          <a:cubicBezTo>
                            <a:pt x="0" y="2"/>
                            <a:pt x="0" y="5"/>
                            <a:pt x="0" y="7"/>
                          </a:cubicBezTo>
                          <a:cubicBezTo>
                            <a:pt x="10" y="7"/>
                            <a:pt x="10" y="7"/>
                            <a:pt x="10" y="7"/>
                          </a:cubicBezTo>
                          <a:cubicBezTo>
                            <a:pt x="16" y="0"/>
                            <a:pt x="16" y="0"/>
                            <a:pt x="16" y="0"/>
                          </a:cubicBez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89" name="Freeform 874">
                      <a:extLst>
                        <a:ext uri="{FF2B5EF4-FFF2-40B4-BE49-F238E27FC236}">
                          <a16:creationId xmlns:a16="http://schemas.microsoft.com/office/drawing/2014/main" id="{DA7C3154-7DB1-40F9-8BA1-D35F7036FA8C}"/>
                        </a:ext>
                      </a:extLst>
                    </p:cNvPr>
                    <p:cNvSpPr>
                      <a:spLocks noChangeAspect="1"/>
                    </p:cNvSpPr>
                    <p:nvPr/>
                  </p:nvSpPr>
                  <p:spPr bwMode="gray">
                    <a:xfrm>
                      <a:off x="1685" y="3536"/>
                      <a:ext cx="5" cy="7"/>
                    </a:xfrm>
                    <a:custGeom>
                      <a:avLst/>
                      <a:gdLst>
                        <a:gd name="T0" fmla="*/ 0 w 2"/>
                        <a:gd name="T1" fmla="*/ 0 h 3"/>
                        <a:gd name="T2" fmla="*/ 0 w 2"/>
                        <a:gd name="T3" fmla="*/ 3 h 3"/>
                        <a:gd name="T4" fmla="*/ 2 w 2"/>
                        <a:gd name="T5" fmla="*/ 0 h 3"/>
                        <a:gd name="T6" fmla="*/ 0 w 2"/>
                        <a:gd name="T7" fmla="*/ 0 h 3"/>
                      </a:gdLst>
                      <a:ahLst/>
                      <a:cxnLst>
                        <a:cxn ang="0">
                          <a:pos x="T0" y="T1"/>
                        </a:cxn>
                        <a:cxn ang="0">
                          <a:pos x="T2" y="T3"/>
                        </a:cxn>
                        <a:cxn ang="0">
                          <a:pos x="T4" y="T5"/>
                        </a:cxn>
                        <a:cxn ang="0">
                          <a:pos x="T6" y="T7"/>
                        </a:cxn>
                      </a:cxnLst>
                      <a:rect l="0" t="0" r="r" b="b"/>
                      <a:pathLst>
                        <a:path w="2" h="3">
                          <a:moveTo>
                            <a:pt x="0" y="0"/>
                          </a:moveTo>
                          <a:cubicBezTo>
                            <a:pt x="0" y="1"/>
                            <a:pt x="0" y="2"/>
                            <a:pt x="0" y="3"/>
                          </a:cubicBezTo>
                          <a:cubicBezTo>
                            <a:pt x="2" y="0"/>
                            <a:pt x="2" y="0"/>
                            <a:pt x="2" y="0"/>
                          </a:cubicBez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0" name="Freeform 875">
                      <a:extLst>
                        <a:ext uri="{FF2B5EF4-FFF2-40B4-BE49-F238E27FC236}">
                          <a16:creationId xmlns:a16="http://schemas.microsoft.com/office/drawing/2014/main" id="{B05BB848-27A1-4A4B-83E8-A86BEA27963C}"/>
                        </a:ext>
                      </a:extLst>
                    </p:cNvPr>
                    <p:cNvSpPr>
                      <a:spLocks noChangeAspect="1"/>
                    </p:cNvSpPr>
                    <p:nvPr/>
                  </p:nvSpPr>
                  <p:spPr bwMode="gray">
                    <a:xfrm>
                      <a:off x="1867" y="3240"/>
                      <a:ext cx="29" cy="14"/>
                    </a:xfrm>
                    <a:custGeom>
                      <a:avLst/>
                      <a:gdLst>
                        <a:gd name="T0" fmla="*/ 12 w 12"/>
                        <a:gd name="T1" fmla="*/ 0 h 6"/>
                        <a:gd name="T2" fmla="*/ 6 w 12"/>
                        <a:gd name="T3" fmla="*/ 0 h 6"/>
                        <a:gd name="T4" fmla="*/ 0 w 12"/>
                        <a:gd name="T5" fmla="*/ 6 h 6"/>
                        <a:gd name="T6" fmla="*/ 12 w 12"/>
                        <a:gd name="T7" fmla="*/ 6 h 6"/>
                        <a:gd name="T8" fmla="*/ 12 w 12"/>
                        <a:gd name="T9" fmla="*/ 0 h 6"/>
                      </a:gdLst>
                      <a:ahLst/>
                      <a:cxnLst>
                        <a:cxn ang="0">
                          <a:pos x="T0" y="T1"/>
                        </a:cxn>
                        <a:cxn ang="0">
                          <a:pos x="T2" y="T3"/>
                        </a:cxn>
                        <a:cxn ang="0">
                          <a:pos x="T4" y="T5"/>
                        </a:cxn>
                        <a:cxn ang="0">
                          <a:pos x="T6" y="T7"/>
                        </a:cxn>
                        <a:cxn ang="0">
                          <a:pos x="T8" y="T9"/>
                        </a:cxn>
                      </a:cxnLst>
                      <a:rect l="0" t="0" r="r" b="b"/>
                      <a:pathLst>
                        <a:path w="12" h="6">
                          <a:moveTo>
                            <a:pt x="12" y="0"/>
                          </a:moveTo>
                          <a:cubicBezTo>
                            <a:pt x="6" y="0"/>
                            <a:pt x="6" y="0"/>
                            <a:pt x="6" y="0"/>
                          </a:cubicBezTo>
                          <a:cubicBezTo>
                            <a:pt x="0" y="6"/>
                            <a:pt x="0" y="6"/>
                            <a:pt x="0" y="6"/>
                          </a:cubicBezTo>
                          <a:cubicBezTo>
                            <a:pt x="12" y="6"/>
                            <a:pt x="12" y="6"/>
                            <a:pt x="12" y="6"/>
                          </a:cubicBezTo>
                          <a:cubicBezTo>
                            <a:pt x="12" y="4"/>
                            <a:pt x="12" y="2"/>
                            <a:pt x="12" y="0"/>
                          </a:cubicBez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1" name="Freeform 876">
                      <a:extLst>
                        <a:ext uri="{FF2B5EF4-FFF2-40B4-BE49-F238E27FC236}">
                          <a16:creationId xmlns:a16="http://schemas.microsoft.com/office/drawing/2014/main" id="{71838A1F-2BFF-43E3-A589-9C3C27535817}"/>
                        </a:ext>
                      </a:extLst>
                    </p:cNvPr>
                    <p:cNvSpPr>
                      <a:spLocks noChangeAspect="1"/>
                    </p:cNvSpPr>
                    <p:nvPr/>
                  </p:nvSpPr>
                  <p:spPr bwMode="gray">
                    <a:xfrm>
                      <a:off x="1844" y="3276"/>
                      <a:ext cx="52" cy="16"/>
                    </a:xfrm>
                    <a:custGeom>
                      <a:avLst/>
                      <a:gdLst>
                        <a:gd name="T0" fmla="*/ 22 w 22"/>
                        <a:gd name="T1" fmla="*/ 7 h 7"/>
                        <a:gd name="T2" fmla="*/ 22 w 22"/>
                        <a:gd name="T3" fmla="*/ 0 h 7"/>
                        <a:gd name="T4" fmla="*/ 2 w 22"/>
                        <a:gd name="T5" fmla="*/ 0 h 7"/>
                        <a:gd name="T6" fmla="*/ 0 w 22"/>
                        <a:gd name="T7" fmla="*/ 3 h 7"/>
                        <a:gd name="T8" fmla="*/ 0 w 22"/>
                        <a:gd name="T9" fmla="*/ 7 h 7"/>
                        <a:gd name="T10" fmla="*/ 22 w 22"/>
                        <a:gd name="T11" fmla="*/ 7 h 7"/>
                      </a:gdLst>
                      <a:ahLst/>
                      <a:cxnLst>
                        <a:cxn ang="0">
                          <a:pos x="T0" y="T1"/>
                        </a:cxn>
                        <a:cxn ang="0">
                          <a:pos x="T2" y="T3"/>
                        </a:cxn>
                        <a:cxn ang="0">
                          <a:pos x="T4" y="T5"/>
                        </a:cxn>
                        <a:cxn ang="0">
                          <a:pos x="T6" y="T7"/>
                        </a:cxn>
                        <a:cxn ang="0">
                          <a:pos x="T8" y="T9"/>
                        </a:cxn>
                        <a:cxn ang="0">
                          <a:pos x="T10" y="T11"/>
                        </a:cxn>
                      </a:cxnLst>
                      <a:rect l="0" t="0" r="r" b="b"/>
                      <a:pathLst>
                        <a:path w="22" h="7">
                          <a:moveTo>
                            <a:pt x="22" y="7"/>
                          </a:moveTo>
                          <a:cubicBezTo>
                            <a:pt x="22" y="5"/>
                            <a:pt x="22" y="3"/>
                            <a:pt x="22" y="0"/>
                          </a:cubicBezTo>
                          <a:cubicBezTo>
                            <a:pt x="2" y="0"/>
                            <a:pt x="2" y="0"/>
                            <a:pt x="2" y="0"/>
                          </a:cubicBezTo>
                          <a:cubicBezTo>
                            <a:pt x="0" y="3"/>
                            <a:pt x="0" y="3"/>
                            <a:pt x="0" y="3"/>
                          </a:cubicBezTo>
                          <a:cubicBezTo>
                            <a:pt x="0" y="7"/>
                            <a:pt x="0" y="7"/>
                            <a:pt x="0" y="7"/>
                          </a:cubicBezTo>
                          <a:lnTo>
                            <a:pt x="22" y="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2" name="Freeform 877">
                      <a:extLst>
                        <a:ext uri="{FF2B5EF4-FFF2-40B4-BE49-F238E27FC236}">
                          <a16:creationId xmlns:a16="http://schemas.microsoft.com/office/drawing/2014/main" id="{E87964E1-574D-4EBE-81E5-32568D8053EC}"/>
                        </a:ext>
                      </a:extLst>
                    </p:cNvPr>
                    <p:cNvSpPr>
                      <a:spLocks noChangeAspect="1"/>
                    </p:cNvSpPr>
                    <p:nvPr/>
                  </p:nvSpPr>
                  <p:spPr bwMode="gray">
                    <a:xfrm>
                      <a:off x="1844" y="3314"/>
                      <a:ext cx="47" cy="16"/>
                    </a:xfrm>
                    <a:custGeom>
                      <a:avLst/>
                      <a:gdLst>
                        <a:gd name="T0" fmla="*/ 0 w 47"/>
                        <a:gd name="T1" fmla="*/ 16 h 16"/>
                        <a:gd name="T2" fmla="*/ 33 w 47"/>
                        <a:gd name="T3" fmla="*/ 16 h 16"/>
                        <a:gd name="T4" fmla="*/ 47 w 47"/>
                        <a:gd name="T5" fmla="*/ 0 h 16"/>
                        <a:gd name="T6" fmla="*/ 0 w 47"/>
                        <a:gd name="T7" fmla="*/ 0 h 16"/>
                        <a:gd name="T8" fmla="*/ 0 w 47"/>
                        <a:gd name="T9" fmla="*/ 16 h 16"/>
                      </a:gdLst>
                      <a:ahLst/>
                      <a:cxnLst>
                        <a:cxn ang="0">
                          <a:pos x="T0" y="T1"/>
                        </a:cxn>
                        <a:cxn ang="0">
                          <a:pos x="T2" y="T3"/>
                        </a:cxn>
                        <a:cxn ang="0">
                          <a:pos x="T4" y="T5"/>
                        </a:cxn>
                        <a:cxn ang="0">
                          <a:pos x="T6" y="T7"/>
                        </a:cxn>
                        <a:cxn ang="0">
                          <a:pos x="T8" y="T9"/>
                        </a:cxn>
                      </a:cxnLst>
                      <a:rect l="0" t="0" r="r" b="b"/>
                      <a:pathLst>
                        <a:path w="47" h="16">
                          <a:moveTo>
                            <a:pt x="0" y="16"/>
                          </a:moveTo>
                          <a:lnTo>
                            <a:pt x="33" y="16"/>
                          </a:lnTo>
                          <a:lnTo>
                            <a:pt x="47" y="0"/>
                          </a:lnTo>
                          <a:lnTo>
                            <a:pt x="0" y="0"/>
                          </a:lnTo>
                          <a:lnTo>
                            <a:pt x="0" y="1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3" name="Freeform 878">
                      <a:extLst>
                        <a:ext uri="{FF2B5EF4-FFF2-40B4-BE49-F238E27FC236}">
                          <a16:creationId xmlns:a16="http://schemas.microsoft.com/office/drawing/2014/main" id="{657FC56C-462E-4D65-A7F1-7543645E2B35}"/>
                        </a:ext>
                      </a:extLst>
                    </p:cNvPr>
                    <p:cNvSpPr>
                      <a:spLocks noChangeAspect="1"/>
                    </p:cNvSpPr>
                    <p:nvPr/>
                  </p:nvSpPr>
                  <p:spPr bwMode="gray">
                    <a:xfrm>
                      <a:off x="1844" y="3351"/>
                      <a:ext cx="14" cy="14"/>
                    </a:xfrm>
                    <a:custGeom>
                      <a:avLst/>
                      <a:gdLst>
                        <a:gd name="T0" fmla="*/ 0 w 14"/>
                        <a:gd name="T1" fmla="*/ 14 h 14"/>
                        <a:gd name="T2" fmla="*/ 14 w 14"/>
                        <a:gd name="T3" fmla="*/ 0 h 14"/>
                        <a:gd name="T4" fmla="*/ 0 w 14"/>
                        <a:gd name="T5" fmla="*/ 0 h 14"/>
                        <a:gd name="T6" fmla="*/ 0 w 14"/>
                        <a:gd name="T7" fmla="*/ 14 h 14"/>
                      </a:gdLst>
                      <a:ahLst/>
                      <a:cxnLst>
                        <a:cxn ang="0">
                          <a:pos x="T0" y="T1"/>
                        </a:cxn>
                        <a:cxn ang="0">
                          <a:pos x="T2" y="T3"/>
                        </a:cxn>
                        <a:cxn ang="0">
                          <a:pos x="T4" y="T5"/>
                        </a:cxn>
                        <a:cxn ang="0">
                          <a:pos x="T6" y="T7"/>
                        </a:cxn>
                      </a:cxnLst>
                      <a:rect l="0" t="0" r="r" b="b"/>
                      <a:pathLst>
                        <a:path w="14" h="14">
                          <a:moveTo>
                            <a:pt x="0" y="14"/>
                          </a:moveTo>
                          <a:lnTo>
                            <a:pt x="14" y="0"/>
                          </a:lnTo>
                          <a:lnTo>
                            <a:pt x="0" y="0"/>
                          </a:lnTo>
                          <a:lnTo>
                            <a:pt x="0" y="1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4" name="Freeform 879">
                      <a:extLst>
                        <a:ext uri="{FF2B5EF4-FFF2-40B4-BE49-F238E27FC236}">
                          <a16:creationId xmlns:a16="http://schemas.microsoft.com/office/drawing/2014/main" id="{ADF5CE37-F1C1-4AA9-AA2D-033B32BAD237}"/>
                        </a:ext>
                      </a:extLst>
                    </p:cNvPr>
                    <p:cNvSpPr>
                      <a:spLocks noChangeAspect="1"/>
                    </p:cNvSpPr>
                    <p:nvPr/>
                  </p:nvSpPr>
                  <p:spPr bwMode="gray">
                    <a:xfrm>
                      <a:off x="1719" y="3536"/>
                      <a:ext cx="18" cy="16"/>
                    </a:xfrm>
                    <a:custGeom>
                      <a:avLst/>
                      <a:gdLst>
                        <a:gd name="T0" fmla="*/ 18 w 18"/>
                        <a:gd name="T1" fmla="*/ 0 h 16"/>
                        <a:gd name="T2" fmla="*/ 14 w 18"/>
                        <a:gd name="T3" fmla="*/ 0 h 16"/>
                        <a:gd name="T4" fmla="*/ 0 w 18"/>
                        <a:gd name="T5" fmla="*/ 16 h 16"/>
                        <a:gd name="T6" fmla="*/ 18 w 18"/>
                        <a:gd name="T7" fmla="*/ 16 h 16"/>
                        <a:gd name="T8" fmla="*/ 18 w 18"/>
                        <a:gd name="T9" fmla="*/ 0 h 16"/>
                      </a:gdLst>
                      <a:ahLst/>
                      <a:cxnLst>
                        <a:cxn ang="0">
                          <a:pos x="T0" y="T1"/>
                        </a:cxn>
                        <a:cxn ang="0">
                          <a:pos x="T2" y="T3"/>
                        </a:cxn>
                        <a:cxn ang="0">
                          <a:pos x="T4" y="T5"/>
                        </a:cxn>
                        <a:cxn ang="0">
                          <a:pos x="T6" y="T7"/>
                        </a:cxn>
                        <a:cxn ang="0">
                          <a:pos x="T8" y="T9"/>
                        </a:cxn>
                      </a:cxnLst>
                      <a:rect l="0" t="0" r="r" b="b"/>
                      <a:pathLst>
                        <a:path w="18" h="16">
                          <a:moveTo>
                            <a:pt x="18" y="0"/>
                          </a:moveTo>
                          <a:lnTo>
                            <a:pt x="14" y="0"/>
                          </a:lnTo>
                          <a:lnTo>
                            <a:pt x="0" y="16"/>
                          </a:lnTo>
                          <a:lnTo>
                            <a:pt x="18" y="16"/>
                          </a:lnTo>
                          <a:lnTo>
                            <a:pt x="18"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5" name="Freeform 880">
                      <a:extLst>
                        <a:ext uri="{FF2B5EF4-FFF2-40B4-BE49-F238E27FC236}">
                          <a16:creationId xmlns:a16="http://schemas.microsoft.com/office/drawing/2014/main" id="{36861F1A-CA3A-49BE-B5E7-E7CE646AB023}"/>
                        </a:ext>
                      </a:extLst>
                    </p:cNvPr>
                    <p:cNvSpPr>
                      <a:spLocks noChangeAspect="1"/>
                    </p:cNvSpPr>
                    <p:nvPr/>
                  </p:nvSpPr>
                  <p:spPr bwMode="gray">
                    <a:xfrm>
                      <a:off x="1685" y="3573"/>
                      <a:ext cx="52" cy="14"/>
                    </a:xfrm>
                    <a:custGeom>
                      <a:avLst/>
                      <a:gdLst>
                        <a:gd name="T0" fmla="*/ 22 w 22"/>
                        <a:gd name="T1" fmla="*/ 6 h 6"/>
                        <a:gd name="T2" fmla="*/ 22 w 22"/>
                        <a:gd name="T3" fmla="*/ 0 h 6"/>
                        <a:gd name="T4" fmla="*/ 6 w 22"/>
                        <a:gd name="T5" fmla="*/ 0 h 6"/>
                        <a:gd name="T6" fmla="*/ 0 w 22"/>
                        <a:gd name="T7" fmla="*/ 6 h 6"/>
                        <a:gd name="T8" fmla="*/ 0 w 22"/>
                        <a:gd name="T9" fmla="*/ 6 h 6"/>
                        <a:gd name="T10" fmla="*/ 22 w 22"/>
                        <a:gd name="T11" fmla="*/ 6 h 6"/>
                      </a:gdLst>
                      <a:ahLst/>
                      <a:cxnLst>
                        <a:cxn ang="0">
                          <a:pos x="T0" y="T1"/>
                        </a:cxn>
                        <a:cxn ang="0">
                          <a:pos x="T2" y="T3"/>
                        </a:cxn>
                        <a:cxn ang="0">
                          <a:pos x="T4" y="T5"/>
                        </a:cxn>
                        <a:cxn ang="0">
                          <a:pos x="T6" y="T7"/>
                        </a:cxn>
                        <a:cxn ang="0">
                          <a:pos x="T8" y="T9"/>
                        </a:cxn>
                        <a:cxn ang="0">
                          <a:pos x="T10" y="T11"/>
                        </a:cxn>
                      </a:cxnLst>
                      <a:rect l="0" t="0" r="r" b="b"/>
                      <a:pathLst>
                        <a:path w="22" h="6">
                          <a:moveTo>
                            <a:pt x="22" y="6"/>
                          </a:moveTo>
                          <a:cubicBezTo>
                            <a:pt x="22" y="0"/>
                            <a:pt x="22" y="0"/>
                            <a:pt x="22" y="0"/>
                          </a:cubicBezTo>
                          <a:cubicBezTo>
                            <a:pt x="6" y="0"/>
                            <a:pt x="6" y="0"/>
                            <a:pt x="6" y="0"/>
                          </a:cubicBezTo>
                          <a:cubicBezTo>
                            <a:pt x="0" y="6"/>
                            <a:pt x="0" y="6"/>
                            <a:pt x="0" y="6"/>
                          </a:cubicBezTo>
                          <a:cubicBezTo>
                            <a:pt x="0" y="6"/>
                            <a:pt x="0" y="6"/>
                            <a:pt x="0" y="6"/>
                          </a:cubicBezTo>
                          <a:lnTo>
                            <a:pt x="22" y="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6" name="Freeform 881">
                      <a:extLst>
                        <a:ext uri="{FF2B5EF4-FFF2-40B4-BE49-F238E27FC236}">
                          <a16:creationId xmlns:a16="http://schemas.microsoft.com/office/drawing/2014/main" id="{5DD8826B-AAD1-455A-AEB1-8EEE1DABAAD9}"/>
                        </a:ext>
                      </a:extLst>
                    </p:cNvPr>
                    <p:cNvSpPr>
                      <a:spLocks noChangeAspect="1"/>
                    </p:cNvSpPr>
                    <p:nvPr/>
                  </p:nvSpPr>
                  <p:spPr bwMode="gray">
                    <a:xfrm>
                      <a:off x="1685" y="3609"/>
                      <a:ext cx="45" cy="16"/>
                    </a:xfrm>
                    <a:custGeom>
                      <a:avLst/>
                      <a:gdLst>
                        <a:gd name="T0" fmla="*/ 0 w 19"/>
                        <a:gd name="T1" fmla="*/ 7 h 7"/>
                        <a:gd name="T2" fmla="*/ 13 w 19"/>
                        <a:gd name="T3" fmla="*/ 7 h 7"/>
                        <a:gd name="T4" fmla="*/ 19 w 19"/>
                        <a:gd name="T5" fmla="*/ 0 h 7"/>
                        <a:gd name="T6" fmla="*/ 0 w 19"/>
                        <a:gd name="T7" fmla="*/ 0 h 7"/>
                        <a:gd name="T8" fmla="*/ 0 w 19"/>
                        <a:gd name="T9" fmla="*/ 7 h 7"/>
                      </a:gdLst>
                      <a:ahLst/>
                      <a:cxnLst>
                        <a:cxn ang="0">
                          <a:pos x="T0" y="T1"/>
                        </a:cxn>
                        <a:cxn ang="0">
                          <a:pos x="T2" y="T3"/>
                        </a:cxn>
                        <a:cxn ang="0">
                          <a:pos x="T4" y="T5"/>
                        </a:cxn>
                        <a:cxn ang="0">
                          <a:pos x="T6" y="T7"/>
                        </a:cxn>
                        <a:cxn ang="0">
                          <a:pos x="T8" y="T9"/>
                        </a:cxn>
                      </a:cxnLst>
                      <a:rect l="0" t="0" r="r" b="b"/>
                      <a:pathLst>
                        <a:path w="19" h="7">
                          <a:moveTo>
                            <a:pt x="0" y="7"/>
                          </a:moveTo>
                          <a:cubicBezTo>
                            <a:pt x="13" y="7"/>
                            <a:pt x="13" y="7"/>
                            <a:pt x="13" y="7"/>
                          </a:cubicBezTo>
                          <a:cubicBezTo>
                            <a:pt x="19" y="0"/>
                            <a:pt x="19" y="0"/>
                            <a:pt x="19" y="0"/>
                          </a:cubicBezTo>
                          <a:cubicBezTo>
                            <a:pt x="0" y="0"/>
                            <a:pt x="0" y="0"/>
                            <a:pt x="0" y="0"/>
                          </a:cubicBezTo>
                          <a:cubicBezTo>
                            <a:pt x="0" y="2"/>
                            <a:pt x="0" y="5"/>
                            <a:pt x="0" y="7"/>
                          </a:cubicBez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7" name="Freeform 882">
                      <a:extLst>
                        <a:ext uri="{FF2B5EF4-FFF2-40B4-BE49-F238E27FC236}">
                          <a16:creationId xmlns:a16="http://schemas.microsoft.com/office/drawing/2014/main" id="{06816107-4764-4175-9B98-8FD962FE781D}"/>
                        </a:ext>
                      </a:extLst>
                    </p:cNvPr>
                    <p:cNvSpPr>
                      <a:spLocks noChangeAspect="1"/>
                    </p:cNvSpPr>
                    <p:nvPr/>
                  </p:nvSpPr>
                  <p:spPr bwMode="gray">
                    <a:xfrm>
                      <a:off x="1685" y="3647"/>
                      <a:ext cx="10" cy="11"/>
                    </a:xfrm>
                    <a:custGeom>
                      <a:avLst/>
                      <a:gdLst>
                        <a:gd name="T0" fmla="*/ 0 w 4"/>
                        <a:gd name="T1" fmla="*/ 5 h 5"/>
                        <a:gd name="T2" fmla="*/ 4 w 4"/>
                        <a:gd name="T3" fmla="*/ 0 h 5"/>
                        <a:gd name="T4" fmla="*/ 0 w 4"/>
                        <a:gd name="T5" fmla="*/ 0 h 5"/>
                        <a:gd name="T6" fmla="*/ 0 w 4"/>
                        <a:gd name="T7" fmla="*/ 5 h 5"/>
                      </a:gdLst>
                      <a:ahLst/>
                      <a:cxnLst>
                        <a:cxn ang="0">
                          <a:pos x="T0" y="T1"/>
                        </a:cxn>
                        <a:cxn ang="0">
                          <a:pos x="T2" y="T3"/>
                        </a:cxn>
                        <a:cxn ang="0">
                          <a:pos x="T4" y="T5"/>
                        </a:cxn>
                        <a:cxn ang="0">
                          <a:pos x="T6" y="T7"/>
                        </a:cxn>
                      </a:cxnLst>
                      <a:rect l="0" t="0" r="r" b="b"/>
                      <a:pathLst>
                        <a:path w="4" h="5">
                          <a:moveTo>
                            <a:pt x="0" y="5"/>
                          </a:moveTo>
                          <a:cubicBezTo>
                            <a:pt x="4" y="0"/>
                            <a:pt x="4" y="0"/>
                            <a:pt x="4" y="0"/>
                          </a:cubicBezTo>
                          <a:cubicBezTo>
                            <a:pt x="0" y="0"/>
                            <a:pt x="0" y="0"/>
                            <a:pt x="0" y="0"/>
                          </a:cubicBezTo>
                          <a:cubicBezTo>
                            <a:pt x="0" y="1"/>
                            <a:pt x="0" y="3"/>
                            <a:pt x="0" y="5"/>
                          </a:cubicBez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8" name="Freeform 883">
                      <a:extLst>
                        <a:ext uri="{FF2B5EF4-FFF2-40B4-BE49-F238E27FC236}">
                          <a16:creationId xmlns:a16="http://schemas.microsoft.com/office/drawing/2014/main" id="{19FD76A7-2451-416C-AC62-6AD2CA6C3CAA}"/>
                        </a:ext>
                      </a:extLst>
                    </p:cNvPr>
                    <p:cNvSpPr>
                      <a:spLocks noChangeAspect="1"/>
                    </p:cNvSpPr>
                    <p:nvPr/>
                  </p:nvSpPr>
                  <p:spPr bwMode="gray">
                    <a:xfrm>
                      <a:off x="1886" y="3356"/>
                      <a:ext cx="10" cy="9"/>
                    </a:xfrm>
                    <a:custGeom>
                      <a:avLst/>
                      <a:gdLst>
                        <a:gd name="T0" fmla="*/ 4 w 4"/>
                        <a:gd name="T1" fmla="*/ 4 h 4"/>
                        <a:gd name="T2" fmla="*/ 4 w 4"/>
                        <a:gd name="T3" fmla="*/ 0 h 4"/>
                        <a:gd name="T4" fmla="*/ 0 w 4"/>
                        <a:gd name="T5" fmla="*/ 4 h 4"/>
                        <a:gd name="T6" fmla="*/ 4 w 4"/>
                        <a:gd name="T7" fmla="*/ 4 h 4"/>
                      </a:gdLst>
                      <a:ahLst/>
                      <a:cxnLst>
                        <a:cxn ang="0">
                          <a:pos x="T0" y="T1"/>
                        </a:cxn>
                        <a:cxn ang="0">
                          <a:pos x="T2" y="T3"/>
                        </a:cxn>
                        <a:cxn ang="0">
                          <a:pos x="T4" y="T5"/>
                        </a:cxn>
                        <a:cxn ang="0">
                          <a:pos x="T6" y="T7"/>
                        </a:cxn>
                      </a:cxnLst>
                      <a:rect l="0" t="0" r="r" b="b"/>
                      <a:pathLst>
                        <a:path w="4" h="4">
                          <a:moveTo>
                            <a:pt x="4" y="4"/>
                          </a:moveTo>
                          <a:cubicBezTo>
                            <a:pt x="4" y="3"/>
                            <a:pt x="4" y="1"/>
                            <a:pt x="4" y="0"/>
                          </a:cubicBezTo>
                          <a:cubicBezTo>
                            <a:pt x="0" y="4"/>
                            <a:pt x="0" y="4"/>
                            <a:pt x="0" y="4"/>
                          </a:cubicBezTo>
                          <a:lnTo>
                            <a:pt x="4" y="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99" name="Freeform 884">
                      <a:extLst>
                        <a:ext uri="{FF2B5EF4-FFF2-40B4-BE49-F238E27FC236}">
                          <a16:creationId xmlns:a16="http://schemas.microsoft.com/office/drawing/2014/main" id="{3133B4E1-9F37-4B4A-97C6-7050F8D5D133}"/>
                        </a:ext>
                      </a:extLst>
                    </p:cNvPr>
                    <p:cNvSpPr>
                      <a:spLocks noChangeAspect="1"/>
                    </p:cNvSpPr>
                    <p:nvPr/>
                  </p:nvSpPr>
                  <p:spPr bwMode="gray">
                    <a:xfrm>
                      <a:off x="1853" y="3387"/>
                      <a:ext cx="43" cy="16"/>
                    </a:xfrm>
                    <a:custGeom>
                      <a:avLst/>
                      <a:gdLst>
                        <a:gd name="T0" fmla="*/ 18 w 18"/>
                        <a:gd name="T1" fmla="*/ 7 h 7"/>
                        <a:gd name="T2" fmla="*/ 18 w 18"/>
                        <a:gd name="T3" fmla="*/ 0 h 7"/>
                        <a:gd name="T4" fmla="*/ 6 w 18"/>
                        <a:gd name="T5" fmla="*/ 0 h 7"/>
                        <a:gd name="T6" fmla="*/ 0 w 18"/>
                        <a:gd name="T7" fmla="*/ 7 h 7"/>
                        <a:gd name="T8" fmla="*/ 18 w 18"/>
                        <a:gd name="T9" fmla="*/ 7 h 7"/>
                      </a:gdLst>
                      <a:ahLst/>
                      <a:cxnLst>
                        <a:cxn ang="0">
                          <a:pos x="T0" y="T1"/>
                        </a:cxn>
                        <a:cxn ang="0">
                          <a:pos x="T2" y="T3"/>
                        </a:cxn>
                        <a:cxn ang="0">
                          <a:pos x="T4" y="T5"/>
                        </a:cxn>
                        <a:cxn ang="0">
                          <a:pos x="T6" y="T7"/>
                        </a:cxn>
                        <a:cxn ang="0">
                          <a:pos x="T8" y="T9"/>
                        </a:cxn>
                      </a:cxnLst>
                      <a:rect l="0" t="0" r="r" b="b"/>
                      <a:pathLst>
                        <a:path w="18" h="7">
                          <a:moveTo>
                            <a:pt x="18" y="7"/>
                          </a:moveTo>
                          <a:cubicBezTo>
                            <a:pt x="18" y="5"/>
                            <a:pt x="18" y="3"/>
                            <a:pt x="18" y="0"/>
                          </a:cubicBezTo>
                          <a:cubicBezTo>
                            <a:pt x="6" y="0"/>
                            <a:pt x="6" y="0"/>
                            <a:pt x="6" y="0"/>
                          </a:cubicBezTo>
                          <a:cubicBezTo>
                            <a:pt x="0" y="7"/>
                            <a:pt x="0" y="7"/>
                            <a:pt x="0" y="7"/>
                          </a:cubicBezTo>
                          <a:lnTo>
                            <a:pt x="18" y="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0" name="Freeform 885">
                      <a:extLst>
                        <a:ext uri="{FF2B5EF4-FFF2-40B4-BE49-F238E27FC236}">
                          <a16:creationId xmlns:a16="http://schemas.microsoft.com/office/drawing/2014/main" id="{0B00F5F8-9327-4E73-B3CF-2687520208C1}"/>
                        </a:ext>
                      </a:extLst>
                    </p:cNvPr>
                    <p:cNvSpPr>
                      <a:spLocks noChangeAspect="1"/>
                    </p:cNvSpPr>
                    <p:nvPr/>
                  </p:nvSpPr>
                  <p:spPr bwMode="gray">
                    <a:xfrm>
                      <a:off x="1844" y="3425"/>
                      <a:ext cx="52" cy="16"/>
                    </a:xfrm>
                    <a:custGeom>
                      <a:avLst/>
                      <a:gdLst>
                        <a:gd name="T0" fmla="*/ 0 w 22"/>
                        <a:gd name="T1" fmla="*/ 0 h 7"/>
                        <a:gd name="T2" fmla="*/ 0 w 22"/>
                        <a:gd name="T3" fmla="*/ 7 h 7"/>
                        <a:gd name="T4" fmla="*/ 16 w 22"/>
                        <a:gd name="T5" fmla="*/ 7 h 7"/>
                        <a:gd name="T6" fmla="*/ 22 w 22"/>
                        <a:gd name="T7" fmla="*/ 1 h 7"/>
                        <a:gd name="T8" fmla="*/ 22 w 22"/>
                        <a:gd name="T9" fmla="*/ 0 h 7"/>
                        <a:gd name="T10" fmla="*/ 0 w 22"/>
                        <a:gd name="T11" fmla="*/ 0 h 7"/>
                      </a:gdLst>
                      <a:ahLst/>
                      <a:cxnLst>
                        <a:cxn ang="0">
                          <a:pos x="T0" y="T1"/>
                        </a:cxn>
                        <a:cxn ang="0">
                          <a:pos x="T2" y="T3"/>
                        </a:cxn>
                        <a:cxn ang="0">
                          <a:pos x="T4" y="T5"/>
                        </a:cxn>
                        <a:cxn ang="0">
                          <a:pos x="T6" y="T7"/>
                        </a:cxn>
                        <a:cxn ang="0">
                          <a:pos x="T8" y="T9"/>
                        </a:cxn>
                        <a:cxn ang="0">
                          <a:pos x="T10" y="T11"/>
                        </a:cxn>
                      </a:cxnLst>
                      <a:rect l="0" t="0" r="r" b="b"/>
                      <a:pathLst>
                        <a:path w="22" h="7">
                          <a:moveTo>
                            <a:pt x="0" y="0"/>
                          </a:moveTo>
                          <a:cubicBezTo>
                            <a:pt x="0" y="7"/>
                            <a:pt x="0" y="7"/>
                            <a:pt x="0" y="7"/>
                          </a:cubicBezTo>
                          <a:cubicBezTo>
                            <a:pt x="16" y="7"/>
                            <a:pt x="16" y="7"/>
                            <a:pt x="16" y="7"/>
                          </a:cubicBezTo>
                          <a:cubicBezTo>
                            <a:pt x="22" y="1"/>
                            <a:pt x="22" y="1"/>
                            <a:pt x="22" y="1"/>
                          </a:cubicBezTo>
                          <a:cubicBezTo>
                            <a:pt x="22" y="0"/>
                            <a:pt x="22" y="0"/>
                            <a:pt x="22" y="0"/>
                          </a:cubicBez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1" name="Freeform 886">
                      <a:extLst>
                        <a:ext uri="{FF2B5EF4-FFF2-40B4-BE49-F238E27FC236}">
                          <a16:creationId xmlns:a16="http://schemas.microsoft.com/office/drawing/2014/main" id="{B1B4D699-E3FC-4C0E-9F56-3920F6FD99C5}"/>
                        </a:ext>
                      </a:extLst>
                    </p:cNvPr>
                    <p:cNvSpPr>
                      <a:spLocks noChangeAspect="1"/>
                    </p:cNvSpPr>
                    <p:nvPr/>
                  </p:nvSpPr>
                  <p:spPr bwMode="gray">
                    <a:xfrm>
                      <a:off x="1844" y="3462"/>
                      <a:ext cx="19" cy="14"/>
                    </a:xfrm>
                    <a:custGeom>
                      <a:avLst/>
                      <a:gdLst>
                        <a:gd name="T0" fmla="*/ 0 w 19"/>
                        <a:gd name="T1" fmla="*/ 14 h 14"/>
                        <a:gd name="T2" fmla="*/ 5 w 19"/>
                        <a:gd name="T3" fmla="*/ 14 h 14"/>
                        <a:gd name="T4" fmla="*/ 19 w 19"/>
                        <a:gd name="T5" fmla="*/ 0 h 14"/>
                        <a:gd name="T6" fmla="*/ 0 w 19"/>
                        <a:gd name="T7" fmla="*/ 0 h 14"/>
                        <a:gd name="T8" fmla="*/ 0 w 19"/>
                        <a:gd name="T9" fmla="*/ 14 h 14"/>
                      </a:gdLst>
                      <a:ahLst/>
                      <a:cxnLst>
                        <a:cxn ang="0">
                          <a:pos x="T0" y="T1"/>
                        </a:cxn>
                        <a:cxn ang="0">
                          <a:pos x="T2" y="T3"/>
                        </a:cxn>
                        <a:cxn ang="0">
                          <a:pos x="T4" y="T5"/>
                        </a:cxn>
                        <a:cxn ang="0">
                          <a:pos x="T6" y="T7"/>
                        </a:cxn>
                        <a:cxn ang="0">
                          <a:pos x="T8" y="T9"/>
                        </a:cxn>
                      </a:cxnLst>
                      <a:rect l="0" t="0" r="r" b="b"/>
                      <a:pathLst>
                        <a:path w="19" h="14">
                          <a:moveTo>
                            <a:pt x="0" y="14"/>
                          </a:moveTo>
                          <a:lnTo>
                            <a:pt x="5" y="14"/>
                          </a:lnTo>
                          <a:lnTo>
                            <a:pt x="19" y="0"/>
                          </a:lnTo>
                          <a:lnTo>
                            <a:pt x="0" y="0"/>
                          </a:lnTo>
                          <a:lnTo>
                            <a:pt x="0" y="1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2" name="Freeform 887">
                      <a:extLst>
                        <a:ext uri="{FF2B5EF4-FFF2-40B4-BE49-F238E27FC236}">
                          <a16:creationId xmlns:a16="http://schemas.microsoft.com/office/drawing/2014/main" id="{7DC8E0D8-2AD9-4423-9999-C5537CC01263}"/>
                        </a:ext>
                      </a:extLst>
                    </p:cNvPr>
                    <p:cNvSpPr>
                      <a:spLocks noChangeAspect="1"/>
                    </p:cNvSpPr>
                    <p:nvPr/>
                  </p:nvSpPr>
                  <p:spPr bwMode="gray">
                    <a:xfrm>
                      <a:off x="1771" y="3134"/>
                      <a:ext cx="40" cy="87"/>
                    </a:xfrm>
                    <a:custGeom>
                      <a:avLst/>
                      <a:gdLst>
                        <a:gd name="T0" fmla="*/ 40 w 40"/>
                        <a:gd name="T1" fmla="*/ 0 h 87"/>
                        <a:gd name="T2" fmla="*/ 0 w 40"/>
                        <a:gd name="T3" fmla="*/ 45 h 87"/>
                        <a:gd name="T4" fmla="*/ 0 w 40"/>
                        <a:gd name="T5" fmla="*/ 87 h 87"/>
                        <a:gd name="T6" fmla="*/ 40 w 40"/>
                        <a:gd name="T7" fmla="*/ 43 h 87"/>
                        <a:gd name="T8" fmla="*/ 40 w 40"/>
                        <a:gd name="T9" fmla="*/ 0 h 87"/>
                      </a:gdLst>
                      <a:ahLst/>
                      <a:cxnLst>
                        <a:cxn ang="0">
                          <a:pos x="T0" y="T1"/>
                        </a:cxn>
                        <a:cxn ang="0">
                          <a:pos x="T2" y="T3"/>
                        </a:cxn>
                        <a:cxn ang="0">
                          <a:pos x="T4" y="T5"/>
                        </a:cxn>
                        <a:cxn ang="0">
                          <a:pos x="T6" y="T7"/>
                        </a:cxn>
                        <a:cxn ang="0">
                          <a:pos x="T8" y="T9"/>
                        </a:cxn>
                      </a:cxnLst>
                      <a:rect l="0" t="0" r="r" b="b"/>
                      <a:pathLst>
                        <a:path w="40" h="87">
                          <a:moveTo>
                            <a:pt x="40" y="0"/>
                          </a:moveTo>
                          <a:lnTo>
                            <a:pt x="0" y="45"/>
                          </a:lnTo>
                          <a:lnTo>
                            <a:pt x="0" y="87"/>
                          </a:lnTo>
                          <a:lnTo>
                            <a:pt x="40" y="43"/>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3" name="Freeform 888">
                      <a:extLst>
                        <a:ext uri="{FF2B5EF4-FFF2-40B4-BE49-F238E27FC236}">
                          <a16:creationId xmlns:a16="http://schemas.microsoft.com/office/drawing/2014/main" id="{0BA3DCCE-27ED-4307-B75E-C0111F718F3D}"/>
                        </a:ext>
                      </a:extLst>
                    </p:cNvPr>
                    <p:cNvSpPr>
                      <a:spLocks noChangeAspect="1"/>
                    </p:cNvSpPr>
                    <p:nvPr/>
                  </p:nvSpPr>
                  <p:spPr bwMode="gray">
                    <a:xfrm>
                      <a:off x="1771" y="3349"/>
                      <a:ext cx="40" cy="130"/>
                    </a:xfrm>
                    <a:custGeom>
                      <a:avLst/>
                      <a:gdLst>
                        <a:gd name="T0" fmla="*/ 40 w 40"/>
                        <a:gd name="T1" fmla="*/ 0 h 130"/>
                        <a:gd name="T2" fmla="*/ 0 w 40"/>
                        <a:gd name="T3" fmla="*/ 47 h 130"/>
                        <a:gd name="T4" fmla="*/ 0 w 40"/>
                        <a:gd name="T5" fmla="*/ 130 h 130"/>
                        <a:gd name="T6" fmla="*/ 40 w 40"/>
                        <a:gd name="T7" fmla="*/ 85 h 130"/>
                        <a:gd name="T8" fmla="*/ 40 w 40"/>
                        <a:gd name="T9" fmla="*/ 0 h 130"/>
                      </a:gdLst>
                      <a:ahLst/>
                      <a:cxnLst>
                        <a:cxn ang="0">
                          <a:pos x="T0" y="T1"/>
                        </a:cxn>
                        <a:cxn ang="0">
                          <a:pos x="T2" y="T3"/>
                        </a:cxn>
                        <a:cxn ang="0">
                          <a:pos x="T4" y="T5"/>
                        </a:cxn>
                        <a:cxn ang="0">
                          <a:pos x="T6" y="T7"/>
                        </a:cxn>
                        <a:cxn ang="0">
                          <a:pos x="T8" y="T9"/>
                        </a:cxn>
                      </a:cxnLst>
                      <a:rect l="0" t="0" r="r" b="b"/>
                      <a:pathLst>
                        <a:path w="40" h="130">
                          <a:moveTo>
                            <a:pt x="40" y="0"/>
                          </a:moveTo>
                          <a:lnTo>
                            <a:pt x="0" y="47"/>
                          </a:lnTo>
                          <a:lnTo>
                            <a:pt x="0" y="130"/>
                          </a:lnTo>
                          <a:lnTo>
                            <a:pt x="40" y="85"/>
                          </a:lnTo>
                          <a:lnTo>
                            <a:pt x="4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4" name="Freeform 889">
                      <a:extLst>
                        <a:ext uri="{FF2B5EF4-FFF2-40B4-BE49-F238E27FC236}">
                          <a16:creationId xmlns:a16="http://schemas.microsoft.com/office/drawing/2014/main" id="{48278C79-C2BA-48B7-8E0E-6056D72E23D3}"/>
                        </a:ext>
                      </a:extLst>
                    </p:cNvPr>
                    <p:cNvSpPr>
                      <a:spLocks noChangeAspect="1"/>
                    </p:cNvSpPr>
                    <p:nvPr/>
                  </p:nvSpPr>
                  <p:spPr bwMode="gray">
                    <a:xfrm>
                      <a:off x="1771" y="3481"/>
                      <a:ext cx="40" cy="116"/>
                    </a:xfrm>
                    <a:custGeom>
                      <a:avLst/>
                      <a:gdLst>
                        <a:gd name="T0" fmla="*/ 0 w 40"/>
                        <a:gd name="T1" fmla="*/ 45 h 116"/>
                        <a:gd name="T2" fmla="*/ 0 w 40"/>
                        <a:gd name="T3" fmla="*/ 116 h 116"/>
                        <a:gd name="T4" fmla="*/ 40 w 40"/>
                        <a:gd name="T5" fmla="*/ 71 h 116"/>
                        <a:gd name="T6" fmla="*/ 40 w 40"/>
                        <a:gd name="T7" fmla="*/ 0 h 116"/>
                        <a:gd name="T8" fmla="*/ 0 w 40"/>
                        <a:gd name="T9" fmla="*/ 45 h 116"/>
                      </a:gdLst>
                      <a:ahLst/>
                      <a:cxnLst>
                        <a:cxn ang="0">
                          <a:pos x="T0" y="T1"/>
                        </a:cxn>
                        <a:cxn ang="0">
                          <a:pos x="T2" y="T3"/>
                        </a:cxn>
                        <a:cxn ang="0">
                          <a:pos x="T4" y="T5"/>
                        </a:cxn>
                        <a:cxn ang="0">
                          <a:pos x="T6" y="T7"/>
                        </a:cxn>
                        <a:cxn ang="0">
                          <a:pos x="T8" y="T9"/>
                        </a:cxn>
                      </a:cxnLst>
                      <a:rect l="0" t="0" r="r" b="b"/>
                      <a:pathLst>
                        <a:path w="40" h="116">
                          <a:moveTo>
                            <a:pt x="0" y="45"/>
                          </a:moveTo>
                          <a:lnTo>
                            <a:pt x="0" y="116"/>
                          </a:lnTo>
                          <a:lnTo>
                            <a:pt x="40" y="71"/>
                          </a:lnTo>
                          <a:lnTo>
                            <a:pt x="40" y="0"/>
                          </a:lnTo>
                          <a:lnTo>
                            <a:pt x="0" y="45"/>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5" name="Freeform 890">
                      <a:extLst>
                        <a:ext uri="{FF2B5EF4-FFF2-40B4-BE49-F238E27FC236}">
                          <a16:creationId xmlns:a16="http://schemas.microsoft.com/office/drawing/2014/main" id="{583A5785-D12B-4394-80B1-53285470AD3C}"/>
                        </a:ext>
                      </a:extLst>
                    </p:cNvPr>
                    <p:cNvSpPr>
                      <a:spLocks noChangeAspect="1"/>
                    </p:cNvSpPr>
                    <p:nvPr/>
                  </p:nvSpPr>
                  <p:spPr bwMode="gray">
                    <a:xfrm>
                      <a:off x="1794" y="2898"/>
                      <a:ext cx="71" cy="54"/>
                    </a:xfrm>
                    <a:custGeom>
                      <a:avLst/>
                      <a:gdLst>
                        <a:gd name="T0" fmla="*/ 71 w 71"/>
                        <a:gd name="T1" fmla="*/ 0 h 54"/>
                        <a:gd name="T2" fmla="*/ 50 w 71"/>
                        <a:gd name="T3" fmla="*/ 0 h 54"/>
                        <a:gd name="T4" fmla="*/ 0 w 71"/>
                        <a:gd name="T5" fmla="*/ 54 h 54"/>
                        <a:gd name="T6" fmla="*/ 38 w 71"/>
                        <a:gd name="T7" fmla="*/ 54 h 54"/>
                        <a:gd name="T8" fmla="*/ 71 w 71"/>
                        <a:gd name="T9" fmla="*/ 19 h 54"/>
                        <a:gd name="T10" fmla="*/ 71 w 71"/>
                        <a:gd name="T11" fmla="*/ 0 h 54"/>
                      </a:gdLst>
                      <a:ahLst/>
                      <a:cxnLst>
                        <a:cxn ang="0">
                          <a:pos x="T0" y="T1"/>
                        </a:cxn>
                        <a:cxn ang="0">
                          <a:pos x="T2" y="T3"/>
                        </a:cxn>
                        <a:cxn ang="0">
                          <a:pos x="T4" y="T5"/>
                        </a:cxn>
                        <a:cxn ang="0">
                          <a:pos x="T6" y="T7"/>
                        </a:cxn>
                        <a:cxn ang="0">
                          <a:pos x="T8" y="T9"/>
                        </a:cxn>
                        <a:cxn ang="0">
                          <a:pos x="T10" y="T11"/>
                        </a:cxn>
                      </a:cxnLst>
                      <a:rect l="0" t="0" r="r" b="b"/>
                      <a:pathLst>
                        <a:path w="71" h="54">
                          <a:moveTo>
                            <a:pt x="71" y="0"/>
                          </a:moveTo>
                          <a:lnTo>
                            <a:pt x="50" y="0"/>
                          </a:lnTo>
                          <a:lnTo>
                            <a:pt x="0" y="54"/>
                          </a:lnTo>
                          <a:lnTo>
                            <a:pt x="38" y="54"/>
                          </a:lnTo>
                          <a:lnTo>
                            <a:pt x="71" y="19"/>
                          </a:lnTo>
                          <a:lnTo>
                            <a:pt x="71"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406" name="Freeform 891">
                      <a:extLst>
                        <a:ext uri="{FF2B5EF4-FFF2-40B4-BE49-F238E27FC236}">
                          <a16:creationId xmlns:a16="http://schemas.microsoft.com/office/drawing/2014/main" id="{B54570BB-9CD3-46DA-ACF3-DC503E918ACC}"/>
                        </a:ext>
                      </a:extLst>
                    </p:cNvPr>
                    <p:cNvSpPr>
                      <a:spLocks noChangeAspect="1"/>
                    </p:cNvSpPr>
                    <p:nvPr/>
                  </p:nvSpPr>
                  <p:spPr bwMode="gray">
                    <a:xfrm>
                      <a:off x="1747" y="2952"/>
                      <a:ext cx="68" cy="33"/>
                    </a:xfrm>
                    <a:custGeom>
                      <a:avLst/>
                      <a:gdLst>
                        <a:gd name="T0" fmla="*/ 28 w 68"/>
                        <a:gd name="T1" fmla="*/ 0 h 33"/>
                        <a:gd name="T2" fmla="*/ 0 w 68"/>
                        <a:gd name="T3" fmla="*/ 33 h 33"/>
                        <a:gd name="T4" fmla="*/ 38 w 68"/>
                        <a:gd name="T5" fmla="*/ 33 h 33"/>
                        <a:gd name="T6" fmla="*/ 68 w 68"/>
                        <a:gd name="T7" fmla="*/ 0 h 33"/>
                        <a:gd name="T8" fmla="*/ 28 w 68"/>
                        <a:gd name="T9" fmla="*/ 0 h 33"/>
                      </a:gdLst>
                      <a:ahLst/>
                      <a:cxnLst>
                        <a:cxn ang="0">
                          <a:pos x="T0" y="T1"/>
                        </a:cxn>
                        <a:cxn ang="0">
                          <a:pos x="T2" y="T3"/>
                        </a:cxn>
                        <a:cxn ang="0">
                          <a:pos x="T4" y="T5"/>
                        </a:cxn>
                        <a:cxn ang="0">
                          <a:pos x="T6" y="T7"/>
                        </a:cxn>
                        <a:cxn ang="0">
                          <a:pos x="T8" y="T9"/>
                        </a:cxn>
                      </a:cxnLst>
                      <a:rect l="0" t="0" r="r" b="b"/>
                      <a:pathLst>
                        <a:path w="68" h="33">
                          <a:moveTo>
                            <a:pt x="28" y="0"/>
                          </a:moveTo>
                          <a:lnTo>
                            <a:pt x="0" y="33"/>
                          </a:lnTo>
                          <a:lnTo>
                            <a:pt x="38" y="33"/>
                          </a:lnTo>
                          <a:lnTo>
                            <a:pt x="68" y="0"/>
                          </a:lnTo>
                          <a:lnTo>
                            <a:pt x="28"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63" name="Group 892">
                  <a:extLst>
                    <a:ext uri="{FF2B5EF4-FFF2-40B4-BE49-F238E27FC236}">
                      <a16:creationId xmlns:a16="http://schemas.microsoft.com/office/drawing/2014/main" id="{BD934B47-228C-458B-8C4C-A568CF6D81CD}"/>
                    </a:ext>
                  </a:extLst>
                </p:cNvPr>
                <p:cNvGrpSpPr>
                  <a:grpSpLocks/>
                </p:cNvGrpSpPr>
                <p:nvPr/>
              </p:nvGrpSpPr>
              <p:grpSpPr bwMode="auto">
                <a:xfrm>
                  <a:off x="824" y="618"/>
                  <a:ext cx="253" cy="1370"/>
                  <a:chOff x="824" y="618"/>
                  <a:chExt cx="253" cy="1370"/>
                </a:xfrm>
              </p:grpSpPr>
              <p:grpSp>
                <p:nvGrpSpPr>
                  <p:cNvPr id="228" name="Group 893">
                    <a:extLst>
                      <a:ext uri="{FF2B5EF4-FFF2-40B4-BE49-F238E27FC236}">
                        <a16:creationId xmlns:a16="http://schemas.microsoft.com/office/drawing/2014/main" id="{7D3568D9-0052-4526-A895-6E96A1BFAEA2}"/>
                      </a:ext>
                    </a:extLst>
                  </p:cNvPr>
                  <p:cNvGrpSpPr>
                    <a:grpSpLocks/>
                  </p:cNvGrpSpPr>
                  <p:nvPr/>
                </p:nvGrpSpPr>
                <p:grpSpPr bwMode="auto">
                  <a:xfrm>
                    <a:off x="824" y="618"/>
                    <a:ext cx="253" cy="1370"/>
                    <a:chOff x="824" y="618"/>
                    <a:chExt cx="253" cy="1370"/>
                  </a:xfrm>
                </p:grpSpPr>
                <p:grpSp>
                  <p:nvGrpSpPr>
                    <p:cNvPr id="277" name="Group 894">
                      <a:extLst>
                        <a:ext uri="{FF2B5EF4-FFF2-40B4-BE49-F238E27FC236}">
                          <a16:creationId xmlns:a16="http://schemas.microsoft.com/office/drawing/2014/main" id="{5DFBE9F1-1530-4894-A26C-040EBD00CE0C}"/>
                        </a:ext>
                      </a:extLst>
                    </p:cNvPr>
                    <p:cNvGrpSpPr>
                      <a:grpSpLocks noChangeAspect="1"/>
                    </p:cNvGrpSpPr>
                    <p:nvPr/>
                  </p:nvGrpSpPr>
                  <p:grpSpPr bwMode="auto">
                    <a:xfrm>
                      <a:off x="824" y="618"/>
                      <a:ext cx="253" cy="1370"/>
                      <a:chOff x="1676" y="2528"/>
                      <a:chExt cx="253" cy="1370"/>
                    </a:xfrm>
                  </p:grpSpPr>
                  <p:sp>
                    <p:nvSpPr>
                      <p:cNvPr id="375" name="Freeform 895">
                        <a:extLst>
                          <a:ext uri="{FF2B5EF4-FFF2-40B4-BE49-F238E27FC236}">
                            <a16:creationId xmlns:a16="http://schemas.microsoft.com/office/drawing/2014/main" id="{33540CCE-569A-475E-8DED-7F5E32C953AF}"/>
                          </a:ext>
                        </a:extLst>
                      </p:cNvPr>
                      <p:cNvSpPr>
                        <a:spLocks noChangeAspect="1"/>
                      </p:cNvSpPr>
                      <p:nvPr/>
                    </p:nvSpPr>
                    <p:spPr bwMode="gray">
                      <a:xfrm>
                        <a:off x="1676" y="2528"/>
                        <a:ext cx="253" cy="1370"/>
                      </a:xfrm>
                      <a:custGeom>
                        <a:avLst/>
                        <a:gdLst>
                          <a:gd name="T0" fmla="*/ 92 w 107"/>
                          <a:gd name="T1" fmla="*/ 77 h 580"/>
                          <a:gd name="T2" fmla="*/ 92 w 107"/>
                          <a:gd name="T3" fmla="*/ 51 h 580"/>
                          <a:gd name="T4" fmla="*/ 79 w 107"/>
                          <a:gd name="T5" fmla="*/ 51 h 580"/>
                          <a:gd name="T6" fmla="*/ 79 w 107"/>
                          <a:gd name="T7" fmla="*/ 23 h 580"/>
                          <a:gd name="T8" fmla="*/ 59 w 107"/>
                          <a:gd name="T9" fmla="*/ 23 h 580"/>
                          <a:gd name="T10" fmla="*/ 59 w 107"/>
                          <a:gd name="T11" fmla="*/ 0 h 580"/>
                          <a:gd name="T12" fmla="*/ 47 w 107"/>
                          <a:gd name="T13" fmla="*/ 0 h 580"/>
                          <a:gd name="T14" fmla="*/ 47 w 107"/>
                          <a:gd name="T15" fmla="*/ 23 h 580"/>
                          <a:gd name="T16" fmla="*/ 28 w 107"/>
                          <a:gd name="T17" fmla="*/ 23 h 580"/>
                          <a:gd name="T18" fmla="*/ 28 w 107"/>
                          <a:gd name="T19" fmla="*/ 51 h 580"/>
                          <a:gd name="T20" fmla="*/ 15 w 107"/>
                          <a:gd name="T21" fmla="*/ 51 h 580"/>
                          <a:gd name="T22" fmla="*/ 15 w 107"/>
                          <a:gd name="T23" fmla="*/ 77 h 580"/>
                          <a:gd name="T24" fmla="*/ 0 w 107"/>
                          <a:gd name="T25" fmla="*/ 77 h 580"/>
                          <a:gd name="T26" fmla="*/ 0 w 107"/>
                          <a:gd name="T27" fmla="*/ 580 h 580"/>
                          <a:gd name="T28" fmla="*/ 107 w 107"/>
                          <a:gd name="T29" fmla="*/ 580 h 580"/>
                          <a:gd name="T30" fmla="*/ 107 w 107"/>
                          <a:gd name="T31" fmla="*/ 77 h 580"/>
                          <a:gd name="T32" fmla="*/ 92 w 107"/>
                          <a:gd name="T33" fmla="*/ 77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7" h="580">
                            <a:moveTo>
                              <a:pt x="92" y="77"/>
                            </a:moveTo>
                            <a:cubicBezTo>
                              <a:pt x="92" y="74"/>
                              <a:pt x="92" y="51"/>
                              <a:pt x="92" y="51"/>
                            </a:cubicBezTo>
                            <a:cubicBezTo>
                              <a:pt x="92" y="51"/>
                              <a:pt x="82" y="51"/>
                              <a:pt x="79" y="51"/>
                            </a:cubicBezTo>
                            <a:cubicBezTo>
                              <a:pt x="79" y="47"/>
                              <a:pt x="79" y="23"/>
                              <a:pt x="79" y="23"/>
                            </a:cubicBezTo>
                            <a:cubicBezTo>
                              <a:pt x="79" y="23"/>
                              <a:pt x="63" y="23"/>
                              <a:pt x="59" y="23"/>
                            </a:cubicBezTo>
                            <a:cubicBezTo>
                              <a:pt x="59" y="20"/>
                              <a:pt x="59" y="0"/>
                              <a:pt x="59" y="0"/>
                            </a:cubicBezTo>
                            <a:cubicBezTo>
                              <a:pt x="47" y="0"/>
                              <a:pt x="47" y="0"/>
                              <a:pt x="47" y="0"/>
                            </a:cubicBezTo>
                            <a:cubicBezTo>
                              <a:pt x="47" y="0"/>
                              <a:pt x="47" y="20"/>
                              <a:pt x="47" y="23"/>
                            </a:cubicBezTo>
                            <a:cubicBezTo>
                              <a:pt x="44" y="23"/>
                              <a:pt x="28" y="23"/>
                              <a:pt x="28" y="23"/>
                            </a:cubicBezTo>
                            <a:cubicBezTo>
                              <a:pt x="28" y="23"/>
                              <a:pt x="28" y="47"/>
                              <a:pt x="28" y="51"/>
                            </a:cubicBezTo>
                            <a:cubicBezTo>
                              <a:pt x="25" y="51"/>
                              <a:pt x="15" y="51"/>
                              <a:pt x="15" y="51"/>
                            </a:cubicBezTo>
                            <a:cubicBezTo>
                              <a:pt x="15" y="51"/>
                              <a:pt x="15" y="74"/>
                              <a:pt x="15" y="77"/>
                            </a:cubicBezTo>
                            <a:cubicBezTo>
                              <a:pt x="12" y="77"/>
                              <a:pt x="0" y="77"/>
                              <a:pt x="0" y="77"/>
                            </a:cubicBezTo>
                            <a:cubicBezTo>
                              <a:pt x="0" y="580"/>
                              <a:pt x="0" y="580"/>
                              <a:pt x="0" y="580"/>
                            </a:cubicBezTo>
                            <a:cubicBezTo>
                              <a:pt x="107" y="580"/>
                              <a:pt x="107" y="580"/>
                              <a:pt x="107" y="580"/>
                            </a:cubicBezTo>
                            <a:cubicBezTo>
                              <a:pt x="107" y="77"/>
                              <a:pt x="107" y="77"/>
                              <a:pt x="107" y="77"/>
                            </a:cubicBezTo>
                            <a:cubicBezTo>
                              <a:pt x="107" y="77"/>
                              <a:pt x="95" y="77"/>
                              <a:pt x="92" y="7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76" name="Freeform 896">
                        <a:extLst>
                          <a:ext uri="{FF2B5EF4-FFF2-40B4-BE49-F238E27FC236}">
                            <a16:creationId xmlns:a16="http://schemas.microsoft.com/office/drawing/2014/main" id="{F80D4DC4-D20E-45C0-9F41-A4A701DC4CE8}"/>
                          </a:ext>
                        </a:extLst>
                      </p:cNvPr>
                      <p:cNvSpPr>
                        <a:spLocks noChangeAspect="1"/>
                      </p:cNvSpPr>
                      <p:nvPr/>
                    </p:nvSpPr>
                    <p:spPr bwMode="gray">
                      <a:xfrm>
                        <a:off x="1686" y="2537"/>
                        <a:ext cx="233" cy="1351"/>
                      </a:xfrm>
                      <a:custGeom>
                        <a:avLst/>
                        <a:gdLst>
                          <a:gd name="T0" fmla="*/ 84 w 99"/>
                          <a:gd name="T1" fmla="*/ 51 h 572"/>
                          <a:gd name="T2" fmla="*/ 71 w 99"/>
                          <a:gd name="T3" fmla="*/ 51 h 572"/>
                          <a:gd name="T4" fmla="*/ 71 w 99"/>
                          <a:gd name="T5" fmla="*/ 23 h 572"/>
                          <a:gd name="T6" fmla="*/ 51 w 99"/>
                          <a:gd name="T7" fmla="*/ 23 h 572"/>
                          <a:gd name="T8" fmla="*/ 51 w 99"/>
                          <a:gd name="T9" fmla="*/ 0 h 572"/>
                          <a:gd name="T10" fmla="*/ 47 w 99"/>
                          <a:gd name="T11" fmla="*/ 0 h 572"/>
                          <a:gd name="T12" fmla="*/ 47 w 99"/>
                          <a:gd name="T13" fmla="*/ 23 h 572"/>
                          <a:gd name="T14" fmla="*/ 28 w 99"/>
                          <a:gd name="T15" fmla="*/ 23 h 572"/>
                          <a:gd name="T16" fmla="*/ 28 w 99"/>
                          <a:gd name="T17" fmla="*/ 51 h 572"/>
                          <a:gd name="T18" fmla="*/ 15 w 99"/>
                          <a:gd name="T19" fmla="*/ 51 h 572"/>
                          <a:gd name="T20" fmla="*/ 15 w 99"/>
                          <a:gd name="T21" fmla="*/ 77 h 572"/>
                          <a:gd name="T22" fmla="*/ 0 w 99"/>
                          <a:gd name="T23" fmla="*/ 77 h 572"/>
                          <a:gd name="T24" fmla="*/ 0 w 99"/>
                          <a:gd name="T25" fmla="*/ 572 h 572"/>
                          <a:gd name="T26" fmla="*/ 99 w 99"/>
                          <a:gd name="T27" fmla="*/ 572 h 572"/>
                          <a:gd name="T28" fmla="*/ 99 w 99"/>
                          <a:gd name="T29" fmla="*/ 77 h 572"/>
                          <a:gd name="T30" fmla="*/ 84 w 99"/>
                          <a:gd name="T31" fmla="*/ 77 h 572"/>
                          <a:gd name="T32" fmla="*/ 84 w 99"/>
                          <a:gd name="T33" fmla="*/ 51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9" h="572">
                            <a:moveTo>
                              <a:pt x="84" y="51"/>
                            </a:moveTo>
                            <a:cubicBezTo>
                              <a:pt x="81" y="51"/>
                              <a:pt x="71" y="51"/>
                              <a:pt x="71" y="51"/>
                            </a:cubicBezTo>
                            <a:cubicBezTo>
                              <a:pt x="71" y="51"/>
                              <a:pt x="71" y="26"/>
                              <a:pt x="71" y="23"/>
                            </a:cubicBezTo>
                            <a:cubicBezTo>
                              <a:pt x="68" y="23"/>
                              <a:pt x="51" y="23"/>
                              <a:pt x="51" y="23"/>
                            </a:cubicBezTo>
                            <a:cubicBezTo>
                              <a:pt x="51" y="23"/>
                              <a:pt x="51" y="3"/>
                              <a:pt x="51" y="0"/>
                            </a:cubicBezTo>
                            <a:cubicBezTo>
                              <a:pt x="50" y="0"/>
                              <a:pt x="49" y="0"/>
                              <a:pt x="47" y="0"/>
                            </a:cubicBezTo>
                            <a:cubicBezTo>
                              <a:pt x="47" y="3"/>
                              <a:pt x="47" y="23"/>
                              <a:pt x="47" y="23"/>
                            </a:cubicBezTo>
                            <a:cubicBezTo>
                              <a:pt x="47" y="23"/>
                              <a:pt x="31" y="23"/>
                              <a:pt x="28" y="23"/>
                            </a:cubicBezTo>
                            <a:cubicBezTo>
                              <a:pt x="28" y="26"/>
                              <a:pt x="28" y="51"/>
                              <a:pt x="28" y="51"/>
                            </a:cubicBezTo>
                            <a:cubicBezTo>
                              <a:pt x="28" y="51"/>
                              <a:pt x="18" y="51"/>
                              <a:pt x="15" y="51"/>
                            </a:cubicBezTo>
                            <a:cubicBezTo>
                              <a:pt x="15" y="54"/>
                              <a:pt x="15" y="77"/>
                              <a:pt x="15" y="77"/>
                            </a:cubicBezTo>
                            <a:cubicBezTo>
                              <a:pt x="15" y="77"/>
                              <a:pt x="3" y="77"/>
                              <a:pt x="0" y="77"/>
                            </a:cubicBezTo>
                            <a:cubicBezTo>
                              <a:pt x="0" y="81"/>
                              <a:pt x="0" y="568"/>
                              <a:pt x="0" y="572"/>
                            </a:cubicBezTo>
                            <a:cubicBezTo>
                              <a:pt x="4" y="572"/>
                              <a:pt x="95" y="572"/>
                              <a:pt x="99" y="572"/>
                            </a:cubicBezTo>
                            <a:cubicBezTo>
                              <a:pt x="99" y="568"/>
                              <a:pt x="99" y="81"/>
                              <a:pt x="99" y="77"/>
                            </a:cubicBezTo>
                            <a:cubicBezTo>
                              <a:pt x="96" y="77"/>
                              <a:pt x="84" y="77"/>
                              <a:pt x="84" y="77"/>
                            </a:cubicBezTo>
                            <a:cubicBezTo>
                              <a:pt x="84" y="77"/>
                              <a:pt x="84" y="54"/>
                              <a:pt x="84" y="51"/>
                            </a:cubicBezTo>
                            <a:close/>
                          </a:path>
                        </a:pathLst>
                      </a:custGeom>
                      <a:solidFill>
                        <a:srgbClr val="7E7E7E"/>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sp>
                  <p:nvSpPr>
                    <p:cNvPr id="278" name="Rectangle 897">
                      <a:extLst>
                        <a:ext uri="{FF2B5EF4-FFF2-40B4-BE49-F238E27FC236}">
                          <a16:creationId xmlns:a16="http://schemas.microsoft.com/office/drawing/2014/main" id="{4E44C83F-B877-4AD0-973F-170CC5D3B9CE}"/>
                        </a:ext>
                      </a:extLst>
                    </p:cNvPr>
                    <p:cNvSpPr>
                      <a:spLocks noChangeAspect="1" noChangeArrowheads="1"/>
                    </p:cNvSpPr>
                    <p:nvPr/>
                  </p:nvSpPr>
                  <p:spPr bwMode="gray">
                    <a:xfrm>
                      <a:off x="869" y="86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9" name="Rectangle 898">
                      <a:extLst>
                        <a:ext uri="{FF2B5EF4-FFF2-40B4-BE49-F238E27FC236}">
                          <a16:creationId xmlns:a16="http://schemas.microsoft.com/office/drawing/2014/main" id="{DDE53856-7442-4E62-8081-ED61DC559906}"/>
                        </a:ext>
                      </a:extLst>
                    </p:cNvPr>
                    <p:cNvSpPr>
                      <a:spLocks noChangeAspect="1" noChangeArrowheads="1"/>
                    </p:cNvSpPr>
                    <p:nvPr/>
                  </p:nvSpPr>
                  <p:spPr bwMode="gray">
                    <a:xfrm>
                      <a:off x="916" y="86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0" name="Rectangle 899">
                      <a:extLst>
                        <a:ext uri="{FF2B5EF4-FFF2-40B4-BE49-F238E27FC236}">
                          <a16:creationId xmlns:a16="http://schemas.microsoft.com/office/drawing/2014/main" id="{E8033015-9358-43A7-944E-7FE38D341579}"/>
                        </a:ext>
                      </a:extLst>
                    </p:cNvPr>
                    <p:cNvSpPr>
                      <a:spLocks noChangeAspect="1" noChangeArrowheads="1"/>
                    </p:cNvSpPr>
                    <p:nvPr/>
                  </p:nvSpPr>
                  <p:spPr bwMode="gray">
                    <a:xfrm>
                      <a:off x="963" y="86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1" name="Rectangle 900">
                      <a:extLst>
                        <a:ext uri="{FF2B5EF4-FFF2-40B4-BE49-F238E27FC236}">
                          <a16:creationId xmlns:a16="http://schemas.microsoft.com/office/drawing/2014/main" id="{EC896EE3-A938-433C-B784-65C3434FDBC1}"/>
                        </a:ext>
                      </a:extLst>
                    </p:cNvPr>
                    <p:cNvSpPr>
                      <a:spLocks noChangeAspect="1" noChangeArrowheads="1"/>
                    </p:cNvSpPr>
                    <p:nvPr/>
                  </p:nvSpPr>
                  <p:spPr bwMode="gray">
                    <a:xfrm>
                      <a:off x="1008" y="86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2" name="Rectangle 901">
                      <a:extLst>
                        <a:ext uri="{FF2B5EF4-FFF2-40B4-BE49-F238E27FC236}">
                          <a16:creationId xmlns:a16="http://schemas.microsoft.com/office/drawing/2014/main" id="{FCE956EA-7EDC-4F58-8D91-6290E32B192E}"/>
                        </a:ext>
                      </a:extLst>
                    </p:cNvPr>
                    <p:cNvSpPr>
                      <a:spLocks noChangeAspect="1" noChangeArrowheads="1"/>
                    </p:cNvSpPr>
                    <p:nvPr/>
                  </p:nvSpPr>
                  <p:spPr bwMode="gray">
                    <a:xfrm>
                      <a:off x="869" y="911"/>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3" name="Rectangle 902">
                      <a:extLst>
                        <a:ext uri="{FF2B5EF4-FFF2-40B4-BE49-F238E27FC236}">
                          <a16:creationId xmlns:a16="http://schemas.microsoft.com/office/drawing/2014/main" id="{2938A75B-BF73-4D73-A1AC-DBC7D689F525}"/>
                        </a:ext>
                      </a:extLst>
                    </p:cNvPr>
                    <p:cNvSpPr>
                      <a:spLocks noChangeAspect="1" noChangeArrowheads="1"/>
                    </p:cNvSpPr>
                    <p:nvPr/>
                  </p:nvSpPr>
                  <p:spPr bwMode="gray">
                    <a:xfrm>
                      <a:off x="916" y="911"/>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4" name="Rectangle 903">
                      <a:extLst>
                        <a:ext uri="{FF2B5EF4-FFF2-40B4-BE49-F238E27FC236}">
                          <a16:creationId xmlns:a16="http://schemas.microsoft.com/office/drawing/2014/main" id="{24E42E27-0579-4803-983B-639E290D36D0}"/>
                        </a:ext>
                      </a:extLst>
                    </p:cNvPr>
                    <p:cNvSpPr>
                      <a:spLocks noChangeAspect="1" noChangeArrowheads="1"/>
                    </p:cNvSpPr>
                    <p:nvPr/>
                  </p:nvSpPr>
                  <p:spPr bwMode="gray">
                    <a:xfrm>
                      <a:off x="963" y="911"/>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5" name="Rectangle 904">
                      <a:extLst>
                        <a:ext uri="{FF2B5EF4-FFF2-40B4-BE49-F238E27FC236}">
                          <a16:creationId xmlns:a16="http://schemas.microsoft.com/office/drawing/2014/main" id="{38F923BE-19FF-44C7-A192-B46981B8B204}"/>
                        </a:ext>
                      </a:extLst>
                    </p:cNvPr>
                    <p:cNvSpPr>
                      <a:spLocks noChangeAspect="1" noChangeArrowheads="1"/>
                    </p:cNvSpPr>
                    <p:nvPr/>
                  </p:nvSpPr>
                  <p:spPr bwMode="gray">
                    <a:xfrm>
                      <a:off x="1008" y="911"/>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6" name="Rectangle 905">
                      <a:extLst>
                        <a:ext uri="{FF2B5EF4-FFF2-40B4-BE49-F238E27FC236}">
                          <a16:creationId xmlns:a16="http://schemas.microsoft.com/office/drawing/2014/main" id="{7303C20E-CE3F-442C-8FC1-D8A97FEBEB4A}"/>
                        </a:ext>
                      </a:extLst>
                    </p:cNvPr>
                    <p:cNvSpPr>
                      <a:spLocks noChangeAspect="1" noChangeArrowheads="1"/>
                    </p:cNvSpPr>
                    <p:nvPr/>
                  </p:nvSpPr>
                  <p:spPr bwMode="gray">
                    <a:xfrm>
                      <a:off x="869" y="95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7" name="Rectangle 906">
                      <a:extLst>
                        <a:ext uri="{FF2B5EF4-FFF2-40B4-BE49-F238E27FC236}">
                          <a16:creationId xmlns:a16="http://schemas.microsoft.com/office/drawing/2014/main" id="{E364EBEA-B7A3-4BD0-824B-08E63BA3176C}"/>
                        </a:ext>
                      </a:extLst>
                    </p:cNvPr>
                    <p:cNvSpPr>
                      <a:spLocks noChangeAspect="1" noChangeArrowheads="1"/>
                    </p:cNvSpPr>
                    <p:nvPr/>
                  </p:nvSpPr>
                  <p:spPr bwMode="gray">
                    <a:xfrm>
                      <a:off x="916" y="95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8" name="Rectangle 907">
                      <a:extLst>
                        <a:ext uri="{FF2B5EF4-FFF2-40B4-BE49-F238E27FC236}">
                          <a16:creationId xmlns:a16="http://schemas.microsoft.com/office/drawing/2014/main" id="{2CE7EFD5-F5EA-48F0-A275-4A241626FEBB}"/>
                        </a:ext>
                      </a:extLst>
                    </p:cNvPr>
                    <p:cNvSpPr>
                      <a:spLocks noChangeAspect="1" noChangeArrowheads="1"/>
                    </p:cNvSpPr>
                    <p:nvPr/>
                  </p:nvSpPr>
                  <p:spPr bwMode="gray">
                    <a:xfrm>
                      <a:off x="963" y="95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89" name="Rectangle 908">
                      <a:extLst>
                        <a:ext uri="{FF2B5EF4-FFF2-40B4-BE49-F238E27FC236}">
                          <a16:creationId xmlns:a16="http://schemas.microsoft.com/office/drawing/2014/main" id="{7F91B0E1-3063-475F-80F0-0C64DA51672D}"/>
                        </a:ext>
                      </a:extLst>
                    </p:cNvPr>
                    <p:cNvSpPr>
                      <a:spLocks noChangeAspect="1" noChangeArrowheads="1"/>
                    </p:cNvSpPr>
                    <p:nvPr/>
                  </p:nvSpPr>
                  <p:spPr bwMode="gray">
                    <a:xfrm>
                      <a:off x="1008" y="95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0" name="Rectangle 909">
                      <a:extLst>
                        <a:ext uri="{FF2B5EF4-FFF2-40B4-BE49-F238E27FC236}">
                          <a16:creationId xmlns:a16="http://schemas.microsoft.com/office/drawing/2014/main" id="{8555CE4C-88CA-4984-8C22-B5CB0BABA68B}"/>
                        </a:ext>
                      </a:extLst>
                    </p:cNvPr>
                    <p:cNvSpPr>
                      <a:spLocks noChangeAspect="1" noChangeArrowheads="1"/>
                    </p:cNvSpPr>
                    <p:nvPr/>
                  </p:nvSpPr>
                  <p:spPr bwMode="gray">
                    <a:xfrm>
                      <a:off x="869" y="100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1" name="Rectangle 910">
                      <a:extLst>
                        <a:ext uri="{FF2B5EF4-FFF2-40B4-BE49-F238E27FC236}">
                          <a16:creationId xmlns:a16="http://schemas.microsoft.com/office/drawing/2014/main" id="{8EFBAD1C-3892-491C-8A50-8592D89ED75D}"/>
                        </a:ext>
                      </a:extLst>
                    </p:cNvPr>
                    <p:cNvSpPr>
                      <a:spLocks noChangeAspect="1" noChangeArrowheads="1"/>
                    </p:cNvSpPr>
                    <p:nvPr/>
                  </p:nvSpPr>
                  <p:spPr bwMode="gray">
                    <a:xfrm>
                      <a:off x="916" y="100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2" name="Rectangle 911">
                      <a:extLst>
                        <a:ext uri="{FF2B5EF4-FFF2-40B4-BE49-F238E27FC236}">
                          <a16:creationId xmlns:a16="http://schemas.microsoft.com/office/drawing/2014/main" id="{788B6519-9894-4FA9-BEF8-FFB4534C6DEC}"/>
                        </a:ext>
                      </a:extLst>
                    </p:cNvPr>
                    <p:cNvSpPr>
                      <a:spLocks noChangeAspect="1" noChangeArrowheads="1"/>
                    </p:cNvSpPr>
                    <p:nvPr/>
                  </p:nvSpPr>
                  <p:spPr bwMode="gray">
                    <a:xfrm>
                      <a:off x="963" y="100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3" name="Rectangle 912">
                      <a:extLst>
                        <a:ext uri="{FF2B5EF4-FFF2-40B4-BE49-F238E27FC236}">
                          <a16:creationId xmlns:a16="http://schemas.microsoft.com/office/drawing/2014/main" id="{B9398B37-BB7D-4BDB-ADB1-E7FDAF116453}"/>
                        </a:ext>
                      </a:extLst>
                    </p:cNvPr>
                    <p:cNvSpPr>
                      <a:spLocks noChangeAspect="1" noChangeArrowheads="1"/>
                    </p:cNvSpPr>
                    <p:nvPr/>
                  </p:nvSpPr>
                  <p:spPr bwMode="gray">
                    <a:xfrm>
                      <a:off x="1008" y="100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4" name="Rectangle 913">
                      <a:extLst>
                        <a:ext uri="{FF2B5EF4-FFF2-40B4-BE49-F238E27FC236}">
                          <a16:creationId xmlns:a16="http://schemas.microsoft.com/office/drawing/2014/main" id="{37F92406-A5E7-4F45-A99B-8FD0AC7D4C62}"/>
                        </a:ext>
                      </a:extLst>
                    </p:cNvPr>
                    <p:cNvSpPr>
                      <a:spLocks noChangeAspect="1" noChangeArrowheads="1"/>
                    </p:cNvSpPr>
                    <p:nvPr/>
                  </p:nvSpPr>
                  <p:spPr bwMode="gray">
                    <a:xfrm>
                      <a:off x="869" y="104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5" name="Rectangle 914">
                      <a:extLst>
                        <a:ext uri="{FF2B5EF4-FFF2-40B4-BE49-F238E27FC236}">
                          <a16:creationId xmlns:a16="http://schemas.microsoft.com/office/drawing/2014/main" id="{B3B7A1F4-8AF7-4638-B1E0-9CE89BEB951C}"/>
                        </a:ext>
                      </a:extLst>
                    </p:cNvPr>
                    <p:cNvSpPr>
                      <a:spLocks noChangeAspect="1" noChangeArrowheads="1"/>
                    </p:cNvSpPr>
                    <p:nvPr/>
                  </p:nvSpPr>
                  <p:spPr bwMode="gray">
                    <a:xfrm>
                      <a:off x="916" y="104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6" name="Rectangle 915">
                      <a:extLst>
                        <a:ext uri="{FF2B5EF4-FFF2-40B4-BE49-F238E27FC236}">
                          <a16:creationId xmlns:a16="http://schemas.microsoft.com/office/drawing/2014/main" id="{964AD12D-25CB-4273-8731-8C8ABD5BDC66}"/>
                        </a:ext>
                      </a:extLst>
                    </p:cNvPr>
                    <p:cNvSpPr>
                      <a:spLocks noChangeAspect="1" noChangeArrowheads="1"/>
                    </p:cNvSpPr>
                    <p:nvPr/>
                  </p:nvSpPr>
                  <p:spPr bwMode="gray">
                    <a:xfrm>
                      <a:off x="963" y="104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7" name="Rectangle 916">
                      <a:extLst>
                        <a:ext uri="{FF2B5EF4-FFF2-40B4-BE49-F238E27FC236}">
                          <a16:creationId xmlns:a16="http://schemas.microsoft.com/office/drawing/2014/main" id="{82923E29-C6F0-47FF-A065-965E99200B60}"/>
                        </a:ext>
                      </a:extLst>
                    </p:cNvPr>
                    <p:cNvSpPr>
                      <a:spLocks noChangeAspect="1" noChangeArrowheads="1"/>
                    </p:cNvSpPr>
                    <p:nvPr/>
                  </p:nvSpPr>
                  <p:spPr bwMode="gray">
                    <a:xfrm>
                      <a:off x="1008" y="104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8" name="Rectangle 917">
                      <a:extLst>
                        <a:ext uri="{FF2B5EF4-FFF2-40B4-BE49-F238E27FC236}">
                          <a16:creationId xmlns:a16="http://schemas.microsoft.com/office/drawing/2014/main" id="{04A0FCC6-B0CC-4031-A169-3C293C5834A7}"/>
                        </a:ext>
                      </a:extLst>
                    </p:cNvPr>
                    <p:cNvSpPr>
                      <a:spLocks noChangeAspect="1" noChangeArrowheads="1"/>
                    </p:cNvSpPr>
                    <p:nvPr/>
                  </p:nvSpPr>
                  <p:spPr bwMode="gray">
                    <a:xfrm>
                      <a:off x="869" y="109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99" name="Rectangle 918">
                      <a:extLst>
                        <a:ext uri="{FF2B5EF4-FFF2-40B4-BE49-F238E27FC236}">
                          <a16:creationId xmlns:a16="http://schemas.microsoft.com/office/drawing/2014/main" id="{70905504-E3A9-4C79-B27E-0A41C7337E41}"/>
                        </a:ext>
                      </a:extLst>
                    </p:cNvPr>
                    <p:cNvSpPr>
                      <a:spLocks noChangeAspect="1" noChangeArrowheads="1"/>
                    </p:cNvSpPr>
                    <p:nvPr/>
                  </p:nvSpPr>
                  <p:spPr bwMode="gray">
                    <a:xfrm>
                      <a:off x="916" y="109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0" name="Rectangle 919">
                      <a:extLst>
                        <a:ext uri="{FF2B5EF4-FFF2-40B4-BE49-F238E27FC236}">
                          <a16:creationId xmlns:a16="http://schemas.microsoft.com/office/drawing/2014/main" id="{FB9764DF-90FD-42F4-8C4A-334A9D0DF2FE}"/>
                        </a:ext>
                      </a:extLst>
                    </p:cNvPr>
                    <p:cNvSpPr>
                      <a:spLocks noChangeAspect="1" noChangeArrowheads="1"/>
                    </p:cNvSpPr>
                    <p:nvPr/>
                  </p:nvSpPr>
                  <p:spPr bwMode="gray">
                    <a:xfrm>
                      <a:off x="963" y="109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1" name="Rectangle 920">
                      <a:extLst>
                        <a:ext uri="{FF2B5EF4-FFF2-40B4-BE49-F238E27FC236}">
                          <a16:creationId xmlns:a16="http://schemas.microsoft.com/office/drawing/2014/main" id="{4F9240CA-ECA2-47ED-ACD0-E29E143A990E}"/>
                        </a:ext>
                      </a:extLst>
                    </p:cNvPr>
                    <p:cNvSpPr>
                      <a:spLocks noChangeAspect="1" noChangeArrowheads="1"/>
                    </p:cNvSpPr>
                    <p:nvPr/>
                  </p:nvSpPr>
                  <p:spPr bwMode="gray">
                    <a:xfrm>
                      <a:off x="1008" y="109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2" name="Rectangle 921">
                      <a:extLst>
                        <a:ext uri="{FF2B5EF4-FFF2-40B4-BE49-F238E27FC236}">
                          <a16:creationId xmlns:a16="http://schemas.microsoft.com/office/drawing/2014/main" id="{57C7851E-121A-42EC-848C-3958E9C5E34D}"/>
                        </a:ext>
                      </a:extLst>
                    </p:cNvPr>
                    <p:cNvSpPr>
                      <a:spLocks noChangeAspect="1" noChangeArrowheads="1"/>
                    </p:cNvSpPr>
                    <p:nvPr/>
                  </p:nvSpPr>
                  <p:spPr bwMode="gray">
                    <a:xfrm>
                      <a:off x="869" y="1137"/>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3" name="Rectangle 922">
                      <a:extLst>
                        <a:ext uri="{FF2B5EF4-FFF2-40B4-BE49-F238E27FC236}">
                          <a16:creationId xmlns:a16="http://schemas.microsoft.com/office/drawing/2014/main" id="{5EDA5B49-95EC-435E-A580-ADFDEB3DC682}"/>
                        </a:ext>
                      </a:extLst>
                    </p:cNvPr>
                    <p:cNvSpPr>
                      <a:spLocks noChangeAspect="1" noChangeArrowheads="1"/>
                    </p:cNvSpPr>
                    <p:nvPr/>
                  </p:nvSpPr>
                  <p:spPr bwMode="gray">
                    <a:xfrm>
                      <a:off x="916" y="1137"/>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4" name="Rectangle 923">
                      <a:extLst>
                        <a:ext uri="{FF2B5EF4-FFF2-40B4-BE49-F238E27FC236}">
                          <a16:creationId xmlns:a16="http://schemas.microsoft.com/office/drawing/2014/main" id="{C0B67B6A-8258-44CD-A8B2-2DED75F877AC}"/>
                        </a:ext>
                      </a:extLst>
                    </p:cNvPr>
                    <p:cNvSpPr>
                      <a:spLocks noChangeAspect="1" noChangeArrowheads="1"/>
                    </p:cNvSpPr>
                    <p:nvPr/>
                  </p:nvSpPr>
                  <p:spPr bwMode="gray">
                    <a:xfrm>
                      <a:off x="963" y="1137"/>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5" name="Rectangle 924">
                      <a:extLst>
                        <a:ext uri="{FF2B5EF4-FFF2-40B4-BE49-F238E27FC236}">
                          <a16:creationId xmlns:a16="http://schemas.microsoft.com/office/drawing/2014/main" id="{4B65ED2C-9397-4E9E-B0AA-6E4686C7C54B}"/>
                        </a:ext>
                      </a:extLst>
                    </p:cNvPr>
                    <p:cNvSpPr>
                      <a:spLocks noChangeAspect="1" noChangeArrowheads="1"/>
                    </p:cNvSpPr>
                    <p:nvPr/>
                  </p:nvSpPr>
                  <p:spPr bwMode="gray">
                    <a:xfrm>
                      <a:off x="1008" y="1137"/>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6" name="Rectangle 925">
                      <a:extLst>
                        <a:ext uri="{FF2B5EF4-FFF2-40B4-BE49-F238E27FC236}">
                          <a16:creationId xmlns:a16="http://schemas.microsoft.com/office/drawing/2014/main" id="{AA866F6F-97BF-4439-91AE-5E5BFC9E176C}"/>
                        </a:ext>
                      </a:extLst>
                    </p:cNvPr>
                    <p:cNvSpPr>
                      <a:spLocks noChangeAspect="1" noChangeArrowheads="1"/>
                    </p:cNvSpPr>
                    <p:nvPr/>
                  </p:nvSpPr>
                  <p:spPr bwMode="gray">
                    <a:xfrm>
                      <a:off x="869" y="1182"/>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7" name="Rectangle 926">
                      <a:extLst>
                        <a:ext uri="{FF2B5EF4-FFF2-40B4-BE49-F238E27FC236}">
                          <a16:creationId xmlns:a16="http://schemas.microsoft.com/office/drawing/2014/main" id="{7D1D20E4-AE58-48D6-9BAC-D53B71AB5F78}"/>
                        </a:ext>
                      </a:extLst>
                    </p:cNvPr>
                    <p:cNvSpPr>
                      <a:spLocks noChangeAspect="1" noChangeArrowheads="1"/>
                    </p:cNvSpPr>
                    <p:nvPr/>
                  </p:nvSpPr>
                  <p:spPr bwMode="gray">
                    <a:xfrm>
                      <a:off x="916" y="1182"/>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8" name="Rectangle 927">
                      <a:extLst>
                        <a:ext uri="{FF2B5EF4-FFF2-40B4-BE49-F238E27FC236}">
                          <a16:creationId xmlns:a16="http://schemas.microsoft.com/office/drawing/2014/main" id="{D3BD5069-8113-4D80-9F81-C9CCA7199EB1}"/>
                        </a:ext>
                      </a:extLst>
                    </p:cNvPr>
                    <p:cNvSpPr>
                      <a:spLocks noChangeAspect="1" noChangeArrowheads="1"/>
                    </p:cNvSpPr>
                    <p:nvPr/>
                  </p:nvSpPr>
                  <p:spPr bwMode="gray">
                    <a:xfrm>
                      <a:off x="963" y="1182"/>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09" name="Rectangle 928">
                      <a:extLst>
                        <a:ext uri="{FF2B5EF4-FFF2-40B4-BE49-F238E27FC236}">
                          <a16:creationId xmlns:a16="http://schemas.microsoft.com/office/drawing/2014/main" id="{2B84D11E-1867-4423-BA8A-BF80669AD367}"/>
                        </a:ext>
                      </a:extLst>
                    </p:cNvPr>
                    <p:cNvSpPr>
                      <a:spLocks noChangeAspect="1" noChangeArrowheads="1"/>
                    </p:cNvSpPr>
                    <p:nvPr/>
                  </p:nvSpPr>
                  <p:spPr bwMode="gray">
                    <a:xfrm>
                      <a:off x="1008" y="1182"/>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0" name="Rectangle 929">
                      <a:extLst>
                        <a:ext uri="{FF2B5EF4-FFF2-40B4-BE49-F238E27FC236}">
                          <a16:creationId xmlns:a16="http://schemas.microsoft.com/office/drawing/2014/main" id="{2242C9E3-C156-404E-97EF-64BE392023F5}"/>
                        </a:ext>
                      </a:extLst>
                    </p:cNvPr>
                    <p:cNvSpPr>
                      <a:spLocks noChangeAspect="1" noChangeArrowheads="1"/>
                    </p:cNvSpPr>
                    <p:nvPr/>
                  </p:nvSpPr>
                  <p:spPr bwMode="gray">
                    <a:xfrm>
                      <a:off x="869" y="123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1" name="Rectangle 930">
                      <a:extLst>
                        <a:ext uri="{FF2B5EF4-FFF2-40B4-BE49-F238E27FC236}">
                          <a16:creationId xmlns:a16="http://schemas.microsoft.com/office/drawing/2014/main" id="{FC66F235-D724-4350-B9BD-75F45D4ADF11}"/>
                        </a:ext>
                      </a:extLst>
                    </p:cNvPr>
                    <p:cNvSpPr>
                      <a:spLocks noChangeAspect="1" noChangeArrowheads="1"/>
                    </p:cNvSpPr>
                    <p:nvPr/>
                  </p:nvSpPr>
                  <p:spPr bwMode="gray">
                    <a:xfrm>
                      <a:off x="916" y="123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2" name="Rectangle 931">
                      <a:extLst>
                        <a:ext uri="{FF2B5EF4-FFF2-40B4-BE49-F238E27FC236}">
                          <a16:creationId xmlns:a16="http://schemas.microsoft.com/office/drawing/2014/main" id="{81A58A63-1CD4-4D68-900B-1DF95D112737}"/>
                        </a:ext>
                      </a:extLst>
                    </p:cNvPr>
                    <p:cNvSpPr>
                      <a:spLocks noChangeAspect="1" noChangeArrowheads="1"/>
                    </p:cNvSpPr>
                    <p:nvPr/>
                  </p:nvSpPr>
                  <p:spPr bwMode="gray">
                    <a:xfrm>
                      <a:off x="963" y="123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3" name="Rectangle 932">
                      <a:extLst>
                        <a:ext uri="{FF2B5EF4-FFF2-40B4-BE49-F238E27FC236}">
                          <a16:creationId xmlns:a16="http://schemas.microsoft.com/office/drawing/2014/main" id="{74EAC191-9449-4CD0-9669-0E197E8704BB}"/>
                        </a:ext>
                      </a:extLst>
                    </p:cNvPr>
                    <p:cNvSpPr>
                      <a:spLocks noChangeAspect="1" noChangeArrowheads="1"/>
                    </p:cNvSpPr>
                    <p:nvPr/>
                  </p:nvSpPr>
                  <p:spPr bwMode="gray">
                    <a:xfrm>
                      <a:off x="1008" y="123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4" name="Rectangle 933">
                      <a:extLst>
                        <a:ext uri="{FF2B5EF4-FFF2-40B4-BE49-F238E27FC236}">
                          <a16:creationId xmlns:a16="http://schemas.microsoft.com/office/drawing/2014/main" id="{4F1F6FC2-93E1-4C75-8871-48A467AE7A01}"/>
                        </a:ext>
                      </a:extLst>
                    </p:cNvPr>
                    <p:cNvSpPr>
                      <a:spLocks noChangeAspect="1" noChangeArrowheads="1"/>
                    </p:cNvSpPr>
                    <p:nvPr/>
                  </p:nvSpPr>
                  <p:spPr bwMode="gray">
                    <a:xfrm>
                      <a:off x="869" y="1274"/>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5" name="Rectangle 934">
                      <a:extLst>
                        <a:ext uri="{FF2B5EF4-FFF2-40B4-BE49-F238E27FC236}">
                          <a16:creationId xmlns:a16="http://schemas.microsoft.com/office/drawing/2014/main" id="{DBFD8D70-5B9E-45B5-94F0-84CDF9CCE3D5}"/>
                        </a:ext>
                      </a:extLst>
                    </p:cNvPr>
                    <p:cNvSpPr>
                      <a:spLocks noChangeAspect="1" noChangeArrowheads="1"/>
                    </p:cNvSpPr>
                    <p:nvPr/>
                  </p:nvSpPr>
                  <p:spPr bwMode="gray">
                    <a:xfrm>
                      <a:off x="916" y="1274"/>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6" name="Rectangle 935">
                      <a:extLst>
                        <a:ext uri="{FF2B5EF4-FFF2-40B4-BE49-F238E27FC236}">
                          <a16:creationId xmlns:a16="http://schemas.microsoft.com/office/drawing/2014/main" id="{4A56E7FE-2188-4D0A-B7BD-1152BEF3C13F}"/>
                        </a:ext>
                      </a:extLst>
                    </p:cNvPr>
                    <p:cNvSpPr>
                      <a:spLocks noChangeAspect="1" noChangeArrowheads="1"/>
                    </p:cNvSpPr>
                    <p:nvPr/>
                  </p:nvSpPr>
                  <p:spPr bwMode="gray">
                    <a:xfrm>
                      <a:off x="963" y="1274"/>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7" name="Rectangle 936">
                      <a:extLst>
                        <a:ext uri="{FF2B5EF4-FFF2-40B4-BE49-F238E27FC236}">
                          <a16:creationId xmlns:a16="http://schemas.microsoft.com/office/drawing/2014/main" id="{69592AB6-0DFF-439B-8C90-3EFFC72BFCC8}"/>
                        </a:ext>
                      </a:extLst>
                    </p:cNvPr>
                    <p:cNvSpPr>
                      <a:spLocks noChangeAspect="1" noChangeArrowheads="1"/>
                    </p:cNvSpPr>
                    <p:nvPr/>
                  </p:nvSpPr>
                  <p:spPr bwMode="gray">
                    <a:xfrm>
                      <a:off x="1008" y="1274"/>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8" name="Rectangle 937">
                      <a:extLst>
                        <a:ext uri="{FF2B5EF4-FFF2-40B4-BE49-F238E27FC236}">
                          <a16:creationId xmlns:a16="http://schemas.microsoft.com/office/drawing/2014/main" id="{349C364A-5A03-4492-8B36-0996B00DF19A}"/>
                        </a:ext>
                      </a:extLst>
                    </p:cNvPr>
                    <p:cNvSpPr>
                      <a:spLocks noChangeAspect="1" noChangeArrowheads="1"/>
                    </p:cNvSpPr>
                    <p:nvPr/>
                  </p:nvSpPr>
                  <p:spPr bwMode="gray">
                    <a:xfrm>
                      <a:off x="869" y="1319"/>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19" name="Rectangle 938">
                      <a:extLst>
                        <a:ext uri="{FF2B5EF4-FFF2-40B4-BE49-F238E27FC236}">
                          <a16:creationId xmlns:a16="http://schemas.microsoft.com/office/drawing/2014/main" id="{3D22023F-88FE-4DF3-97DE-6E4AFAAB2DB0}"/>
                        </a:ext>
                      </a:extLst>
                    </p:cNvPr>
                    <p:cNvSpPr>
                      <a:spLocks noChangeAspect="1" noChangeArrowheads="1"/>
                    </p:cNvSpPr>
                    <p:nvPr/>
                  </p:nvSpPr>
                  <p:spPr bwMode="gray">
                    <a:xfrm>
                      <a:off x="916" y="1319"/>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0" name="Rectangle 939">
                      <a:extLst>
                        <a:ext uri="{FF2B5EF4-FFF2-40B4-BE49-F238E27FC236}">
                          <a16:creationId xmlns:a16="http://schemas.microsoft.com/office/drawing/2014/main" id="{9F8353F1-127C-4EA8-9527-6A4C1F87C6F7}"/>
                        </a:ext>
                      </a:extLst>
                    </p:cNvPr>
                    <p:cNvSpPr>
                      <a:spLocks noChangeAspect="1" noChangeArrowheads="1"/>
                    </p:cNvSpPr>
                    <p:nvPr/>
                  </p:nvSpPr>
                  <p:spPr bwMode="gray">
                    <a:xfrm>
                      <a:off x="963" y="1319"/>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1" name="Rectangle 940">
                      <a:extLst>
                        <a:ext uri="{FF2B5EF4-FFF2-40B4-BE49-F238E27FC236}">
                          <a16:creationId xmlns:a16="http://schemas.microsoft.com/office/drawing/2014/main" id="{4A96B084-12DC-4251-B92B-1EEA7F5DFFFB}"/>
                        </a:ext>
                      </a:extLst>
                    </p:cNvPr>
                    <p:cNvSpPr>
                      <a:spLocks noChangeAspect="1" noChangeArrowheads="1"/>
                    </p:cNvSpPr>
                    <p:nvPr/>
                  </p:nvSpPr>
                  <p:spPr bwMode="gray">
                    <a:xfrm>
                      <a:off x="1008" y="1319"/>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2" name="Rectangle 941">
                      <a:extLst>
                        <a:ext uri="{FF2B5EF4-FFF2-40B4-BE49-F238E27FC236}">
                          <a16:creationId xmlns:a16="http://schemas.microsoft.com/office/drawing/2014/main" id="{54ECC6CA-0B3F-4D3A-8D96-F27E1CE1F2EC}"/>
                        </a:ext>
                      </a:extLst>
                    </p:cNvPr>
                    <p:cNvSpPr>
                      <a:spLocks noChangeAspect="1" noChangeArrowheads="1"/>
                    </p:cNvSpPr>
                    <p:nvPr/>
                  </p:nvSpPr>
                  <p:spPr bwMode="gray">
                    <a:xfrm>
                      <a:off x="869" y="1364"/>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3" name="Rectangle 942">
                      <a:extLst>
                        <a:ext uri="{FF2B5EF4-FFF2-40B4-BE49-F238E27FC236}">
                          <a16:creationId xmlns:a16="http://schemas.microsoft.com/office/drawing/2014/main" id="{24B1668B-BFAF-4EE8-A406-14EB1F7D55A8}"/>
                        </a:ext>
                      </a:extLst>
                    </p:cNvPr>
                    <p:cNvSpPr>
                      <a:spLocks noChangeAspect="1" noChangeArrowheads="1"/>
                    </p:cNvSpPr>
                    <p:nvPr/>
                  </p:nvSpPr>
                  <p:spPr bwMode="gray">
                    <a:xfrm>
                      <a:off x="916" y="1364"/>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4" name="Rectangle 943">
                      <a:extLst>
                        <a:ext uri="{FF2B5EF4-FFF2-40B4-BE49-F238E27FC236}">
                          <a16:creationId xmlns:a16="http://schemas.microsoft.com/office/drawing/2014/main" id="{5DD628F6-45AA-48AF-848F-7366A5AA509C}"/>
                        </a:ext>
                      </a:extLst>
                    </p:cNvPr>
                    <p:cNvSpPr>
                      <a:spLocks noChangeAspect="1" noChangeArrowheads="1"/>
                    </p:cNvSpPr>
                    <p:nvPr/>
                  </p:nvSpPr>
                  <p:spPr bwMode="gray">
                    <a:xfrm>
                      <a:off x="963" y="1364"/>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5" name="Rectangle 944">
                      <a:extLst>
                        <a:ext uri="{FF2B5EF4-FFF2-40B4-BE49-F238E27FC236}">
                          <a16:creationId xmlns:a16="http://schemas.microsoft.com/office/drawing/2014/main" id="{EEEC7630-50B4-4802-91EA-D3DB85DD245D}"/>
                        </a:ext>
                      </a:extLst>
                    </p:cNvPr>
                    <p:cNvSpPr>
                      <a:spLocks noChangeAspect="1" noChangeArrowheads="1"/>
                    </p:cNvSpPr>
                    <p:nvPr/>
                  </p:nvSpPr>
                  <p:spPr bwMode="gray">
                    <a:xfrm>
                      <a:off x="1008" y="1364"/>
                      <a:ext cx="24"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6" name="Rectangle 945">
                      <a:extLst>
                        <a:ext uri="{FF2B5EF4-FFF2-40B4-BE49-F238E27FC236}">
                          <a16:creationId xmlns:a16="http://schemas.microsoft.com/office/drawing/2014/main" id="{6E157CE3-E15F-4E68-81D4-278BDF3A47A0}"/>
                        </a:ext>
                      </a:extLst>
                    </p:cNvPr>
                    <p:cNvSpPr>
                      <a:spLocks noChangeAspect="1" noChangeArrowheads="1"/>
                    </p:cNvSpPr>
                    <p:nvPr/>
                  </p:nvSpPr>
                  <p:spPr bwMode="gray">
                    <a:xfrm>
                      <a:off x="869" y="1412"/>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7" name="Rectangle 946">
                      <a:extLst>
                        <a:ext uri="{FF2B5EF4-FFF2-40B4-BE49-F238E27FC236}">
                          <a16:creationId xmlns:a16="http://schemas.microsoft.com/office/drawing/2014/main" id="{481A21DB-9E9B-446B-A37B-C01D95BD8109}"/>
                        </a:ext>
                      </a:extLst>
                    </p:cNvPr>
                    <p:cNvSpPr>
                      <a:spLocks noChangeAspect="1" noChangeArrowheads="1"/>
                    </p:cNvSpPr>
                    <p:nvPr/>
                  </p:nvSpPr>
                  <p:spPr bwMode="gray">
                    <a:xfrm>
                      <a:off x="916" y="1412"/>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8" name="Rectangle 947">
                      <a:extLst>
                        <a:ext uri="{FF2B5EF4-FFF2-40B4-BE49-F238E27FC236}">
                          <a16:creationId xmlns:a16="http://schemas.microsoft.com/office/drawing/2014/main" id="{C6D8A89C-008F-41D5-94BB-D5EB1BDC003C}"/>
                        </a:ext>
                      </a:extLst>
                    </p:cNvPr>
                    <p:cNvSpPr>
                      <a:spLocks noChangeAspect="1" noChangeArrowheads="1"/>
                    </p:cNvSpPr>
                    <p:nvPr/>
                  </p:nvSpPr>
                  <p:spPr bwMode="gray">
                    <a:xfrm>
                      <a:off x="963" y="1412"/>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29" name="Rectangle 948">
                      <a:extLst>
                        <a:ext uri="{FF2B5EF4-FFF2-40B4-BE49-F238E27FC236}">
                          <a16:creationId xmlns:a16="http://schemas.microsoft.com/office/drawing/2014/main" id="{93A885DA-ABA5-455D-A7FB-5D6C921BF346}"/>
                        </a:ext>
                      </a:extLst>
                    </p:cNvPr>
                    <p:cNvSpPr>
                      <a:spLocks noChangeAspect="1" noChangeArrowheads="1"/>
                    </p:cNvSpPr>
                    <p:nvPr/>
                  </p:nvSpPr>
                  <p:spPr bwMode="gray">
                    <a:xfrm>
                      <a:off x="1008" y="1412"/>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0" name="Rectangle 949">
                      <a:extLst>
                        <a:ext uri="{FF2B5EF4-FFF2-40B4-BE49-F238E27FC236}">
                          <a16:creationId xmlns:a16="http://schemas.microsoft.com/office/drawing/2014/main" id="{A5126850-C115-47BE-8664-2DDD75CD7872}"/>
                        </a:ext>
                      </a:extLst>
                    </p:cNvPr>
                    <p:cNvSpPr>
                      <a:spLocks noChangeAspect="1" noChangeArrowheads="1"/>
                    </p:cNvSpPr>
                    <p:nvPr/>
                  </p:nvSpPr>
                  <p:spPr bwMode="gray">
                    <a:xfrm>
                      <a:off x="869" y="1456"/>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1" name="Rectangle 950">
                      <a:extLst>
                        <a:ext uri="{FF2B5EF4-FFF2-40B4-BE49-F238E27FC236}">
                          <a16:creationId xmlns:a16="http://schemas.microsoft.com/office/drawing/2014/main" id="{21C4925E-8974-414D-9234-C0B78D06434C}"/>
                        </a:ext>
                      </a:extLst>
                    </p:cNvPr>
                    <p:cNvSpPr>
                      <a:spLocks noChangeAspect="1" noChangeArrowheads="1"/>
                    </p:cNvSpPr>
                    <p:nvPr/>
                  </p:nvSpPr>
                  <p:spPr bwMode="gray">
                    <a:xfrm>
                      <a:off x="916" y="1456"/>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2" name="Rectangle 951">
                      <a:extLst>
                        <a:ext uri="{FF2B5EF4-FFF2-40B4-BE49-F238E27FC236}">
                          <a16:creationId xmlns:a16="http://schemas.microsoft.com/office/drawing/2014/main" id="{F5A51B8F-C57F-4A60-AC36-6F950236D179}"/>
                        </a:ext>
                      </a:extLst>
                    </p:cNvPr>
                    <p:cNvSpPr>
                      <a:spLocks noChangeAspect="1" noChangeArrowheads="1"/>
                    </p:cNvSpPr>
                    <p:nvPr/>
                  </p:nvSpPr>
                  <p:spPr bwMode="gray">
                    <a:xfrm>
                      <a:off x="963" y="1456"/>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3" name="Rectangle 952">
                      <a:extLst>
                        <a:ext uri="{FF2B5EF4-FFF2-40B4-BE49-F238E27FC236}">
                          <a16:creationId xmlns:a16="http://schemas.microsoft.com/office/drawing/2014/main" id="{54DCDC32-E20D-4132-B0B1-BC6CCE63F471}"/>
                        </a:ext>
                      </a:extLst>
                    </p:cNvPr>
                    <p:cNvSpPr>
                      <a:spLocks noChangeAspect="1" noChangeArrowheads="1"/>
                    </p:cNvSpPr>
                    <p:nvPr/>
                  </p:nvSpPr>
                  <p:spPr bwMode="gray">
                    <a:xfrm>
                      <a:off x="1008" y="1456"/>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4" name="Rectangle 953">
                      <a:extLst>
                        <a:ext uri="{FF2B5EF4-FFF2-40B4-BE49-F238E27FC236}">
                          <a16:creationId xmlns:a16="http://schemas.microsoft.com/office/drawing/2014/main" id="{6310FAA9-C9F3-4EB0-8ED5-5F65113FEAA3}"/>
                        </a:ext>
                      </a:extLst>
                    </p:cNvPr>
                    <p:cNvSpPr>
                      <a:spLocks noChangeAspect="1" noChangeArrowheads="1"/>
                    </p:cNvSpPr>
                    <p:nvPr/>
                  </p:nvSpPr>
                  <p:spPr bwMode="gray">
                    <a:xfrm>
                      <a:off x="869" y="1501"/>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5" name="Rectangle 954">
                      <a:extLst>
                        <a:ext uri="{FF2B5EF4-FFF2-40B4-BE49-F238E27FC236}">
                          <a16:creationId xmlns:a16="http://schemas.microsoft.com/office/drawing/2014/main" id="{929BD01C-A036-40DF-B1E9-289D6694272C}"/>
                        </a:ext>
                      </a:extLst>
                    </p:cNvPr>
                    <p:cNvSpPr>
                      <a:spLocks noChangeAspect="1" noChangeArrowheads="1"/>
                    </p:cNvSpPr>
                    <p:nvPr/>
                  </p:nvSpPr>
                  <p:spPr bwMode="gray">
                    <a:xfrm>
                      <a:off x="916" y="1501"/>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6" name="Rectangle 955">
                      <a:extLst>
                        <a:ext uri="{FF2B5EF4-FFF2-40B4-BE49-F238E27FC236}">
                          <a16:creationId xmlns:a16="http://schemas.microsoft.com/office/drawing/2014/main" id="{131F849B-7660-4893-9419-746701F9FE3C}"/>
                        </a:ext>
                      </a:extLst>
                    </p:cNvPr>
                    <p:cNvSpPr>
                      <a:spLocks noChangeAspect="1" noChangeArrowheads="1"/>
                    </p:cNvSpPr>
                    <p:nvPr/>
                  </p:nvSpPr>
                  <p:spPr bwMode="gray">
                    <a:xfrm>
                      <a:off x="963" y="1501"/>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7" name="Rectangle 956">
                      <a:extLst>
                        <a:ext uri="{FF2B5EF4-FFF2-40B4-BE49-F238E27FC236}">
                          <a16:creationId xmlns:a16="http://schemas.microsoft.com/office/drawing/2014/main" id="{06C79E52-B7C2-48F6-A7BF-25369C6B76C4}"/>
                        </a:ext>
                      </a:extLst>
                    </p:cNvPr>
                    <p:cNvSpPr>
                      <a:spLocks noChangeAspect="1" noChangeArrowheads="1"/>
                    </p:cNvSpPr>
                    <p:nvPr/>
                  </p:nvSpPr>
                  <p:spPr bwMode="gray">
                    <a:xfrm>
                      <a:off x="1008" y="1501"/>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8" name="Rectangle 957">
                      <a:extLst>
                        <a:ext uri="{FF2B5EF4-FFF2-40B4-BE49-F238E27FC236}">
                          <a16:creationId xmlns:a16="http://schemas.microsoft.com/office/drawing/2014/main" id="{568BD774-5E32-4FD1-9489-E9D53AFC9981}"/>
                        </a:ext>
                      </a:extLst>
                    </p:cNvPr>
                    <p:cNvSpPr>
                      <a:spLocks noChangeAspect="1" noChangeArrowheads="1"/>
                    </p:cNvSpPr>
                    <p:nvPr/>
                  </p:nvSpPr>
                  <p:spPr bwMode="gray">
                    <a:xfrm>
                      <a:off x="869" y="154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39" name="Rectangle 958">
                      <a:extLst>
                        <a:ext uri="{FF2B5EF4-FFF2-40B4-BE49-F238E27FC236}">
                          <a16:creationId xmlns:a16="http://schemas.microsoft.com/office/drawing/2014/main" id="{F5275BEF-22CE-4590-A97F-8659FCB6009E}"/>
                        </a:ext>
                      </a:extLst>
                    </p:cNvPr>
                    <p:cNvSpPr>
                      <a:spLocks noChangeAspect="1" noChangeArrowheads="1"/>
                    </p:cNvSpPr>
                    <p:nvPr/>
                  </p:nvSpPr>
                  <p:spPr bwMode="gray">
                    <a:xfrm>
                      <a:off x="916" y="154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0" name="Rectangle 959">
                      <a:extLst>
                        <a:ext uri="{FF2B5EF4-FFF2-40B4-BE49-F238E27FC236}">
                          <a16:creationId xmlns:a16="http://schemas.microsoft.com/office/drawing/2014/main" id="{E586EF76-5D37-4F06-BA52-1F66DC832ABE}"/>
                        </a:ext>
                      </a:extLst>
                    </p:cNvPr>
                    <p:cNvSpPr>
                      <a:spLocks noChangeAspect="1" noChangeArrowheads="1"/>
                    </p:cNvSpPr>
                    <p:nvPr/>
                  </p:nvSpPr>
                  <p:spPr bwMode="gray">
                    <a:xfrm>
                      <a:off x="963" y="154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1" name="Rectangle 960">
                      <a:extLst>
                        <a:ext uri="{FF2B5EF4-FFF2-40B4-BE49-F238E27FC236}">
                          <a16:creationId xmlns:a16="http://schemas.microsoft.com/office/drawing/2014/main" id="{404D1B05-72A6-4632-963C-5B0D8FBD9D9C}"/>
                        </a:ext>
                      </a:extLst>
                    </p:cNvPr>
                    <p:cNvSpPr>
                      <a:spLocks noChangeAspect="1" noChangeArrowheads="1"/>
                    </p:cNvSpPr>
                    <p:nvPr/>
                  </p:nvSpPr>
                  <p:spPr bwMode="gray">
                    <a:xfrm>
                      <a:off x="1008" y="1546"/>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2" name="Rectangle 961">
                      <a:extLst>
                        <a:ext uri="{FF2B5EF4-FFF2-40B4-BE49-F238E27FC236}">
                          <a16:creationId xmlns:a16="http://schemas.microsoft.com/office/drawing/2014/main" id="{73525F6B-2D30-4424-ADA4-000533C892B1}"/>
                        </a:ext>
                      </a:extLst>
                    </p:cNvPr>
                    <p:cNvSpPr>
                      <a:spLocks noChangeAspect="1" noChangeArrowheads="1"/>
                    </p:cNvSpPr>
                    <p:nvPr/>
                  </p:nvSpPr>
                  <p:spPr bwMode="gray">
                    <a:xfrm>
                      <a:off x="869" y="1593"/>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3" name="Rectangle 962">
                      <a:extLst>
                        <a:ext uri="{FF2B5EF4-FFF2-40B4-BE49-F238E27FC236}">
                          <a16:creationId xmlns:a16="http://schemas.microsoft.com/office/drawing/2014/main" id="{922FDB8D-212B-4412-A113-E5AFDA31FF55}"/>
                        </a:ext>
                      </a:extLst>
                    </p:cNvPr>
                    <p:cNvSpPr>
                      <a:spLocks noChangeAspect="1" noChangeArrowheads="1"/>
                    </p:cNvSpPr>
                    <p:nvPr/>
                  </p:nvSpPr>
                  <p:spPr bwMode="gray">
                    <a:xfrm>
                      <a:off x="916" y="1593"/>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4" name="Rectangle 963">
                      <a:extLst>
                        <a:ext uri="{FF2B5EF4-FFF2-40B4-BE49-F238E27FC236}">
                          <a16:creationId xmlns:a16="http://schemas.microsoft.com/office/drawing/2014/main" id="{867E89CB-5088-4AC8-999F-25936FA8F64C}"/>
                        </a:ext>
                      </a:extLst>
                    </p:cNvPr>
                    <p:cNvSpPr>
                      <a:spLocks noChangeAspect="1" noChangeArrowheads="1"/>
                    </p:cNvSpPr>
                    <p:nvPr/>
                  </p:nvSpPr>
                  <p:spPr bwMode="gray">
                    <a:xfrm>
                      <a:off x="963" y="1593"/>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5" name="Rectangle 964">
                      <a:extLst>
                        <a:ext uri="{FF2B5EF4-FFF2-40B4-BE49-F238E27FC236}">
                          <a16:creationId xmlns:a16="http://schemas.microsoft.com/office/drawing/2014/main" id="{FFDEC960-D59F-4D28-8841-9086B788420C}"/>
                        </a:ext>
                      </a:extLst>
                    </p:cNvPr>
                    <p:cNvSpPr>
                      <a:spLocks noChangeAspect="1" noChangeArrowheads="1"/>
                    </p:cNvSpPr>
                    <p:nvPr/>
                  </p:nvSpPr>
                  <p:spPr bwMode="gray">
                    <a:xfrm>
                      <a:off x="1008" y="1593"/>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6" name="Rectangle 965">
                      <a:extLst>
                        <a:ext uri="{FF2B5EF4-FFF2-40B4-BE49-F238E27FC236}">
                          <a16:creationId xmlns:a16="http://schemas.microsoft.com/office/drawing/2014/main" id="{5FB7A946-E137-4116-BFEA-A23A1D58B991}"/>
                        </a:ext>
                      </a:extLst>
                    </p:cNvPr>
                    <p:cNvSpPr>
                      <a:spLocks noChangeAspect="1" noChangeArrowheads="1"/>
                    </p:cNvSpPr>
                    <p:nvPr/>
                  </p:nvSpPr>
                  <p:spPr bwMode="gray">
                    <a:xfrm>
                      <a:off x="869" y="1638"/>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7" name="Rectangle 966">
                      <a:extLst>
                        <a:ext uri="{FF2B5EF4-FFF2-40B4-BE49-F238E27FC236}">
                          <a16:creationId xmlns:a16="http://schemas.microsoft.com/office/drawing/2014/main" id="{A341E1CC-7782-4308-9443-5DF9870BFC1E}"/>
                        </a:ext>
                      </a:extLst>
                    </p:cNvPr>
                    <p:cNvSpPr>
                      <a:spLocks noChangeAspect="1" noChangeArrowheads="1"/>
                    </p:cNvSpPr>
                    <p:nvPr/>
                  </p:nvSpPr>
                  <p:spPr bwMode="gray">
                    <a:xfrm>
                      <a:off x="916" y="1638"/>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8" name="Rectangle 967">
                      <a:extLst>
                        <a:ext uri="{FF2B5EF4-FFF2-40B4-BE49-F238E27FC236}">
                          <a16:creationId xmlns:a16="http://schemas.microsoft.com/office/drawing/2014/main" id="{02988074-730A-4E11-B41C-9507BAC88047}"/>
                        </a:ext>
                      </a:extLst>
                    </p:cNvPr>
                    <p:cNvSpPr>
                      <a:spLocks noChangeAspect="1" noChangeArrowheads="1"/>
                    </p:cNvSpPr>
                    <p:nvPr/>
                  </p:nvSpPr>
                  <p:spPr bwMode="gray">
                    <a:xfrm>
                      <a:off x="963" y="1638"/>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49" name="Rectangle 968">
                      <a:extLst>
                        <a:ext uri="{FF2B5EF4-FFF2-40B4-BE49-F238E27FC236}">
                          <a16:creationId xmlns:a16="http://schemas.microsoft.com/office/drawing/2014/main" id="{06AFCD12-2C0C-415F-A129-058ACE2A1C7C}"/>
                        </a:ext>
                      </a:extLst>
                    </p:cNvPr>
                    <p:cNvSpPr>
                      <a:spLocks noChangeAspect="1" noChangeArrowheads="1"/>
                    </p:cNvSpPr>
                    <p:nvPr/>
                  </p:nvSpPr>
                  <p:spPr bwMode="gray">
                    <a:xfrm>
                      <a:off x="1008" y="1638"/>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0" name="Rectangle 969">
                      <a:extLst>
                        <a:ext uri="{FF2B5EF4-FFF2-40B4-BE49-F238E27FC236}">
                          <a16:creationId xmlns:a16="http://schemas.microsoft.com/office/drawing/2014/main" id="{F5A2D2C6-EA64-4A40-9E29-438D96C858B0}"/>
                        </a:ext>
                      </a:extLst>
                    </p:cNvPr>
                    <p:cNvSpPr>
                      <a:spLocks noChangeAspect="1" noChangeArrowheads="1"/>
                    </p:cNvSpPr>
                    <p:nvPr/>
                  </p:nvSpPr>
                  <p:spPr bwMode="gray">
                    <a:xfrm>
                      <a:off x="869" y="168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1" name="Rectangle 970">
                      <a:extLst>
                        <a:ext uri="{FF2B5EF4-FFF2-40B4-BE49-F238E27FC236}">
                          <a16:creationId xmlns:a16="http://schemas.microsoft.com/office/drawing/2014/main" id="{A48B981F-0BB0-4695-A53E-9984477A780C}"/>
                        </a:ext>
                      </a:extLst>
                    </p:cNvPr>
                    <p:cNvSpPr>
                      <a:spLocks noChangeAspect="1" noChangeArrowheads="1"/>
                    </p:cNvSpPr>
                    <p:nvPr/>
                  </p:nvSpPr>
                  <p:spPr bwMode="gray">
                    <a:xfrm>
                      <a:off x="916" y="168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2" name="Rectangle 971">
                      <a:extLst>
                        <a:ext uri="{FF2B5EF4-FFF2-40B4-BE49-F238E27FC236}">
                          <a16:creationId xmlns:a16="http://schemas.microsoft.com/office/drawing/2014/main" id="{13B9DDA3-019B-4D12-8155-C734CC84C37B}"/>
                        </a:ext>
                      </a:extLst>
                    </p:cNvPr>
                    <p:cNvSpPr>
                      <a:spLocks noChangeAspect="1" noChangeArrowheads="1"/>
                    </p:cNvSpPr>
                    <p:nvPr/>
                  </p:nvSpPr>
                  <p:spPr bwMode="gray">
                    <a:xfrm>
                      <a:off x="963" y="168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3" name="Rectangle 972">
                      <a:extLst>
                        <a:ext uri="{FF2B5EF4-FFF2-40B4-BE49-F238E27FC236}">
                          <a16:creationId xmlns:a16="http://schemas.microsoft.com/office/drawing/2014/main" id="{7B04C99F-A0B1-4041-8A22-15CF52EDC5CB}"/>
                        </a:ext>
                      </a:extLst>
                    </p:cNvPr>
                    <p:cNvSpPr>
                      <a:spLocks noChangeAspect="1" noChangeArrowheads="1"/>
                    </p:cNvSpPr>
                    <p:nvPr/>
                  </p:nvSpPr>
                  <p:spPr bwMode="gray">
                    <a:xfrm>
                      <a:off x="1008" y="1683"/>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4" name="Rectangle 973">
                      <a:extLst>
                        <a:ext uri="{FF2B5EF4-FFF2-40B4-BE49-F238E27FC236}">
                          <a16:creationId xmlns:a16="http://schemas.microsoft.com/office/drawing/2014/main" id="{653CCFFB-3410-4684-A7DE-7211687834FF}"/>
                        </a:ext>
                      </a:extLst>
                    </p:cNvPr>
                    <p:cNvSpPr>
                      <a:spLocks noChangeAspect="1" noChangeArrowheads="1"/>
                    </p:cNvSpPr>
                    <p:nvPr/>
                  </p:nvSpPr>
                  <p:spPr bwMode="gray">
                    <a:xfrm>
                      <a:off x="869" y="172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5" name="Rectangle 974">
                      <a:extLst>
                        <a:ext uri="{FF2B5EF4-FFF2-40B4-BE49-F238E27FC236}">
                          <a16:creationId xmlns:a16="http://schemas.microsoft.com/office/drawing/2014/main" id="{18D1C167-6F76-42BF-8110-C69829E7DCBD}"/>
                        </a:ext>
                      </a:extLst>
                    </p:cNvPr>
                    <p:cNvSpPr>
                      <a:spLocks noChangeAspect="1" noChangeArrowheads="1"/>
                    </p:cNvSpPr>
                    <p:nvPr/>
                  </p:nvSpPr>
                  <p:spPr bwMode="gray">
                    <a:xfrm>
                      <a:off x="916" y="172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6" name="Rectangle 975">
                      <a:extLst>
                        <a:ext uri="{FF2B5EF4-FFF2-40B4-BE49-F238E27FC236}">
                          <a16:creationId xmlns:a16="http://schemas.microsoft.com/office/drawing/2014/main" id="{5ECD2FA1-E79D-4B09-99E0-C386C8865791}"/>
                        </a:ext>
                      </a:extLst>
                    </p:cNvPr>
                    <p:cNvSpPr>
                      <a:spLocks noChangeAspect="1" noChangeArrowheads="1"/>
                    </p:cNvSpPr>
                    <p:nvPr/>
                  </p:nvSpPr>
                  <p:spPr bwMode="gray">
                    <a:xfrm>
                      <a:off x="963" y="172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7" name="Rectangle 976">
                      <a:extLst>
                        <a:ext uri="{FF2B5EF4-FFF2-40B4-BE49-F238E27FC236}">
                          <a16:creationId xmlns:a16="http://schemas.microsoft.com/office/drawing/2014/main" id="{98308930-1B16-42DD-9196-08206AAE4CA5}"/>
                        </a:ext>
                      </a:extLst>
                    </p:cNvPr>
                    <p:cNvSpPr>
                      <a:spLocks noChangeAspect="1" noChangeArrowheads="1"/>
                    </p:cNvSpPr>
                    <p:nvPr/>
                  </p:nvSpPr>
                  <p:spPr bwMode="gray">
                    <a:xfrm>
                      <a:off x="1008" y="1728"/>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8" name="Rectangle 977">
                      <a:extLst>
                        <a:ext uri="{FF2B5EF4-FFF2-40B4-BE49-F238E27FC236}">
                          <a16:creationId xmlns:a16="http://schemas.microsoft.com/office/drawing/2014/main" id="{4987FC6B-27D7-41B1-BECA-5F45C1FAF9E6}"/>
                        </a:ext>
                      </a:extLst>
                    </p:cNvPr>
                    <p:cNvSpPr>
                      <a:spLocks noChangeAspect="1" noChangeArrowheads="1"/>
                    </p:cNvSpPr>
                    <p:nvPr/>
                  </p:nvSpPr>
                  <p:spPr bwMode="gray">
                    <a:xfrm>
                      <a:off x="869" y="1775"/>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59" name="Rectangle 978">
                      <a:extLst>
                        <a:ext uri="{FF2B5EF4-FFF2-40B4-BE49-F238E27FC236}">
                          <a16:creationId xmlns:a16="http://schemas.microsoft.com/office/drawing/2014/main" id="{0417775F-EF51-4B66-89D2-3A96A13AA706}"/>
                        </a:ext>
                      </a:extLst>
                    </p:cNvPr>
                    <p:cNvSpPr>
                      <a:spLocks noChangeAspect="1" noChangeArrowheads="1"/>
                    </p:cNvSpPr>
                    <p:nvPr/>
                  </p:nvSpPr>
                  <p:spPr bwMode="gray">
                    <a:xfrm>
                      <a:off x="916" y="1775"/>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0" name="Rectangle 979">
                      <a:extLst>
                        <a:ext uri="{FF2B5EF4-FFF2-40B4-BE49-F238E27FC236}">
                          <a16:creationId xmlns:a16="http://schemas.microsoft.com/office/drawing/2014/main" id="{3DC14AA7-613D-439E-B17A-7238E9CE3A7C}"/>
                        </a:ext>
                      </a:extLst>
                    </p:cNvPr>
                    <p:cNvSpPr>
                      <a:spLocks noChangeAspect="1" noChangeArrowheads="1"/>
                    </p:cNvSpPr>
                    <p:nvPr/>
                  </p:nvSpPr>
                  <p:spPr bwMode="gray">
                    <a:xfrm>
                      <a:off x="963" y="1775"/>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1" name="Rectangle 980">
                      <a:extLst>
                        <a:ext uri="{FF2B5EF4-FFF2-40B4-BE49-F238E27FC236}">
                          <a16:creationId xmlns:a16="http://schemas.microsoft.com/office/drawing/2014/main" id="{9A6496A3-660F-4B2A-BBFE-AE2E51C945AB}"/>
                        </a:ext>
                      </a:extLst>
                    </p:cNvPr>
                    <p:cNvSpPr>
                      <a:spLocks noChangeAspect="1" noChangeArrowheads="1"/>
                    </p:cNvSpPr>
                    <p:nvPr/>
                  </p:nvSpPr>
                  <p:spPr bwMode="gray">
                    <a:xfrm>
                      <a:off x="1008" y="1775"/>
                      <a:ext cx="24" cy="22"/>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2" name="Rectangle 981">
                      <a:extLst>
                        <a:ext uri="{FF2B5EF4-FFF2-40B4-BE49-F238E27FC236}">
                          <a16:creationId xmlns:a16="http://schemas.microsoft.com/office/drawing/2014/main" id="{EC6A522D-40CA-4436-9A2C-5D74B30C0F39}"/>
                        </a:ext>
                      </a:extLst>
                    </p:cNvPr>
                    <p:cNvSpPr>
                      <a:spLocks noChangeAspect="1" noChangeArrowheads="1"/>
                    </p:cNvSpPr>
                    <p:nvPr/>
                  </p:nvSpPr>
                  <p:spPr bwMode="gray">
                    <a:xfrm>
                      <a:off x="869" y="182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3" name="Rectangle 982">
                      <a:extLst>
                        <a:ext uri="{FF2B5EF4-FFF2-40B4-BE49-F238E27FC236}">
                          <a16:creationId xmlns:a16="http://schemas.microsoft.com/office/drawing/2014/main" id="{C6A31ACA-FAD5-4FA6-84C6-B6A549DE438A}"/>
                        </a:ext>
                      </a:extLst>
                    </p:cNvPr>
                    <p:cNvSpPr>
                      <a:spLocks noChangeAspect="1" noChangeArrowheads="1"/>
                    </p:cNvSpPr>
                    <p:nvPr/>
                  </p:nvSpPr>
                  <p:spPr bwMode="gray">
                    <a:xfrm>
                      <a:off x="916" y="182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4" name="Rectangle 983">
                      <a:extLst>
                        <a:ext uri="{FF2B5EF4-FFF2-40B4-BE49-F238E27FC236}">
                          <a16:creationId xmlns:a16="http://schemas.microsoft.com/office/drawing/2014/main" id="{99A3DA40-B530-4E27-955A-72F710262DB4}"/>
                        </a:ext>
                      </a:extLst>
                    </p:cNvPr>
                    <p:cNvSpPr>
                      <a:spLocks noChangeAspect="1" noChangeArrowheads="1"/>
                    </p:cNvSpPr>
                    <p:nvPr/>
                  </p:nvSpPr>
                  <p:spPr bwMode="gray">
                    <a:xfrm>
                      <a:off x="963" y="182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5" name="Rectangle 984">
                      <a:extLst>
                        <a:ext uri="{FF2B5EF4-FFF2-40B4-BE49-F238E27FC236}">
                          <a16:creationId xmlns:a16="http://schemas.microsoft.com/office/drawing/2014/main" id="{E48E7F4A-6551-497F-9C6C-DF087838E8C3}"/>
                        </a:ext>
                      </a:extLst>
                    </p:cNvPr>
                    <p:cNvSpPr>
                      <a:spLocks noChangeAspect="1" noChangeArrowheads="1"/>
                    </p:cNvSpPr>
                    <p:nvPr/>
                  </p:nvSpPr>
                  <p:spPr bwMode="gray">
                    <a:xfrm>
                      <a:off x="1008" y="182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6" name="Rectangle 985">
                      <a:extLst>
                        <a:ext uri="{FF2B5EF4-FFF2-40B4-BE49-F238E27FC236}">
                          <a16:creationId xmlns:a16="http://schemas.microsoft.com/office/drawing/2014/main" id="{56A4E81C-8DF2-4D86-BE61-30234E23B174}"/>
                        </a:ext>
                      </a:extLst>
                    </p:cNvPr>
                    <p:cNvSpPr>
                      <a:spLocks noChangeAspect="1" noChangeArrowheads="1"/>
                    </p:cNvSpPr>
                    <p:nvPr/>
                  </p:nvSpPr>
                  <p:spPr bwMode="gray">
                    <a:xfrm>
                      <a:off x="869" y="1865"/>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7" name="Rectangle 986">
                      <a:extLst>
                        <a:ext uri="{FF2B5EF4-FFF2-40B4-BE49-F238E27FC236}">
                          <a16:creationId xmlns:a16="http://schemas.microsoft.com/office/drawing/2014/main" id="{CDC07002-0BA6-400A-99A9-9C1608549227}"/>
                        </a:ext>
                      </a:extLst>
                    </p:cNvPr>
                    <p:cNvSpPr>
                      <a:spLocks noChangeAspect="1" noChangeArrowheads="1"/>
                    </p:cNvSpPr>
                    <p:nvPr/>
                  </p:nvSpPr>
                  <p:spPr bwMode="gray">
                    <a:xfrm>
                      <a:off x="916" y="1865"/>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8" name="Rectangle 987">
                      <a:extLst>
                        <a:ext uri="{FF2B5EF4-FFF2-40B4-BE49-F238E27FC236}">
                          <a16:creationId xmlns:a16="http://schemas.microsoft.com/office/drawing/2014/main" id="{1F5F68B1-A8AE-4AFF-9DCC-DD84A5017B5B}"/>
                        </a:ext>
                      </a:extLst>
                    </p:cNvPr>
                    <p:cNvSpPr>
                      <a:spLocks noChangeAspect="1" noChangeArrowheads="1"/>
                    </p:cNvSpPr>
                    <p:nvPr/>
                  </p:nvSpPr>
                  <p:spPr bwMode="gray">
                    <a:xfrm>
                      <a:off x="963" y="1865"/>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69" name="Rectangle 988">
                      <a:extLst>
                        <a:ext uri="{FF2B5EF4-FFF2-40B4-BE49-F238E27FC236}">
                          <a16:creationId xmlns:a16="http://schemas.microsoft.com/office/drawing/2014/main" id="{03F9ACB2-69A4-413C-8664-B5C1E4E6E2DE}"/>
                        </a:ext>
                      </a:extLst>
                    </p:cNvPr>
                    <p:cNvSpPr>
                      <a:spLocks noChangeAspect="1" noChangeArrowheads="1"/>
                    </p:cNvSpPr>
                    <p:nvPr/>
                  </p:nvSpPr>
                  <p:spPr bwMode="gray">
                    <a:xfrm>
                      <a:off x="1008" y="1865"/>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70" name="Rectangle 989">
                      <a:extLst>
                        <a:ext uri="{FF2B5EF4-FFF2-40B4-BE49-F238E27FC236}">
                          <a16:creationId xmlns:a16="http://schemas.microsoft.com/office/drawing/2014/main" id="{4BC5FCCE-AC6D-44B8-B63C-097F6F92FE80}"/>
                        </a:ext>
                      </a:extLst>
                    </p:cNvPr>
                    <p:cNvSpPr>
                      <a:spLocks noChangeAspect="1" noChangeArrowheads="1"/>
                    </p:cNvSpPr>
                    <p:nvPr/>
                  </p:nvSpPr>
                  <p:spPr bwMode="gray">
                    <a:xfrm>
                      <a:off x="869" y="191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71" name="Rectangle 990">
                      <a:extLst>
                        <a:ext uri="{FF2B5EF4-FFF2-40B4-BE49-F238E27FC236}">
                          <a16:creationId xmlns:a16="http://schemas.microsoft.com/office/drawing/2014/main" id="{F54DC30D-B8A3-4BA5-A261-5C9C78C6BA36}"/>
                        </a:ext>
                      </a:extLst>
                    </p:cNvPr>
                    <p:cNvSpPr>
                      <a:spLocks noChangeAspect="1" noChangeArrowheads="1"/>
                    </p:cNvSpPr>
                    <p:nvPr/>
                  </p:nvSpPr>
                  <p:spPr bwMode="gray">
                    <a:xfrm>
                      <a:off x="916" y="191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72" name="Rectangle 991">
                      <a:extLst>
                        <a:ext uri="{FF2B5EF4-FFF2-40B4-BE49-F238E27FC236}">
                          <a16:creationId xmlns:a16="http://schemas.microsoft.com/office/drawing/2014/main" id="{82B57121-951B-4E35-8502-9087398D39B6}"/>
                        </a:ext>
                      </a:extLst>
                    </p:cNvPr>
                    <p:cNvSpPr>
                      <a:spLocks noChangeAspect="1" noChangeArrowheads="1"/>
                    </p:cNvSpPr>
                    <p:nvPr/>
                  </p:nvSpPr>
                  <p:spPr bwMode="gray">
                    <a:xfrm>
                      <a:off x="963" y="191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73" name="Rectangle 992">
                      <a:extLst>
                        <a:ext uri="{FF2B5EF4-FFF2-40B4-BE49-F238E27FC236}">
                          <a16:creationId xmlns:a16="http://schemas.microsoft.com/office/drawing/2014/main" id="{D218A14A-5A0F-4579-9906-9BC491BC41C8}"/>
                        </a:ext>
                      </a:extLst>
                    </p:cNvPr>
                    <p:cNvSpPr>
                      <a:spLocks noChangeAspect="1" noChangeArrowheads="1"/>
                    </p:cNvSpPr>
                    <p:nvPr/>
                  </p:nvSpPr>
                  <p:spPr bwMode="gray">
                    <a:xfrm>
                      <a:off x="1008" y="1910"/>
                      <a:ext cx="24" cy="2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374" name="Freeform 993">
                      <a:extLst>
                        <a:ext uri="{FF2B5EF4-FFF2-40B4-BE49-F238E27FC236}">
                          <a16:creationId xmlns:a16="http://schemas.microsoft.com/office/drawing/2014/main" id="{3134C9F8-2974-4CD3-8F93-D51F98006140}"/>
                        </a:ext>
                      </a:extLst>
                    </p:cNvPr>
                    <p:cNvSpPr>
                      <a:spLocks noChangeAspect="1"/>
                    </p:cNvSpPr>
                    <p:nvPr/>
                  </p:nvSpPr>
                  <p:spPr bwMode="gray">
                    <a:xfrm>
                      <a:off x="963" y="1638"/>
                      <a:ext cx="3" cy="3"/>
                    </a:xfrm>
                    <a:custGeom>
                      <a:avLst/>
                      <a:gdLst>
                        <a:gd name="T0" fmla="*/ 0 w 3"/>
                        <a:gd name="T1" fmla="*/ 3 h 3"/>
                        <a:gd name="T2" fmla="*/ 3 w 3"/>
                        <a:gd name="T3" fmla="*/ 0 h 3"/>
                        <a:gd name="T4" fmla="*/ 0 w 3"/>
                        <a:gd name="T5" fmla="*/ 0 h 3"/>
                        <a:gd name="T6" fmla="*/ 0 w 3"/>
                        <a:gd name="T7" fmla="*/ 3 h 3"/>
                      </a:gdLst>
                      <a:ahLst/>
                      <a:cxnLst>
                        <a:cxn ang="0">
                          <a:pos x="T0" y="T1"/>
                        </a:cxn>
                        <a:cxn ang="0">
                          <a:pos x="T2" y="T3"/>
                        </a:cxn>
                        <a:cxn ang="0">
                          <a:pos x="T4" y="T5"/>
                        </a:cxn>
                        <a:cxn ang="0">
                          <a:pos x="T6" y="T7"/>
                        </a:cxn>
                      </a:cxnLst>
                      <a:rect l="0" t="0" r="r" b="b"/>
                      <a:pathLst>
                        <a:path w="3" h="3">
                          <a:moveTo>
                            <a:pt x="0" y="3"/>
                          </a:moveTo>
                          <a:lnTo>
                            <a:pt x="3" y="0"/>
                          </a:lnTo>
                          <a:lnTo>
                            <a:pt x="0" y="0"/>
                          </a:lnTo>
                          <a:lnTo>
                            <a:pt x="0" y="3"/>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229" name="Group 994">
                    <a:extLst>
                      <a:ext uri="{FF2B5EF4-FFF2-40B4-BE49-F238E27FC236}">
                        <a16:creationId xmlns:a16="http://schemas.microsoft.com/office/drawing/2014/main" id="{7C1A75A4-572E-424A-834E-8EF59443FF48}"/>
                      </a:ext>
                    </a:extLst>
                  </p:cNvPr>
                  <p:cNvGrpSpPr>
                    <a:grpSpLocks noChangeAspect="1"/>
                  </p:cNvGrpSpPr>
                  <p:nvPr/>
                </p:nvGrpSpPr>
                <p:grpSpPr bwMode="auto">
                  <a:xfrm>
                    <a:off x="869" y="1003"/>
                    <a:ext cx="163" cy="883"/>
                    <a:chOff x="1721" y="2913"/>
                    <a:chExt cx="163" cy="883"/>
                  </a:xfrm>
                </p:grpSpPr>
                <p:sp>
                  <p:nvSpPr>
                    <p:cNvPr id="230" name="Freeform 995">
                      <a:extLst>
                        <a:ext uri="{FF2B5EF4-FFF2-40B4-BE49-F238E27FC236}">
                          <a16:creationId xmlns:a16="http://schemas.microsoft.com/office/drawing/2014/main" id="{9C8470D5-C9B6-4530-B064-E1EA6418CB78}"/>
                        </a:ext>
                      </a:extLst>
                    </p:cNvPr>
                    <p:cNvSpPr>
                      <a:spLocks noChangeAspect="1"/>
                    </p:cNvSpPr>
                    <p:nvPr/>
                  </p:nvSpPr>
                  <p:spPr bwMode="gray">
                    <a:xfrm>
                      <a:off x="1860" y="3047"/>
                      <a:ext cx="24" cy="22"/>
                    </a:xfrm>
                    <a:custGeom>
                      <a:avLst/>
                      <a:gdLst>
                        <a:gd name="T0" fmla="*/ 24 w 24"/>
                        <a:gd name="T1" fmla="*/ 22 h 22"/>
                        <a:gd name="T2" fmla="*/ 24 w 24"/>
                        <a:gd name="T3" fmla="*/ 0 h 22"/>
                        <a:gd name="T4" fmla="*/ 10 w 24"/>
                        <a:gd name="T5" fmla="*/ 0 h 22"/>
                        <a:gd name="T6" fmla="*/ 0 w 24"/>
                        <a:gd name="T7" fmla="*/ 10 h 22"/>
                        <a:gd name="T8" fmla="*/ 0 w 24"/>
                        <a:gd name="T9" fmla="*/ 22 h 22"/>
                        <a:gd name="T10" fmla="*/ 24 w 24"/>
                        <a:gd name="T11" fmla="*/ 22 h 22"/>
                      </a:gdLst>
                      <a:ahLst/>
                      <a:cxnLst>
                        <a:cxn ang="0">
                          <a:pos x="T0" y="T1"/>
                        </a:cxn>
                        <a:cxn ang="0">
                          <a:pos x="T2" y="T3"/>
                        </a:cxn>
                        <a:cxn ang="0">
                          <a:pos x="T4" y="T5"/>
                        </a:cxn>
                        <a:cxn ang="0">
                          <a:pos x="T6" y="T7"/>
                        </a:cxn>
                        <a:cxn ang="0">
                          <a:pos x="T8" y="T9"/>
                        </a:cxn>
                        <a:cxn ang="0">
                          <a:pos x="T10" y="T11"/>
                        </a:cxn>
                      </a:cxnLst>
                      <a:rect l="0" t="0" r="r" b="b"/>
                      <a:pathLst>
                        <a:path w="24" h="22">
                          <a:moveTo>
                            <a:pt x="24" y="22"/>
                          </a:moveTo>
                          <a:lnTo>
                            <a:pt x="24" y="0"/>
                          </a:lnTo>
                          <a:lnTo>
                            <a:pt x="10" y="0"/>
                          </a:lnTo>
                          <a:lnTo>
                            <a:pt x="0" y="10"/>
                          </a:lnTo>
                          <a:lnTo>
                            <a:pt x="0" y="22"/>
                          </a:lnTo>
                          <a:lnTo>
                            <a:pt x="24" y="22"/>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1" name="Freeform 996">
                      <a:extLst>
                        <a:ext uri="{FF2B5EF4-FFF2-40B4-BE49-F238E27FC236}">
                          <a16:creationId xmlns:a16="http://schemas.microsoft.com/office/drawing/2014/main" id="{1D8E9AC9-BE62-4C06-ABBD-7E34B4D9DD5A}"/>
                        </a:ext>
                      </a:extLst>
                    </p:cNvPr>
                    <p:cNvSpPr>
                      <a:spLocks noChangeAspect="1"/>
                    </p:cNvSpPr>
                    <p:nvPr/>
                  </p:nvSpPr>
                  <p:spPr bwMode="gray">
                    <a:xfrm>
                      <a:off x="1815" y="3092"/>
                      <a:ext cx="24" cy="24"/>
                    </a:xfrm>
                    <a:custGeom>
                      <a:avLst/>
                      <a:gdLst>
                        <a:gd name="T0" fmla="*/ 24 w 24"/>
                        <a:gd name="T1" fmla="*/ 24 h 24"/>
                        <a:gd name="T2" fmla="*/ 24 w 24"/>
                        <a:gd name="T3" fmla="*/ 0 h 24"/>
                        <a:gd name="T4" fmla="*/ 15 w 24"/>
                        <a:gd name="T5" fmla="*/ 0 h 24"/>
                        <a:gd name="T6" fmla="*/ 0 w 24"/>
                        <a:gd name="T7" fmla="*/ 17 h 24"/>
                        <a:gd name="T8" fmla="*/ 0 w 24"/>
                        <a:gd name="T9" fmla="*/ 24 h 24"/>
                        <a:gd name="T10" fmla="*/ 24 w 24"/>
                        <a:gd name="T11" fmla="*/ 24 h 24"/>
                      </a:gdLst>
                      <a:ahLst/>
                      <a:cxnLst>
                        <a:cxn ang="0">
                          <a:pos x="T0" y="T1"/>
                        </a:cxn>
                        <a:cxn ang="0">
                          <a:pos x="T2" y="T3"/>
                        </a:cxn>
                        <a:cxn ang="0">
                          <a:pos x="T4" y="T5"/>
                        </a:cxn>
                        <a:cxn ang="0">
                          <a:pos x="T6" y="T7"/>
                        </a:cxn>
                        <a:cxn ang="0">
                          <a:pos x="T8" y="T9"/>
                        </a:cxn>
                        <a:cxn ang="0">
                          <a:pos x="T10" y="T11"/>
                        </a:cxn>
                      </a:cxnLst>
                      <a:rect l="0" t="0" r="r" b="b"/>
                      <a:pathLst>
                        <a:path w="24" h="24">
                          <a:moveTo>
                            <a:pt x="24" y="24"/>
                          </a:moveTo>
                          <a:lnTo>
                            <a:pt x="24" y="0"/>
                          </a:lnTo>
                          <a:lnTo>
                            <a:pt x="15" y="0"/>
                          </a:lnTo>
                          <a:lnTo>
                            <a:pt x="0" y="17"/>
                          </a:lnTo>
                          <a:lnTo>
                            <a:pt x="0" y="24"/>
                          </a:lnTo>
                          <a:lnTo>
                            <a:pt x="24"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2" name="Freeform 997">
                      <a:extLst>
                        <a:ext uri="{FF2B5EF4-FFF2-40B4-BE49-F238E27FC236}">
                          <a16:creationId xmlns:a16="http://schemas.microsoft.com/office/drawing/2014/main" id="{81841481-D014-4746-8B8E-B684DA6273CD}"/>
                        </a:ext>
                      </a:extLst>
                    </p:cNvPr>
                    <p:cNvSpPr>
                      <a:spLocks noChangeAspect="1"/>
                    </p:cNvSpPr>
                    <p:nvPr/>
                  </p:nvSpPr>
                  <p:spPr bwMode="gray">
                    <a:xfrm>
                      <a:off x="1860" y="3092"/>
                      <a:ext cx="19" cy="22"/>
                    </a:xfrm>
                    <a:custGeom>
                      <a:avLst/>
                      <a:gdLst>
                        <a:gd name="T0" fmla="*/ 0 w 19"/>
                        <a:gd name="T1" fmla="*/ 22 h 22"/>
                        <a:gd name="T2" fmla="*/ 19 w 19"/>
                        <a:gd name="T3" fmla="*/ 0 h 22"/>
                        <a:gd name="T4" fmla="*/ 0 w 19"/>
                        <a:gd name="T5" fmla="*/ 0 h 22"/>
                        <a:gd name="T6" fmla="*/ 0 w 19"/>
                        <a:gd name="T7" fmla="*/ 22 h 22"/>
                      </a:gdLst>
                      <a:ahLst/>
                      <a:cxnLst>
                        <a:cxn ang="0">
                          <a:pos x="T0" y="T1"/>
                        </a:cxn>
                        <a:cxn ang="0">
                          <a:pos x="T2" y="T3"/>
                        </a:cxn>
                        <a:cxn ang="0">
                          <a:pos x="T4" y="T5"/>
                        </a:cxn>
                        <a:cxn ang="0">
                          <a:pos x="T6" y="T7"/>
                        </a:cxn>
                      </a:cxnLst>
                      <a:rect l="0" t="0" r="r" b="b"/>
                      <a:pathLst>
                        <a:path w="19" h="22">
                          <a:moveTo>
                            <a:pt x="0" y="22"/>
                          </a:moveTo>
                          <a:lnTo>
                            <a:pt x="19" y="0"/>
                          </a:lnTo>
                          <a:lnTo>
                            <a:pt x="0" y="0"/>
                          </a:lnTo>
                          <a:lnTo>
                            <a:pt x="0" y="22"/>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3" name="Freeform 998">
                      <a:extLst>
                        <a:ext uri="{FF2B5EF4-FFF2-40B4-BE49-F238E27FC236}">
                          <a16:creationId xmlns:a16="http://schemas.microsoft.com/office/drawing/2014/main" id="{C943C622-E14E-421B-94AE-4271931CA791}"/>
                        </a:ext>
                      </a:extLst>
                    </p:cNvPr>
                    <p:cNvSpPr>
                      <a:spLocks noChangeAspect="1"/>
                    </p:cNvSpPr>
                    <p:nvPr/>
                  </p:nvSpPr>
                  <p:spPr bwMode="gray">
                    <a:xfrm>
                      <a:off x="1768" y="3140"/>
                      <a:ext cx="24" cy="21"/>
                    </a:xfrm>
                    <a:custGeom>
                      <a:avLst/>
                      <a:gdLst>
                        <a:gd name="T0" fmla="*/ 24 w 24"/>
                        <a:gd name="T1" fmla="*/ 21 h 21"/>
                        <a:gd name="T2" fmla="*/ 24 w 24"/>
                        <a:gd name="T3" fmla="*/ 0 h 21"/>
                        <a:gd name="T4" fmla="*/ 19 w 24"/>
                        <a:gd name="T5" fmla="*/ 0 h 21"/>
                        <a:gd name="T6" fmla="*/ 0 w 24"/>
                        <a:gd name="T7" fmla="*/ 21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19" y="0"/>
                          </a:lnTo>
                          <a:lnTo>
                            <a:pt x="0" y="21"/>
                          </a:lnTo>
                          <a:lnTo>
                            <a:pt x="0" y="21"/>
                          </a:lnTo>
                          <a:lnTo>
                            <a:pt x="24" y="21"/>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4" name="Freeform 999">
                      <a:extLst>
                        <a:ext uri="{FF2B5EF4-FFF2-40B4-BE49-F238E27FC236}">
                          <a16:creationId xmlns:a16="http://schemas.microsoft.com/office/drawing/2014/main" id="{A459C950-46AC-4A1B-A612-DCE49BED63E4}"/>
                        </a:ext>
                      </a:extLst>
                    </p:cNvPr>
                    <p:cNvSpPr>
                      <a:spLocks noChangeAspect="1"/>
                    </p:cNvSpPr>
                    <p:nvPr/>
                  </p:nvSpPr>
                  <p:spPr bwMode="gray">
                    <a:xfrm>
                      <a:off x="1815" y="3140"/>
                      <a:ext cx="24" cy="21"/>
                    </a:xfrm>
                    <a:custGeom>
                      <a:avLst/>
                      <a:gdLst>
                        <a:gd name="T0" fmla="*/ 0 w 24"/>
                        <a:gd name="T1" fmla="*/ 0 h 21"/>
                        <a:gd name="T2" fmla="*/ 0 w 24"/>
                        <a:gd name="T3" fmla="*/ 21 h 21"/>
                        <a:gd name="T4" fmla="*/ 5 w 24"/>
                        <a:gd name="T5" fmla="*/ 21 h 21"/>
                        <a:gd name="T6" fmla="*/ 24 w 24"/>
                        <a:gd name="T7" fmla="*/ 0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5" y="21"/>
                          </a:lnTo>
                          <a:lnTo>
                            <a:pt x="24" y="0"/>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5" name="Freeform 1000">
                      <a:extLst>
                        <a:ext uri="{FF2B5EF4-FFF2-40B4-BE49-F238E27FC236}">
                          <a16:creationId xmlns:a16="http://schemas.microsoft.com/office/drawing/2014/main" id="{6959AC19-6EEA-46FC-BEA7-B3CBA10DB992}"/>
                        </a:ext>
                      </a:extLst>
                    </p:cNvPr>
                    <p:cNvSpPr>
                      <a:spLocks noChangeAspect="1"/>
                    </p:cNvSpPr>
                    <p:nvPr/>
                  </p:nvSpPr>
                  <p:spPr bwMode="gray">
                    <a:xfrm>
                      <a:off x="1728" y="3187"/>
                      <a:ext cx="17" cy="19"/>
                    </a:xfrm>
                    <a:custGeom>
                      <a:avLst/>
                      <a:gdLst>
                        <a:gd name="T0" fmla="*/ 17 w 17"/>
                        <a:gd name="T1" fmla="*/ 0 h 19"/>
                        <a:gd name="T2" fmla="*/ 0 w 17"/>
                        <a:gd name="T3" fmla="*/ 19 h 19"/>
                        <a:gd name="T4" fmla="*/ 17 w 17"/>
                        <a:gd name="T5" fmla="*/ 19 h 19"/>
                        <a:gd name="T6" fmla="*/ 17 w 17"/>
                        <a:gd name="T7" fmla="*/ 0 h 19"/>
                      </a:gdLst>
                      <a:ahLst/>
                      <a:cxnLst>
                        <a:cxn ang="0">
                          <a:pos x="T0" y="T1"/>
                        </a:cxn>
                        <a:cxn ang="0">
                          <a:pos x="T2" y="T3"/>
                        </a:cxn>
                        <a:cxn ang="0">
                          <a:pos x="T4" y="T5"/>
                        </a:cxn>
                        <a:cxn ang="0">
                          <a:pos x="T6" y="T7"/>
                        </a:cxn>
                      </a:cxnLst>
                      <a:rect l="0" t="0" r="r" b="b"/>
                      <a:pathLst>
                        <a:path w="17" h="19">
                          <a:moveTo>
                            <a:pt x="17" y="0"/>
                          </a:moveTo>
                          <a:lnTo>
                            <a:pt x="0" y="19"/>
                          </a:lnTo>
                          <a:lnTo>
                            <a:pt x="17" y="19"/>
                          </a:lnTo>
                          <a:lnTo>
                            <a:pt x="1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6" name="Freeform 1001">
                      <a:extLst>
                        <a:ext uri="{FF2B5EF4-FFF2-40B4-BE49-F238E27FC236}">
                          <a16:creationId xmlns:a16="http://schemas.microsoft.com/office/drawing/2014/main" id="{0D563D25-B35E-4C2F-B530-85E54CB6A690}"/>
                        </a:ext>
                      </a:extLst>
                    </p:cNvPr>
                    <p:cNvSpPr>
                      <a:spLocks noChangeAspect="1"/>
                    </p:cNvSpPr>
                    <p:nvPr/>
                  </p:nvSpPr>
                  <p:spPr bwMode="gray">
                    <a:xfrm>
                      <a:off x="1768" y="3184"/>
                      <a:ext cx="24" cy="22"/>
                    </a:xfrm>
                    <a:custGeom>
                      <a:avLst/>
                      <a:gdLst>
                        <a:gd name="T0" fmla="*/ 0 w 24"/>
                        <a:gd name="T1" fmla="*/ 0 h 22"/>
                        <a:gd name="T2" fmla="*/ 0 w 24"/>
                        <a:gd name="T3" fmla="*/ 22 h 22"/>
                        <a:gd name="T4" fmla="*/ 10 w 24"/>
                        <a:gd name="T5" fmla="*/ 22 h 22"/>
                        <a:gd name="T6" fmla="*/ 24 w 24"/>
                        <a:gd name="T7" fmla="*/ 8 h 22"/>
                        <a:gd name="T8" fmla="*/ 24 w 24"/>
                        <a:gd name="T9" fmla="*/ 0 h 22"/>
                        <a:gd name="T10" fmla="*/ 0 w 24"/>
                        <a:gd name="T11" fmla="*/ 0 h 22"/>
                      </a:gdLst>
                      <a:ahLst/>
                      <a:cxnLst>
                        <a:cxn ang="0">
                          <a:pos x="T0" y="T1"/>
                        </a:cxn>
                        <a:cxn ang="0">
                          <a:pos x="T2" y="T3"/>
                        </a:cxn>
                        <a:cxn ang="0">
                          <a:pos x="T4" y="T5"/>
                        </a:cxn>
                        <a:cxn ang="0">
                          <a:pos x="T6" y="T7"/>
                        </a:cxn>
                        <a:cxn ang="0">
                          <a:pos x="T8" y="T9"/>
                        </a:cxn>
                        <a:cxn ang="0">
                          <a:pos x="T10" y="T11"/>
                        </a:cxn>
                      </a:cxnLst>
                      <a:rect l="0" t="0" r="r" b="b"/>
                      <a:pathLst>
                        <a:path w="24" h="22">
                          <a:moveTo>
                            <a:pt x="0" y="0"/>
                          </a:moveTo>
                          <a:lnTo>
                            <a:pt x="0" y="22"/>
                          </a:lnTo>
                          <a:lnTo>
                            <a:pt x="10" y="22"/>
                          </a:lnTo>
                          <a:lnTo>
                            <a:pt x="24" y="8"/>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7" name="Freeform 1002">
                      <a:extLst>
                        <a:ext uri="{FF2B5EF4-FFF2-40B4-BE49-F238E27FC236}">
                          <a16:creationId xmlns:a16="http://schemas.microsoft.com/office/drawing/2014/main" id="{9761DC64-1117-4AF8-B053-74D7C380F8D4}"/>
                        </a:ext>
                      </a:extLst>
                    </p:cNvPr>
                    <p:cNvSpPr>
                      <a:spLocks noChangeAspect="1"/>
                    </p:cNvSpPr>
                    <p:nvPr/>
                  </p:nvSpPr>
                  <p:spPr bwMode="gray">
                    <a:xfrm>
                      <a:off x="1721" y="3229"/>
                      <a:ext cx="24" cy="22"/>
                    </a:xfrm>
                    <a:custGeom>
                      <a:avLst/>
                      <a:gdLst>
                        <a:gd name="T0" fmla="*/ 0 w 24"/>
                        <a:gd name="T1" fmla="*/ 0 h 22"/>
                        <a:gd name="T2" fmla="*/ 0 w 24"/>
                        <a:gd name="T3" fmla="*/ 22 h 22"/>
                        <a:gd name="T4" fmla="*/ 16 w 24"/>
                        <a:gd name="T5" fmla="*/ 22 h 22"/>
                        <a:gd name="T6" fmla="*/ 24 w 24"/>
                        <a:gd name="T7" fmla="*/ 12 h 22"/>
                        <a:gd name="T8" fmla="*/ 24 w 24"/>
                        <a:gd name="T9" fmla="*/ 0 h 22"/>
                        <a:gd name="T10" fmla="*/ 0 w 24"/>
                        <a:gd name="T11" fmla="*/ 0 h 22"/>
                      </a:gdLst>
                      <a:ahLst/>
                      <a:cxnLst>
                        <a:cxn ang="0">
                          <a:pos x="T0" y="T1"/>
                        </a:cxn>
                        <a:cxn ang="0">
                          <a:pos x="T2" y="T3"/>
                        </a:cxn>
                        <a:cxn ang="0">
                          <a:pos x="T4" y="T5"/>
                        </a:cxn>
                        <a:cxn ang="0">
                          <a:pos x="T6" y="T7"/>
                        </a:cxn>
                        <a:cxn ang="0">
                          <a:pos x="T8" y="T9"/>
                        </a:cxn>
                        <a:cxn ang="0">
                          <a:pos x="T10" y="T11"/>
                        </a:cxn>
                      </a:cxnLst>
                      <a:rect l="0" t="0" r="r" b="b"/>
                      <a:pathLst>
                        <a:path w="24" h="22">
                          <a:moveTo>
                            <a:pt x="0" y="0"/>
                          </a:moveTo>
                          <a:lnTo>
                            <a:pt x="0" y="22"/>
                          </a:lnTo>
                          <a:lnTo>
                            <a:pt x="16" y="22"/>
                          </a:lnTo>
                          <a:lnTo>
                            <a:pt x="24" y="12"/>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8" name="Freeform 1003">
                      <a:extLst>
                        <a:ext uri="{FF2B5EF4-FFF2-40B4-BE49-F238E27FC236}">
                          <a16:creationId xmlns:a16="http://schemas.microsoft.com/office/drawing/2014/main" id="{BCAF7D27-ED05-4D92-B741-AE5364D24AE9}"/>
                        </a:ext>
                      </a:extLst>
                    </p:cNvPr>
                    <p:cNvSpPr>
                      <a:spLocks noChangeAspect="1"/>
                    </p:cNvSpPr>
                    <p:nvPr/>
                  </p:nvSpPr>
                  <p:spPr bwMode="gray">
                    <a:xfrm>
                      <a:off x="1860" y="2913"/>
                      <a:ext cx="24" cy="21"/>
                    </a:xfrm>
                    <a:custGeom>
                      <a:avLst/>
                      <a:gdLst>
                        <a:gd name="T0" fmla="*/ 24 w 24"/>
                        <a:gd name="T1" fmla="*/ 21 h 21"/>
                        <a:gd name="T2" fmla="*/ 24 w 24"/>
                        <a:gd name="T3" fmla="*/ 0 h 21"/>
                        <a:gd name="T4" fmla="*/ 17 w 24"/>
                        <a:gd name="T5" fmla="*/ 0 h 21"/>
                        <a:gd name="T6" fmla="*/ 0 w 24"/>
                        <a:gd name="T7" fmla="*/ 16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17" y="0"/>
                          </a:lnTo>
                          <a:lnTo>
                            <a:pt x="0" y="16"/>
                          </a:lnTo>
                          <a:lnTo>
                            <a:pt x="0" y="21"/>
                          </a:lnTo>
                          <a:lnTo>
                            <a:pt x="24" y="21"/>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39" name="Freeform 1004">
                      <a:extLst>
                        <a:ext uri="{FF2B5EF4-FFF2-40B4-BE49-F238E27FC236}">
                          <a16:creationId xmlns:a16="http://schemas.microsoft.com/office/drawing/2014/main" id="{74C8999E-7688-497A-8795-087C9802C46F}"/>
                        </a:ext>
                      </a:extLst>
                    </p:cNvPr>
                    <p:cNvSpPr>
                      <a:spLocks noChangeAspect="1"/>
                    </p:cNvSpPr>
                    <p:nvPr/>
                  </p:nvSpPr>
                  <p:spPr bwMode="gray">
                    <a:xfrm>
                      <a:off x="1818" y="2958"/>
                      <a:ext cx="21" cy="21"/>
                    </a:xfrm>
                    <a:custGeom>
                      <a:avLst/>
                      <a:gdLst>
                        <a:gd name="T0" fmla="*/ 21 w 21"/>
                        <a:gd name="T1" fmla="*/ 0 h 21"/>
                        <a:gd name="T2" fmla="*/ 19 w 21"/>
                        <a:gd name="T3" fmla="*/ 0 h 21"/>
                        <a:gd name="T4" fmla="*/ 0 w 21"/>
                        <a:gd name="T5" fmla="*/ 21 h 21"/>
                        <a:gd name="T6" fmla="*/ 21 w 21"/>
                        <a:gd name="T7" fmla="*/ 21 h 21"/>
                        <a:gd name="T8" fmla="*/ 21 w 21"/>
                        <a:gd name="T9" fmla="*/ 0 h 21"/>
                      </a:gdLst>
                      <a:ahLst/>
                      <a:cxnLst>
                        <a:cxn ang="0">
                          <a:pos x="T0" y="T1"/>
                        </a:cxn>
                        <a:cxn ang="0">
                          <a:pos x="T2" y="T3"/>
                        </a:cxn>
                        <a:cxn ang="0">
                          <a:pos x="T4" y="T5"/>
                        </a:cxn>
                        <a:cxn ang="0">
                          <a:pos x="T6" y="T7"/>
                        </a:cxn>
                        <a:cxn ang="0">
                          <a:pos x="T8" y="T9"/>
                        </a:cxn>
                      </a:cxnLst>
                      <a:rect l="0" t="0" r="r" b="b"/>
                      <a:pathLst>
                        <a:path w="21" h="21">
                          <a:moveTo>
                            <a:pt x="21" y="0"/>
                          </a:moveTo>
                          <a:lnTo>
                            <a:pt x="19" y="0"/>
                          </a:lnTo>
                          <a:lnTo>
                            <a:pt x="0" y="21"/>
                          </a:lnTo>
                          <a:lnTo>
                            <a:pt x="21" y="21"/>
                          </a:lnTo>
                          <a:lnTo>
                            <a:pt x="21"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0" name="Rectangle 1005">
                      <a:extLst>
                        <a:ext uri="{FF2B5EF4-FFF2-40B4-BE49-F238E27FC236}">
                          <a16:creationId xmlns:a16="http://schemas.microsoft.com/office/drawing/2014/main" id="{53E541A0-F06F-45AB-977F-AC3AAABBD640}"/>
                        </a:ext>
                      </a:extLst>
                    </p:cNvPr>
                    <p:cNvSpPr>
                      <a:spLocks noChangeAspect="1" noChangeArrowheads="1"/>
                    </p:cNvSpPr>
                    <p:nvPr/>
                  </p:nvSpPr>
                  <p:spPr bwMode="gray">
                    <a:xfrm>
                      <a:off x="1860" y="2958"/>
                      <a:ext cx="24" cy="2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1" name="Freeform 1006">
                      <a:extLst>
                        <a:ext uri="{FF2B5EF4-FFF2-40B4-BE49-F238E27FC236}">
                          <a16:creationId xmlns:a16="http://schemas.microsoft.com/office/drawing/2014/main" id="{707DECD0-9C57-43E3-A8F8-77ECB0D49D3A}"/>
                        </a:ext>
                      </a:extLst>
                    </p:cNvPr>
                    <p:cNvSpPr>
                      <a:spLocks noChangeAspect="1"/>
                    </p:cNvSpPr>
                    <p:nvPr/>
                  </p:nvSpPr>
                  <p:spPr bwMode="gray">
                    <a:xfrm>
                      <a:off x="1775" y="3007"/>
                      <a:ext cx="17" cy="17"/>
                    </a:xfrm>
                    <a:custGeom>
                      <a:avLst/>
                      <a:gdLst>
                        <a:gd name="T0" fmla="*/ 17 w 17"/>
                        <a:gd name="T1" fmla="*/ 0 h 17"/>
                        <a:gd name="T2" fmla="*/ 0 w 17"/>
                        <a:gd name="T3" fmla="*/ 17 h 17"/>
                        <a:gd name="T4" fmla="*/ 17 w 17"/>
                        <a:gd name="T5" fmla="*/ 17 h 17"/>
                        <a:gd name="T6" fmla="*/ 17 w 17"/>
                        <a:gd name="T7" fmla="*/ 0 h 17"/>
                      </a:gdLst>
                      <a:ahLst/>
                      <a:cxnLst>
                        <a:cxn ang="0">
                          <a:pos x="T0" y="T1"/>
                        </a:cxn>
                        <a:cxn ang="0">
                          <a:pos x="T2" y="T3"/>
                        </a:cxn>
                        <a:cxn ang="0">
                          <a:pos x="T4" y="T5"/>
                        </a:cxn>
                        <a:cxn ang="0">
                          <a:pos x="T6" y="T7"/>
                        </a:cxn>
                      </a:cxnLst>
                      <a:rect l="0" t="0" r="r" b="b"/>
                      <a:pathLst>
                        <a:path w="17" h="17">
                          <a:moveTo>
                            <a:pt x="17" y="0"/>
                          </a:moveTo>
                          <a:lnTo>
                            <a:pt x="0" y="17"/>
                          </a:lnTo>
                          <a:lnTo>
                            <a:pt x="17" y="17"/>
                          </a:lnTo>
                          <a:lnTo>
                            <a:pt x="1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2" name="Rectangle 1007">
                      <a:extLst>
                        <a:ext uri="{FF2B5EF4-FFF2-40B4-BE49-F238E27FC236}">
                          <a16:creationId xmlns:a16="http://schemas.microsoft.com/office/drawing/2014/main" id="{14E10EAB-06BF-40F3-AD3E-506D29742729}"/>
                        </a:ext>
                      </a:extLst>
                    </p:cNvPr>
                    <p:cNvSpPr>
                      <a:spLocks noChangeAspect="1" noChangeArrowheads="1"/>
                    </p:cNvSpPr>
                    <p:nvPr/>
                  </p:nvSpPr>
                  <p:spPr bwMode="gray">
                    <a:xfrm>
                      <a:off x="1815" y="3003"/>
                      <a:ext cx="24" cy="2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3" name="Freeform 1008">
                      <a:extLst>
                        <a:ext uri="{FF2B5EF4-FFF2-40B4-BE49-F238E27FC236}">
                          <a16:creationId xmlns:a16="http://schemas.microsoft.com/office/drawing/2014/main" id="{FC611071-2E21-47B7-A4B7-DE955A524B46}"/>
                        </a:ext>
                      </a:extLst>
                    </p:cNvPr>
                    <p:cNvSpPr>
                      <a:spLocks noChangeAspect="1"/>
                    </p:cNvSpPr>
                    <p:nvPr/>
                  </p:nvSpPr>
                  <p:spPr bwMode="gray">
                    <a:xfrm>
                      <a:off x="1860" y="3003"/>
                      <a:ext cx="12" cy="11"/>
                    </a:xfrm>
                    <a:custGeom>
                      <a:avLst/>
                      <a:gdLst>
                        <a:gd name="T0" fmla="*/ 0 w 12"/>
                        <a:gd name="T1" fmla="*/ 11 h 11"/>
                        <a:gd name="T2" fmla="*/ 12 w 12"/>
                        <a:gd name="T3" fmla="*/ 0 h 11"/>
                        <a:gd name="T4" fmla="*/ 0 w 12"/>
                        <a:gd name="T5" fmla="*/ 0 h 11"/>
                        <a:gd name="T6" fmla="*/ 0 w 12"/>
                        <a:gd name="T7" fmla="*/ 11 h 11"/>
                      </a:gdLst>
                      <a:ahLst/>
                      <a:cxnLst>
                        <a:cxn ang="0">
                          <a:pos x="T0" y="T1"/>
                        </a:cxn>
                        <a:cxn ang="0">
                          <a:pos x="T2" y="T3"/>
                        </a:cxn>
                        <a:cxn ang="0">
                          <a:pos x="T4" y="T5"/>
                        </a:cxn>
                        <a:cxn ang="0">
                          <a:pos x="T6" y="T7"/>
                        </a:cxn>
                      </a:cxnLst>
                      <a:rect l="0" t="0" r="r" b="b"/>
                      <a:pathLst>
                        <a:path w="12" h="11">
                          <a:moveTo>
                            <a:pt x="0" y="11"/>
                          </a:moveTo>
                          <a:lnTo>
                            <a:pt x="12" y="0"/>
                          </a:lnTo>
                          <a:lnTo>
                            <a:pt x="0" y="0"/>
                          </a:lnTo>
                          <a:lnTo>
                            <a:pt x="0" y="11"/>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4" name="Freeform 1009">
                      <a:extLst>
                        <a:ext uri="{FF2B5EF4-FFF2-40B4-BE49-F238E27FC236}">
                          <a16:creationId xmlns:a16="http://schemas.microsoft.com/office/drawing/2014/main" id="{00274C96-AB59-43F3-8E83-0D87A2FA9E7B}"/>
                        </a:ext>
                      </a:extLst>
                    </p:cNvPr>
                    <p:cNvSpPr>
                      <a:spLocks noChangeAspect="1"/>
                    </p:cNvSpPr>
                    <p:nvPr/>
                  </p:nvSpPr>
                  <p:spPr bwMode="gray">
                    <a:xfrm>
                      <a:off x="1735" y="3057"/>
                      <a:ext cx="10" cy="12"/>
                    </a:xfrm>
                    <a:custGeom>
                      <a:avLst/>
                      <a:gdLst>
                        <a:gd name="T0" fmla="*/ 10 w 10"/>
                        <a:gd name="T1" fmla="*/ 0 h 12"/>
                        <a:gd name="T2" fmla="*/ 0 w 10"/>
                        <a:gd name="T3" fmla="*/ 12 h 12"/>
                        <a:gd name="T4" fmla="*/ 10 w 10"/>
                        <a:gd name="T5" fmla="*/ 12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12"/>
                          </a:lnTo>
                          <a:lnTo>
                            <a:pt x="1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5" name="Rectangle 1010">
                      <a:extLst>
                        <a:ext uri="{FF2B5EF4-FFF2-40B4-BE49-F238E27FC236}">
                          <a16:creationId xmlns:a16="http://schemas.microsoft.com/office/drawing/2014/main" id="{EF3B943F-9CD3-4F52-A384-B1416E10A3D3}"/>
                        </a:ext>
                      </a:extLst>
                    </p:cNvPr>
                    <p:cNvSpPr>
                      <a:spLocks noChangeAspect="1" noChangeArrowheads="1"/>
                    </p:cNvSpPr>
                    <p:nvPr/>
                  </p:nvSpPr>
                  <p:spPr bwMode="gray">
                    <a:xfrm>
                      <a:off x="1768" y="3047"/>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6" name="Freeform 1011">
                      <a:extLst>
                        <a:ext uri="{FF2B5EF4-FFF2-40B4-BE49-F238E27FC236}">
                          <a16:creationId xmlns:a16="http://schemas.microsoft.com/office/drawing/2014/main" id="{25D8F571-8F9C-4782-B460-A50B675B0AFD}"/>
                        </a:ext>
                      </a:extLst>
                    </p:cNvPr>
                    <p:cNvSpPr>
                      <a:spLocks noChangeAspect="1"/>
                    </p:cNvSpPr>
                    <p:nvPr/>
                  </p:nvSpPr>
                  <p:spPr bwMode="gray">
                    <a:xfrm>
                      <a:off x="1815" y="3047"/>
                      <a:ext cx="17" cy="19"/>
                    </a:xfrm>
                    <a:custGeom>
                      <a:avLst/>
                      <a:gdLst>
                        <a:gd name="T0" fmla="*/ 0 w 17"/>
                        <a:gd name="T1" fmla="*/ 19 h 19"/>
                        <a:gd name="T2" fmla="*/ 17 w 17"/>
                        <a:gd name="T3" fmla="*/ 0 h 19"/>
                        <a:gd name="T4" fmla="*/ 0 w 17"/>
                        <a:gd name="T5" fmla="*/ 0 h 19"/>
                        <a:gd name="T6" fmla="*/ 0 w 17"/>
                        <a:gd name="T7" fmla="*/ 19 h 19"/>
                      </a:gdLst>
                      <a:ahLst/>
                      <a:cxnLst>
                        <a:cxn ang="0">
                          <a:pos x="T0" y="T1"/>
                        </a:cxn>
                        <a:cxn ang="0">
                          <a:pos x="T2" y="T3"/>
                        </a:cxn>
                        <a:cxn ang="0">
                          <a:pos x="T4" y="T5"/>
                        </a:cxn>
                        <a:cxn ang="0">
                          <a:pos x="T6" y="T7"/>
                        </a:cxn>
                      </a:cxnLst>
                      <a:rect l="0" t="0" r="r" b="b"/>
                      <a:pathLst>
                        <a:path w="17" h="19">
                          <a:moveTo>
                            <a:pt x="0" y="19"/>
                          </a:moveTo>
                          <a:lnTo>
                            <a:pt x="17" y="0"/>
                          </a:lnTo>
                          <a:lnTo>
                            <a:pt x="0" y="0"/>
                          </a:lnTo>
                          <a:lnTo>
                            <a:pt x="0" y="19"/>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7" name="Rectangle 1012">
                      <a:extLst>
                        <a:ext uri="{FF2B5EF4-FFF2-40B4-BE49-F238E27FC236}">
                          <a16:creationId xmlns:a16="http://schemas.microsoft.com/office/drawing/2014/main" id="{8C2CA39C-A948-47B6-96D2-C37F694DA2BC}"/>
                        </a:ext>
                      </a:extLst>
                    </p:cNvPr>
                    <p:cNvSpPr>
                      <a:spLocks noChangeAspect="1" noChangeArrowheads="1"/>
                    </p:cNvSpPr>
                    <p:nvPr/>
                  </p:nvSpPr>
                  <p:spPr bwMode="gray">
                    <a:xfrm>
                      <a:off x="1721" y="3092"/>
                      <a:ext cx="24"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8" name="Freeform 1013">
                      <a:extLst>
                        <a:ext uri="{FF2B5EF4-FFF2-40B4-BE49-F238E27FC236}">
                          <a16:creationId xmlns:a16="http://schemas.microsoft.com/office/drawing/2014/main" id="{E2DB3507-F8F8-495C-B825-C203CD6771F2}"/>
                        </a:ext>
                      </a:extLst>
                    </p:cNvPr>
                    <p:cNvSpPr>
                      <a:spLocks noChangeAspect="1"/>
                    </p:cNvSpPr>
                    <p:nvPr/>
                  </p:nvSpPr>
                  <p:spPr bwMode="gray">
                    <a:xfrm>
                      <a:off x="1768" y="3092"/>
                      <a:ext cx="21" cy="24"/>
                    </a:xfrm>
                    <a:custGeom>
                      <a:avLst/>
                      <a:gdLst>
                        <a:gd name="T0" fmla="*/ 0 w 21"/>
                        <a:gd name="T1" fmla="*/ 24 h 24"/>
                        <a:gd name="T2" fmla="*/ 3 w 21"/>
                        <a:gd name="T3" fmla="*/ 24 h 24"/>
                        <a:gd name="T4" fmla="*/ 21 w 21"/>
                        <a:gd name="T5" fmla="*/ 0 h 24"/>
                        <a:gd name="T6" fmla="*/ 0 w 21"/>
                        <a:gd name="T7" fmla="*/ 0 h 24"/>
                        <a:gd name="T8" fmla="*/ 0 w 21"/>
                        <a:gd name="T9" fmla="*/ 24 h 24"/>
                      </a:gdLst>
                      <a:ahLst/>
                      <a:cxnLst>
                        <a:cxn ang="0">
                          <a:pos x="T0" y="T1"/>
                        </a:cxn>
                        <a:cxn ang="0">
                          <a:pos x="T2" y="T3"/>
                        </a:cxn>
                        <a:cxn ang="0">
                          <a:pos x="T4" y="T5"/>
                        </a:cxn>
                        <a:cxn ang="0">
                          <a:pos x="T6" y="T7"/>
                        </a:cxn>
                        <a:cxn ang="0">
                          <a:pos x="T8" y="T9"/>
                        </a:cxn>
                      </a:cxnLst>
                      <a:rect l="0" t="0" r="r" b="b"/>
                      <a:pathLst>
                        <a:path w="21" h="24">
                          <a:moveTo>
                            <a:pt x="0" y="24"/>
                          </a:moveTo>
                          <a:lnTo>
                            <a:pt x="3" y="24"/>
                          </a:lnTo>
                          <a:lnTo>
                            <a:pt x="21" y="0"/>
                          </a:lnTo>
                          <a:lnTo>
                            <a:pt x="0"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49" name="Freeform 1014">
                      <a:extLst>
                        <a:ext uri="{FF2B5EF4-FFF2-40B4-BE49-F238E27FC236}">
                          <a16:creationId xmlns:a16="http://schemas.microsoft.com/office/drawing/2014/main" id="{1376F8E6-100F-46CE-8364-027F3E0E059C}"/>
                        </a:ext>
                      </a:extLst>
                    </p:cNvPr>
                    <p:cNvSpPr>
                      <a:spLocks noChangeAspect="1"/>
                    </p:cNvSpPr>
                    <p:nvPr/>
                  </p:nvSpPr>
                  <p:spPr bwMode="gray">
                    <a:xfrm>
                      <a:off x="1721" y="3140"/>
                      <a:ext cx="24" cy="21"/>
                    </a:xfrm>
                    <a:custGeom>
                      <a:avLst/>
                      <a:gdLst>
                        <a:gd name="T0" fmla="*/ 0 w 24"/>
                        <a:gd name="T1" fmla="*/ 0 h 21"/>
                        <a:gd name="T2" fmla="*/ 0 w 24"/>
                        <a:gd name="T3" fmla="*/ 21 h 21"/>
                        <a:gd name="T4" fmla="*/ 7 w 24"/>
                        <a:gd name="T5" fmla="*/ 21 h 21"/>
                        <a:gd name="T6" fmla="*/ 24 w 24"/>
                        <a:gd name="T7" fmla="*/ 2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7" y="21"/>
                          </a:lnTo>
                          <a:lnTo>
                            <a:pt x="24" y="2"/>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nvGrpSpPr>
                    <p:cNvPr id="250" name="Group 1015">
                      <a:extLst>
                        <a:ext uri="{FF2B5EF4-FFF2-40B4-BE49-F238E27FC236}">
                          <a16:creationId xmlns:a16="http://schemas.microsoft.com/office/drawing/2014/main" id="{C53E02E5-514F-45CD-B0A7-B7E092A62426}"/>
                        </a:ext>
                      </a:extLst>
                    </p:cNvPr>
                    <p:cNvGrpSpPr>
                      <a:grpSpLocks noChangeAspect="1"/>
                    </p:cNvGrpSpPr>
                    <p:nvPr/>
                  </p:nvGrpSpPr>
                  <p:grpSpPr bwMode="auto">
                    <a:xfrm>
                      <a:off x="1721" y="3333"/>
                      <a:ext cx="163" cy="463"/>
                      <a:chOff x="1721" y="3333"/>
                      <a:chExt cx="163" cy="463"/>
                    </a:xfrm>
                  </p:grpSpPr>
                  <p:sp>
                    <p:nvSpPr>
                      <p:cNvPr id="251" name="Freeform 1016">
                        <a:extLst>
                          <a:ext uri="{FF2B5EF4-FFF2-40B4-BE49-F238E27FC236}">
                            <a16:creationId xmlns:a16="http://schemas.microsoft.com/office/drawing/2014/main" id="{A8A28C1B-064D-48C4-A15F-E03C19399CF6}"/>
                          </a:ext>
                        </a:extLst>
                      </p:cNvPr>
                      <p:cNvSpPr>
                        <a:spLocks noChangeAspect="1"/>
                      </p:cNvSpPr>
                      <p:nvPr/>
                    </p:nvSpPr>
                    <p:spPr bwMode="gray">
                      <a:xfrm>
                        <a:off x="1874" y="3558"/>
                        <a:ext cx="10" cy="12"/>
                      </a:xfrm>
                      <a:custGeom>
                        <a:avLst/>
                        <a:gdLst>
                          <a:gd name="T0" fmla="*/ 10 w 10"/>
                          <a:gd name="T1" fmla="*/ 0 h 12"/>
                          <a:gd name="T2" fmla="*/ 0 w 10"/>
                          <a:gd name="T3" fmla="*/ 12 h 12"/>
                          <a:gd name="T4" fmla="*/ 10 w 10"/>
                          <a:gd name="T5" fmla="*/ 12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12"/>
                            </a:lnTo>
                            <a:lnTo>
                              <a:pt x="1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2" name="Freeform 1017">
                        <a:extLst>
                          <a:ext uri="{FF2B5EF4-FFF2-40B4-BE49-F238E27FC236}">
                            <a16:creationId xmlns:a16="http://schemas.microsoft.com/office/drawing/2014/main" id="{27792295-B736-4334-B330-FF271F97776B}"/>
                          </a:ext>
                        </a:extLst>
                      </p:cNvPr>
                      <p:cNvSpPr>
                        <a:spLocks noChangeAspect="1"/>
                      </p:cNvSpPr>
                      <p:nvPr/>
                    </p:nvSpPr>
                    <p:spPr bwMode="gray">
                      <a:xfrm>
                        <a:off x="1832" y="3610"/>
                        <a:ext cx="7" cy="4"/>
                      </a:xfrm>
                      <a:custGeom>
                        <a:avLst/>
                        <a:gdLst>
                          <a:gd name="T0" fmla="*/ 7 w 7"/>
                          <a:gd name="T1" fmla="*/ 0 h 4"/>
                          <a:gd name="T2" fmla="*/ 0 w 7"/>
                          <a:gd name="T3" fmla="*/ 4 h 4"/>
                          <a:gd name="T4" fmla="*/ 7 w 7"/>
                          <a:gd name="T5" fmla="*/ 4 h 4"/>
                          <a:gd name="T6" fmla="*/ 7 w 7"/>
                          <a:gd name="T7" fmla="*/ 0 h 4"/>
                        </a:gdLst>
                        <a:ahLst/>
                        <a:cxnLst>
                          <a:cxn ang="0">
                            <a:pos x="T0" y="T1"/>
                          </a:cxn>
                          <a:cxn ang="0">
                            <a:pos x="T2" y="T3"/>
                          </a:cxn>
                          <a:cxn ang="0">
                            <a:pos x="T4" y="T5"/>
                          </a:cxn>
                          <a:cxn ang="0">
                            <a:pos x="T6" y="T7"/>
                          </a:cxn>
                        </a:cxnLst>
                        <a:rect l="0" t="0" r="r" b="b"/>
                        <a:pathLst>
                          <a:path w="7" h="4">
                            <a:moveTo>
                              <a:pt x="7" y="0"/>
                            </a:moveTo>
                            <a:lnTo>
                              <a:pt x="0" y="4"/>
                            </a:lnTo>
                            <a:lnTo>
                              <a:pt x="7" y="4"/>
                            </a:lnTo>
                            <a:lnTo>
                              <a:pt x="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3" name="Rectangle 1018">
                        <a:extLst>
                          <a:ext uri="{FF2B5EF4-FFF2-40B4-BE49-F238E27FC236}">
                            <a16:creationId xmlns:a16="http://schemas.microsoft.com/office/drawing/2014/main" id="{2A0729CF-8EE9-407B-977D-0608A9E9CA3C}"/>
                          </a:ext>
                        </a:extLst>
                      </p:cNvPr>
                      <p:cNvSpPr>
                        <a:spLocks noChangeAspect="1" noChangeArrowheads="1"/>
                      </p:cNvSpPr>
                      <p:nvPr/>
                    </p:nvSpPr>
                    <p:spPr bwMode="gray">
                      <a:xfrm>
                        <a:off x="1860" y="3593"/>
                        <a:ext cx="24" cy="2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4" name="Rectangle 1019">
                        <a:extLst>
                          <a:ext uri="{FF2B5EF4-FFF2-40B4-BE49-F238E27FC236}">
                            <a16:creationId xmlns:a16="http://schemas.microsoft.com/office/drawing/2014/main" id="{96CD19FC-19BE-4541-A8AC-A40EC5B44543}"/>
                          </a:ext>
                        </a:extLst>
                      </p:cNvPr>
                      <p:cNvSpPr>
                        <a:spLocks noChangeAspect="1" noChangeArrowheads="1"/>
                      </p:cNvSpPr>
                      <p:nvPr/>
                    </p:nvSpPr>
                    <p:spPr bwMode="gray">
                      <a:xfrm>
                        <a:off x="1815" y="3638"/>
                        <a:ext cx="24" cy="2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5" name="Freeform 1020">
                        <a:extLst>
                          <a:ext uri="{FF2B5EF4-FFF2-40B4-BE49-F238E27FC236}">
                            <a16:creationId xmlns:a16="http://schemas.microsoft.com/office/drawing/2014/main" id="{32CCCC00-87D0-4D1E-AFAF-04CB499E8CF0}"/>
                          </a:ext>
                        </a:extLst>
                      </p:cNvPr>
                      <p:cNvSpPr>
                        <a:spLocks noChangeAspect="1"/>
                      </p:cNvSpPr>
                      <p:nvPr/>
                    </p:nvSpPr>
                    <p:spPr bwMode="gray">
                      <a:xfrm>
                        <a:off x="1860" y="3638"/>
                        <a:ext cx="24" cy="21"/>
                      </a:xfrm>
                      <a:custGeom>
                        <a:avLst/>
                        <a:gdLst>
                          <a:gd name="T0" fmla="*/ 0 w 24"/>
                          <a:gd name="T1" fmla="*/ 0 h 21"/>
                          <a:gd name="T2" fmla="*/ 0 w 24"/>
                          <a:gd name="T3" fmla="*/ 21 h 21"/>
                          <a:gd name="T4" fmla="*/ 7 w 24"/>
                          <a:gd name="T5" fmla="*/ 21 h 21"/>
                          <a:gd name="T6" fmla="*/ 24 w 24"/>
                          <a:gd name="T7" fmla="*/ 5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7" y="21"/>
                            </a:lnTo>
                            <a:lnTo>
                              <a:pt x="24" y="5"/>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6" name="Freeform 1021">
                        <a:extLst>
                          <a:ext uri="{FF2B5EF4-FFF2-40B4-BE49-F238E27FC236}">
                            <a16:creationId xmlns:a16="http://schemas.microsoft.com/office/drawing/2014/main" id="{44FAA0BB-D29E-44CD-9C6A-08FED5DD949F}"/>
                          </a:ext>
                        </a:extLst>
                      </p:cNvPr>
                      <p:cNvSpPr>
                        <a:spLocks noChangeAspect="1"/>
                      </p:cNvSpPr>
                      <p:nvPr/>
                    </p:nvSpPr>
                    <p:spPr bwMode="gray">
                      <a:xfrm>
                        <a:off x="1768" y="3685"/>
                        <a:ext cx="24" cy="22"/>
                      </a:xfrm>
                      <a:custGeom>
                        <a:avLst/>
                        <a:gdLst>
                          <a:gd name="T0" fmla="*/ 24 w 24"/>
                          <a:gd name="T1" fmla="*/ 22 h 22"/>
                          <a:gd name="T2" fmla="*/ 24 w 24"/>
                          <a:gd name="T3" fmla="*/ 0 h 22"/>
                          <a:gd name="T4" fmla="*/ 3 w 24"/>
                          <a:gd name="T5" fmla="*/ 0 h 22"/>
                          <a:gd name="T6" fmla="*/ 0 w 24"/>
                          <a:gd name="T7" fmla="*/ 0 h 22"/>
                          <a:gd name="T8" fmla="*/ 0 w 24"/>
                          <a:gd name="T9" fmla="*/ 22 h 22"/>
                          <a:gd name="T10" fmla="*/ 24 w 24"/>
                          <a:gd name="T11" fmla="*/ 22 h 22"/>
                        </a:gdLst>
                        <a:ahLst/>
                        <a:cxnLst>
                          <a:cxn ang="0">
                            <a:pos x="T0" y="T1"/>
                          </a:cxn>
                          <a:cxn ang="0">
                            <a:pos x="T2" y="T3"/>
                          </a:cxn>
                          <a:cxn ang="0">
                            <a:pos x="T4" y="T5"/>
                          </a:cxn>
                          <a:cxn ang="0">
                            <a:pos x="T6" y="T7"/>
                          </a:cxn>
                          <a:cxn ang="0">
                            <a:pos x="T8" y="T9"/>
                          </a:cxn>
                          <a:cxn ang="0">
                            <a:pos x="T10" y="T11"/>
                          </a:cxn>
                        </a:cxnLst>
                        <a:rect l="0" t="0" r="r" b="b"/>
                        <a:pathLst>
                          <a:path w="24" h="22">
                            <a:moveTo>
                              <a:pt x="24" y="22"/>
                            </a:moveTo>
                            <a:lnTo>
                              <a:pt x="24" y="0"/>
                            </a:lnTo>
                            <a:lnTo>
                              <a:pt x="3" y="0"/>
                            </a:lnTo>
                            <a:lnTo>
                              <a:pt x="0" y="0"/>
                            </a:lnTo>
                            <a:lnTo>
                              <a:pt x="0" y="22"/>
                            </a:lnTo>
                            <a:lnTo>
                              <a:pt x="24" y="22"/>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7" name="Freeform 1022">
                        <a:extLst>
                          <a:ext uri="{FF2B5EF4-FFF2-40B4-BE49-F238E27FC236}">
                            <a16:creationId xmlns:a16="http://schemas.microsoft.com/office/drawing/2014/main" id="{6B394B30-0A6E-43A6-9D26-3779FA03A7F4}"/>
                          </a:ext>
                        </a:extLst>
                      </p:cNvPr>
                      <p:cNvSpPr>
                        <a:spLocks noChangeAspect="1"/>
                      </p:cNvSpPr>
                      <p:nvPr/>
                    </p:nvSpPr>
                    <p:spPr bwMode="gray">
                      <a:xfrm>
                        <a:off x="1815" y="3685"/>
                        <a:ext cx="24" cy="22"/>
                      </a:xfrm>
                      <a:custGeom>
                        <a:avLst/>
                        <a:gdLst>
                          <a:gd name="T0" fmla="*/ 0 w 24"/>
                          <a:gd name="T1" fmla="*/ 0 h 22"/>
                          <a:gd name="T2" fmla="*/ 0 w 24"/>
                          <a:gd name="T3" fmla="*/ 22 h 22"/>
                          <a:gd name="T4" fmla="*/ 12 w 24"/>
                          <a:gd name="T5" fmla="*/ 22 h 22"/>
                          <a:gd name="T6" fmla="*/ 24 w 24"/>
                          <a:gd name="T7" fmla="*/ 7 h 22"/>
                          <a:gd name="T8" fmla="*/ 24 w 24"/>
                          <a:gd name="T9" fmla="*/ 0 h 22"/>
                          <a:gd name="T10" fmla="*/ 0 w 24"/>
                          <a:gd name="T11" fmla="*/ 0 h 22"/>
                        </a:gdLst>
                        <a:ahLst/>
                        <a:cxnLst>
                          <a:cxn ang="0">
                            <a:pos x="T0" y="T1"/>
                          </a:cxn>
                          <a:cxn ang="0">
                            <a:pos x="T2" y="T3"/>
                          </a:cxn>
                          <a:cxn ang="0">
                            <a:pos x="T4" y="T5"/>
                          </a:cxn>
                          <a:cxn ang="0">
                            <a:pos x="T6" y="T7"/>
                          </a:cxn>
                          <a:cxn ang="0">
                            <a:pos x="T8" y="T9"/>
                          </a:cxn>
                          <a:cxn ang="0">
                            <a:pos x="T10" y="T11"/>
                          </a:cxn>
                        </a:cxnLst>
                        <a:rect l="0" t="0" r="r" b="b"/>
                        <a:pathLst>
                          <a:path w="24" h="22">
                            <a:moveTo>
                              <a:pt x="0" y="0"/>
                            </a:moveTo>
                            <a:lnTo>
                              <a:pt x="0" y="22"/>
                            </a:lnTo>
                            <a:lnTo>
                              <a:pt x="12" y="22"/>
                            </a:lnTo>
                            <a:lnTo>
                              <a:pt x="24" y="7"/>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8" name="Freeform 1023">
                        <a:extLst>
                          <a:ext uri="{FF2B5EF4-FFF2-40B4-BE49-F238E27FC236}">
                            <a16:creationId xmlns:a16="http://schemas.microsoft.com/office/drawing/2014/main" id="{E50E7D59-B1B1-46FD-ABA7-5E674FAA8EE5}"/>
                          </a:ext>
                        </a:extLst>
                      </p:cNvPr>
                      <p:cNvSpPr>
                        <a:spLocks noChangeAspect="1"/>
                      </p:cNvSpPr>
                      <p:nvPr/>
                    </p:nvSpPr>
                    <p:spPr bwMode="gray">
                      <a:xfrm>
                        <a:off x="1721" y="3730"/>
                        <a:ext cx="24" cy="21"/>
                      </a:xfrm>
                      <a:custGeom>
                        <a:avLst/>
                        <a:gdLst>
                          <a:gd name="T0" fmla="*/ 24 w 24"/>
                          <a:gd name="T1" fmla="*/ 21 h 21"/>
                          <a:gd name="T2" fmla="*/ 24 w 24"/>
                          <a:gd name="T3" fmla="*/ 0 h 21"/>
                          <a:gd name="T4" fmla="*/ 7 w 24"/>
                          <a:gd name="T5" fmla="*/ 0 h 21"/>
                          <a:gd name="T6" fmla="*/ 0 w 24"/>
                          <a:gd name="T7" fmla="*/ 7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7" y="0"/>
                            </a:lnTo>
                            <a:lnTo>
                              <a:pt x="0" y="7"/>
                            </a:lnTo>
                            <a:lnTo>
                              <a:pt x="0" y="21"/>
                            </a:lnTo>
                            <a:lnTo>
                              <a:pt x="24" y="21"/>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59" name="Freeform 1024">
                        <a:extLst>
                          <a:ext uri="{FF2B5EF4-FFF2-40B4-BE49-F238E27FC236}">
                            <a16:creationId xmlns:a16="http://schemas.microsoft.com/office/drawing/2014/main" id="{FFEB88F5-AD9A-426D-AF6E-9D5B27DCF941}"/>
                          </a:ext>
                        </a:extLst>
                      </p:cNvPr>
                      <p:cNvSpPr>
                        <a:spLocks noChangeAspect="1"/>
                      </p:cNvSpPr>
                      <p:nvPr/>
                    </p:nvSpPr>
                    <p:spPr bwMode="gray">
                      <a:xfrm>
                        <a:off x="1768" y="3730"/>
                        <a:ext cx="24" cy="21"/>
                      </a:xfrm>
                      <a:custGeom>
                        <a:avLst/>
                        <a:gdLst>
                          <a:gd name="T0" fmla="*/ 0 w 24"/>
                          <a:gd name="T1" fmla="*/ 0 h 21"/>
                          <a:gd name="T2" fmla="*/ 0 w 24"/>
                          <a:gd name="T3" fmla="*/ 21 h 21"/>
                          <a:gd name="T4" fmla="*/ 17 w 24"/>
                          <a:gd name="T5" fmla="*/ 21 h 21"/>
                          <a:gd name="T6" fmla="*/ 24 w 24"/>
                          <a:gd name="T7" fmla="*/ 14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17" y="21"/>
                            </a:lnTo>
                            <a:lnTo>
                              <a:pt x="24" y="14"/>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0" name="Freeform 1025">
                        <a:extLst>
                          <a:ext uri="{FF2B5EF4-FFF2-40B4-BE49-F238E27FC236}">
                            <a16:creationId xmlns:a16="http://schemas.microsoft.com/office/drawing/2014/main" id="{227029AE-8F20-4DAF-BD37-C4CAAD10ECB3}"/>
                          </a:ext>
                        </a:extLst>
                      </p:cNvPr>
                      <p:cNvSpPr>
                        <a:spLocks noChangeAspect="1"/>
                      </p:cNvSpPr>
                      <p:nvPr/>
                    </p:nvSpPr>
                    <p:spPr bwMode="gray">
                      <a:xfrm>
                        <a:off x="1721" y="3775"/>
                        <a:ext cx="24" cy="21"/>
                      </a:xfrm>
                      <a:custGeom>
                        <a:avLst/>
                        <a:gdLst>
                          <a:gd name="T0" fmla="*/ 0 w 24"/>
                          <a:gd name="T1" fmla="*/ 0 h 21"/>
                          <a:gd name="T2" fmla="*/ 0 w 24"/>
                          <a:gd name="T3" fmla="*/ 21 h 21"/>
                          <a:gd name="T4" fmla="*/ 24 w 24"/>
                          <a:gd name="T5" fmla="*/ 21 h 21"/>
                          <a:gd name="T6" fmla="*/ 24 w 24"/>
                          <a:gd name="T7" fmla="*/ 21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24" y="21"/>
                            </a:lnTo>
                            <a:lnTo>
                              <a:pt x="24" y="21"/>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1" name="Freeform 1026">
                        <a:extLst>
                          <a:ext uri="{FF2B5EF4-FFF2-40B4-BE49-F238E27FC236}">
                            <a16:creationId xmlns:a16="http://schemas.microsoft.com/office/drawing/2014/main" id="{53069DF6-D41A-484D-ADB4-25AC0DDFD3CB}"/>
                          </a:ext>
                        </a:extLst>
                      </p:cNvPr>
                      <p:cNvSpPr>
                        <a:spLocks noChangeAspect="1"/>
                      </p:cNvSpPr>
                      <p:nvPr/>
                    </p:nvSpPr>
                    <p:spPr bwMode="gray">
                      <a:xfrm>
                        <a:off x="1877" y="3333"/>
                        <a:ext cx="7" cy="10"/>
                      </a:xfrm>
                      <a:custGeom>
                        <a:avLst/>
                        <a:gdLst>
                          <a:gd name="T0" fmla="*/ 7 w 7"/>
                          <a:gd name="T1" fmla="*/ 0 h 10"/>
                          <a:gd name="T2" fmla="*/ 0 w 7"/>
                          <a:gd name="T3" fmla="*/ 10 h 10"/>
                          <a:gd name="T4" fmla="*/ 7 w 7"/>
                          <a:gd name="T5" fmla="*/ 10 h 10"/>
                          <a:gd name="T6" fmla="*/ 7 w 7"/>
                          <a:gd name="T7" fmla="*/ 0 h 10"/>
                        </a:gdLst>
                        <a:ahLst/>
                        <a:cxnLst>
                          <a:cxn ang="0">
                            <a:pos x="T0" y="T1"/>
                          </a:cxn>
                          <a:cxn ang="0">
                            <a:pos x="T2" y="T3"/>
                          </a:cxn>
                          <a:cxn ang="0">
                            <a:pos x="T4" y="T5"/>
                          </a:cxn>
                          <a:cxn ang="0">
                            <a:pos x="T6" y="T7"/>
                          </a:cxn>
                        </a:cxnLst>
                        <a:rect l="0" t="0" r="r" b="b"/>
                        <a:pathLst>
                          <a:path w="7" h="10">
                            <a:moveTo>
                              <a:pt x="7" y="0"/>
                            </a:moveTo>
                            <a:lnTo>
                              <a:pt x="0" y="10"/>
                            </a:lnTo>
                            <a:lnTo>
                              <a:pt x="7" y="10"/>
                            </a:lnTo>
                            <a:lnTo>
                              <a:pt x="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2" name="Freeform 1027">
                        <a:extLst>
                          <a:ext uri="{FF2B5EF4-FFF2-40B4-BE49-F238E27FC236}">
                            <a16:creationId xmlns:a16="http://schemas.microsoft.com/office/drawing/2014/main" id="{B8BF5FE2-1CC4-4C9E-A47A-C7565ECFBE7C}"/>
                          </a:ext>
                        </a:extLst>
                      </p:cNvPr>
                      <p:cNvSpPr>
                        <a:spLocks noChangeAspect="1"/>
                      </p:cNvSpPr>
                      <p:nvPr/>
                    </p:nvSpPr>
                    <p:spPr bwMode="gray">
                      <a:xfrm>
                        <a:off x="1834" y="3383"/>
                        <a:ext cx="5" cy="5"/>
                      </a:xfrm>
                      <a:custGeom>
                        <a:avLst/>
                        <a:gdLst>
                          <a:gd name="T0" fmla="*/ 5 w 5"/>
                          <a:gd name="T1" fmla="*/ 0 h 5"/>
                          <a:gd name="T2" fmla="*/ 0 w 5"/>
                          <a:gd name="T3" fmla="*/ 5 h 5"/>
                          <a:gd name="T4" fmla="*/ 5 w 5"/>
                          <a:gd name="T5" fmla="*/ 5 h 5"/>
                          <a:gd name="T6" fmla="*/ 5 w 5"/>
                          <a:gd name="T7" fmla="*/ 0 h 5"/>
                        </a:gdLst>
                        <a:ahLst/>
                        <a:cxnLst>
                          <a:cxn ang="0">
                            <a:pos x="T0" y="T1"/>
                          </a:cxn>
                          <a:cxn ang="0">
                            <a:pos x="T2" y="T3"/>
                          </a:cxn>
                          <a:cxn ang="0">
                            <a:pos x="T4" y="T5"/>
                          </a:cxn>
                          <a:cxn ang="0">
                            <a:pos x="T6" y="T7"/>
                          </a:cxn>
                        </a:cxnLst>
                        <a:rect l="0" t="0" r="r" b="b"/>
                        <a:pathLst>
                          <a:path w="5" h="5">
                            <a:moveTo>
                              <a:pt x="5" y="0"/>
                            </a:moveTo>
                            <a:lnTo>
                              <a:pt x="0" y="5"/>
                            </a:lnTo>
                            <a:lnTo>
                              <a:pt x="5" y="5"/>
                            </a:lnTo>
                            <a:lnTo>
                              <a:pt x="5"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3" name="Rectangle 1028">
                        <a:extLst>
                          <a:ext uri="{FF2B5EF4-FFF2-40B4-BE49-F238E27FC236}">
                            <a16:creationId xmlns:a16="http://schemas.microsoft.com/office/drawing/2014/main" id="{BBDA9DBA-CA9D-463A-AFAD-12EAB5716518}"/>
                          </a:ext>
                        </a:extLst>
                      </p:cNvPr>
                      <p:cNvSpPr>
                        <a:spLocks noChangeAspect="1" noChangeArrowheads="1"/>
                      </p:cNvSpPr>
                      <p:nvPr/>
                    </p:nvSpPr>
                    <p:spPr bwMode="gray">
                      <a:xfrm>
                        <a:off x="1860" y="3366"/>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4" name="Rectangle 1029">
                        <a:extLst>
                          <a:ext uri="{FF2B5EF4-FFF2-40B4-BE49-F238E27FC236}">
                            <a16:creationId xmlns:a16="http://schemas.microsoft.com/office/drawing/2014/main" id="{524E9969-F017-443F-80FD-2676CB7F2674}"/>
                          </a:ext>
                        </a:extLst>
                      </p:cNvPr>
                      <p:cNvSpPr>
                        <a:spLocks noChangeAspect="1" noChangeArrowheads="1"/>
                      </p:cNvSpPr>
                      <p:nvPr/>
                    </p:nvSpPr>
                    <p:spPr bwMode="gray">
                      <a:xfrm>
                        <a:off x="1815" y="3411"/>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5" name="Rectangle 1030">
                        <a:extLst>
                          <a:ext uri="{FF2B5EF4-FFF2-40B4-BE49-F238E27FC236}">
                            <a16:creationId xmlns:a16="http://schemas.microsoft.com/office/drawing/2014/main" id="{E52E3AA2-8B5A-48F1-8E18-C6CD72989B75}"/>
                          </a:ext>
                        </a:extLst>
                      </p:cNvPr>
                      <p:cNvSpPr>
                        <a:spLocks noChangeAspect="1" noChangeArrowheads="1"/>
                      </p:cNvSpPr>
                      <p:nvPr/>
                    </p:nvSpPr>
                    <p:spPr bwMode="gray">
                      <a:xfrm>
                        <a:off x="1860" y="3411"/>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6" name="Freeform 1031">
                        <a:extLst>
                          <a:ext uri="{FF2B5EF4-FFF2-40B4-BE49-F238E27FC236}">
                            <a16:creationId xmlns:a16="http://schemas.microsoft.com/office/drawing/2014/main" id="{24513F0D-52ED-4B78-A86F-9A6B050A8684}"/>
                          </a:ext>
                        </a:extLst>
                      </p:cNvPr>
                      <p:cNvSpPr>
                        <a:spLocks noChangeAspect="1"/>
                      </p:cNvSpPr>
                      <p:nvPr/>
                    </p:nvSpPr>
                    <p:spPr bwMode="gray">
                      <a:xfrm>
                        <a:off x="1768" y="3456"/>
                        <a:ext cx="24" cy="21"/>
                      </a:xfrm>
                      <a:custGeom>
                        <a:avLst/>
                        <a:gdLst>
                          <a:gd name="T0" fmla="*/ 24 w 24"/>
                          <a:gd name="T1" fmla="*/ 21 h 21"/>
                          <a:gd name="T2" fmla="*/ 24 w 24"/>
                          <a:gd name="T3" fmla="*/ 0 h 21"/>
                          <a:gd name="T4" fmla="*/ 5 w 24"/>
                          <a:gd name="T5" fmla="*/ 0 h 21"/>
                          <a:gd name="T6" fmla="*/ 0 w 24"/>
                          <a:gd name="T7" fmla="*/ 5 h 21"/>
                          <a:gd name="T8" fmla="*/ 0 w 24"/>
                          <a:gd name="T9" fmla="*/ 21 h 21"/>
                          <a:gd name="T10" fmla="*/ 24 w 24"/>
                          <a:gd name="T11" fmla="*/ 21 h 21"/>
                        </a:gdLst>
                        <a:ahLst/>
                        <a:cxnLst>
                          <a:cxn ang="0">
                            <a:pos x="T0" y="T1"/>
                          </a:cxn>
                          <a:cxn ang="0">
                            <a:pos x="T2" y="T3"/>
                          </a:cxn>
                          <a:cxn ang="0">
                            <a:pos x="T4" y="T5"/>
                          </a:cxn>
                          <a:cxn ang="0">
                            <a:pos x="T6" y="T7"/>
                          </a:cxn>
                          <a:cxn ang="0">
                            <a:pos x="T8" y="T9"/>
                          </a:cxn>
                          <a:cxn ang="0">
                            <a:pos x="T10" y="T11"/>
                          </a:cxn>
                        </a:cxnLst>
                        <a:rect l="0" t="0" r="r" b="b"/>
                        <a:pathLst>
                          <a:path w="24" h="21">
                            <a:moveTo>
                              <a:pt x="24" y="21"/>
                            </a:moveTo>
                            <a:lnTo>
                              <a:pt x="24" y="0"/>
                            </a:lnTo>
                            <a:lnTo>
                              <a:pt x="5" y="0"/>
                            </a:lnTo>
                            <a:lnTo>
                              <a:pt x="0" y="5"/>
                            </a:lnTo>
                            <a:lnTo>
                              <a:pt x="0" y="21"/>
                            </a:lnTo>
                            <a:lnTo>
                              <a:pt x="24" y="21"/>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7" name="Rectangle 1032">
                        <a:extLst>
                          <a:ext uri="{FF2B5EF4-FFF2-40B4-BE49-F238E27FC236}">
                            <a16:creationId xmlns:a16="http://schemas.microsoft.com/office/drawing/2014/main" id="{1DC4BB52-06BB-4CE9-9882-C0F16CE1624C}"/>
                          </a:ext>
                        </a:extLst>
                      </p:cNvPr>
                      <p:cNvSpPr>
                        <a:spLocks noChangeAspect="1" noChangeArrowheads="1"/>
                      </p:cNvSpPr>
                      <p:nvPr/>
                    </p:nvSpPr>
                    <p:spPr bwMode="gray">
                      <a:xfrm>
                        <a:off x="1815" y="3456"/>
                        <a:ext cx="24" cy="2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8" name="Freeform 1033">
                        <a:extLst>
                          <a:ext uri="{FF2B5EF4-FFF2-40B4-BE49-F238E27FC236}">
                            <a16:creationId xmlns:a16="http://schemas.microsoft.com/office/drawing/2014/main" id="{C3CFAC88-39A2-4A9E-8CE5-66C8AF3AAED3}"/>
                          </a:ext>
                        </a:extLst>
                      </p:cNvPr>
                      <p:cNvSpPr>
                        <a:spLocks noChangeAspect="1"/>
                      </p:cNvSpPr>
                      <p:nvPr/>
                    </p:nvSpPr>
                    <p:spPr bwMode="gray">
                      <a:xfrm>
                        <a:off x="1860" y="3456"/>
                        <a:ext cx="24" cy="21"/>
                      </a:xfrm>
                      <a:custGeom>
                        <a:avLst/>
                        <a:gdLst>
                          <a:gd name="T0" fmla="*/ 0 w 24"/>
                          <a:gd name="T1" fmla="*/ 0 h 21"/>
                          <a:gd name="T2" fmla="*/ 0 w 24"/>
                          <a:gd name="T3" fmla="*/ 21 h 21"/>
                          <a:gd name="T4" fmla="*/ 19 w 24"/>
                          <a:gd name="T5" fmla="*/ 21 h 21"/>
                          <a:gd name="T6" fmla="*/ 24 w 24"/>
                          <a:gd name="T7" fmla="*/ 17 h 21"/>
                          <a:gd name="T8" fmla="*/ 24 w 24"/>
                          <a:gd name="T9" fmla="*/ 0 h 21"/>
                          <a:gd name="T10" fmla="*/ 0 w 24"/>
                          <a:gd name="T11" fmla="*/ 0 h 21"/>
                        </a:gdLst>
                        <a:ahLst/>
                        <a:cxnLst>
                          <a:cxn ang="0">
                            <a:pos x="T0" y="T1"/>
                          </a:cxn>
                          <a:cxn ang="0">
                            <a:pos x="T2" y="T3"/>
                          </a:cxn>
                          <a:cxn ang="0">
                            <a:pos x="T4" y="T5"/>
                          </a:cxn>
                          <a:cxn ang="0">
                            <a:pos x="T6" y="T7"/>
                          </a:cxn>
                          <a:cxn ang="0">
                            <a:pos x="T8" y="T9"/>
                          </a:cxn>
                          <a:cxn ang="0">
                            <a:pos x="T10" y="T11"/>
                          </a:cxn>
                        </a:cxnLst>
                        <a:rect l="0" t="0" r="r" b="b"/>
                        <a:pathLst>
                          <a:path w="24" h="21">
                            <a:moveTo>
                              <a:pt x="0" y="0"/>
                            </a:moveTo>
                            <a:lnTo>
                              <a:pt x="0" y="21"/>
                            </a:lnTo>
                            <a:lnTo>
                              <a:pt x="19" y="21"/>
                            </a:lnTo>
                            <a:lnTo>
                              <a:pt x="24" y="17"/>
                            </a:lnTo>
                            <a:lnTo>
                              <a:pt x="24"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69" name="Freeform 1034">
                        <a:extLst>
                          <a:ext uri="{FF2B5EF4-FFF2-40B4-BE49-F238E27FC236}">
                            <a16:creationId xmlns:a16="http://schemas.microsoft.com/office/drawing/2014/main" id="{E2B67B42-55B1-49EE-B28E-64B2127C7F0D}"/>
                          </a:ext>
                        </a:extLst>
                      </p:cNvPr>
                      <p:cNvSpPr>
                        <a:spLocks noChangeAspect="1"/>
                      </p:cNvSpPr>
                      <p:nvPr/>
                    </p:nvSpPr>
                    <p:spPr bwMode="gray">
                      <a:xfrm>
                        <a:off x="1721" y="3503"/>
                        <a:ext cx="24" cy="22"/>
                      </a:xfrm>
                      <a:custGeom>
                        <a:avLst/>
                        <a:gdLst>
                          <a:gd name="T0" fmla="*/ 24 w 24"/>
                          <a:gd name="T1" fmla="*/ 22 h 22"/>
                          <a:gd name="T2" fmla="*/ 24 w 24"/>
                          <a:gd name="T3" fmla="*/ 0 h 22"/>
                          <a:gd name="T4" fmla="*/ 9 w 24"/>
                          <a:gd name="T5" fmla="*/ 0 h 22"/>
                          <a:gd name="T6" fmla="*/ 0 w 24"/>
                          <a:gd name="T7" fmla="*/ 10 h 22"/>
                          <a:gd name="T8" fmla="*/ 0 w 24"/>
                          <a:gd name="T9" fmla="*/ 22 h 22"/>
                          <a:gd name="T10" fmla="*/ 24 w 24"/>
                          <a:gd name="T11" fmla="*/ 22 h 22"/>
                        </a:gdLst>
                        <a:ahLst/>
                        <a:cxnLst>
                          <a:cxn ang="0">
                            <a:pos x="T0" y="T1"/>
                          </a:cxn>
                          <a:cxn ang="0">
                            <a:pos x="T2" y="T3"/>
                          </a:cxn>
                          <a:cxn ang="0">
                            <a:pos x="T4" y="T5"/>
                          </a:cxn>
                          <a:cxn ang="0">
                            <a:pos x="T6" y="T7"/>
                          </a:cxn>
                          <a:cxn ang="0">
                            <a:pos x="T8" y="T9"/>
                          </a:cxn>
                          <a:cxn ang="0">
                            <a:pos x="T10" y="T11"/>
                          </a:cxn>
                        </a:cxnLst>
                        <a:rect l="0" t="0" r="r" b="b"/>
                        <a:pathLst>
                          <a:path w="24" h="22">
                            <a:moveTo>
                              <a:pt x="24" y="22"/>
                            </a:moveTo>
                            <a:lnTo>
                              <a:pt x="24" y="0"/>
                            </a:lnTo>
                            <a:lnTo>
                              <a:pt x="9" y="0"/>
                            </a:lnTo>
                            <a:lnTo>
                              <a:pt x="0" y="10"/>
                            </a:lnTo>
                            <a:lnTo>
                              <a:pt x="0" y="22"/>
                            </a:lnTo>
                            <a:lnTo>
                              <a:pt x="24" y="22"/>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0" name="Rectangle 1035">
                        <a:extLst>
                          <a:ext uri="{FF2B5EF4-FFF2-40B4-BE49-F238E27FC236}">
                            <a16:creationId xmlns:a16="http://schemas.microsoft.com/office/drawing/2014/main" id="{0F97BDF7-311D-4DA6-9409-DD4A71CA0E0A}"/>
                          </a:ext>
                        </a:extLst>
                      </p:cNvPr>
                      <p:cNvSpPr>
                        <a:spLocks noChangeAspect="1" noChangeArrowheads="1"/>
                      </p:cNvSpPr>
                      <p:nvPr/>
                    </p:nvSpPr>
                    <p:spPr bwMode="gray">
                      <a:xfrm>
                        <a:off x="1768" y="3503"/>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1" name="Rectangle 1036">
                        <a:extLst>
                          <a:ext uri="{FF2B5EF4-FFF2-40B4-BE49-F238E27FC236}">
                            <a16:creationId xmlns:a16="http://schemas.microsoft.com/office/drawing/2014/main" id="{94756983-23AA-40D5-815F-1E40ADFC5ADF}"/>
                          </a:ext>
                        </a:extLst>
                      </p:cNvPr>
                      <p:cNvSpPr>
                        <a:spLocks noChangeAspect="1" noChangeArrowheads="1"/>
                      </p:cNvSpPr>
                      <p:nvPr/>
                    </p:nvSpPr>
                    <p:spPr bwMode="gray">
                      <a:xfrm>
                        <a:off x="1815" y="3503"/>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2" name="Rectangle 1037">
                        <a:extLst>
                          <a:ext uri="{FF2B5EF4-FFF2-40B4-BE49-F238E27FC236}">
                            <a16:creationId xmlns:a16="http://schemas.microsoft.com/office/drawing/2014/main" id="{A678114D-6054-438F-89C3-BFE73AE94909}"/>
                          </a:ext>
                        </a:extLst>
                      </p:cNvPr>
                      <p:cNvSpPr>
                        <a:spLocks noChangeAspect="1" noChangeArrowheads="1"/>
                      </p:cNvSpPr>
                      <p:nvPr/>
                    </p:nvSpPr>
                    <p:spPr bwMode="gray">
                      <a:xfrm>
                        <a:off x="1721" y="3548"/>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3" name="Rectangle 1038">
                        <a:extLst>
                          <a:ext uri="{FF2B5EF4-FFF2-40B4-BE49-F238E27FC236}">
                            <a16:creationId xmlns:a16="http://schemas.microsoft.com/office/drawing/2014/main" id="{66B11DA1-6FBB-4C14-9C64-19ACA2C59D1C}"/>
                          </a:ext>
                        </a:extLst>
                      </p:cNvPr>
                      <p:cNvSpPr>
                        <a:spLocks noChangeAspect="1" noChangeArrowheads="1"/>
                      </p:cNvSpPr>
                      <p:nvPr/>
                    </p:nvSpPr>
                    <p:spPr bwMode="gray">
                      <a:xfrm>
                        <a:off x="1768" y="3548"/>
                        <a:ext cx="24" cy="22"/>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4" name="Rectangle 1039">
                        <a:extLst>
                          <a:ext uri="{FF2B5EF4-FFF2-40B4-BE49-F238E27FC236}">
                            <a16:creationId xmlns:a16="http://schemas.microsoft.com/office/drawing/2014/main" id="{52124046-1847-4199-9495-E5BCCB977758}"/>
                          </a:ext>
                        </a:extLst>
                      </p:cNvPr>
                      <p:cNvSpPr>
                        <a:spLocks noChangeAspect="1" noChangeArrowheads="1"/>
                      </p:cNvSpPr>
                      <p:nvPr/>
                    </p:nvSpPr>
                    <p:spPr bwMode="gray">
                      <a:xfrm>
                        <a:off x="1721" y="3593"/>
                        <a:ext cx="24" cy="2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5" name="Freeform 1040">
                        <a:extLst>
                          <a:ext uri="{FF2B5EF4-FFF2-40B4-BE49-F238E27FC236}">
                            <a16:creationId xmlns:a16="http://schemas.microsoft.com/office/drawing/2014/main" id="{10C42EA9-0D89-4AB8-9BE2-2100C104ADED}"/>
                          </a:ext>
                        </a:extLst>
                      </p:cNvPr>
                      <p:cNvSpPr>
                        <a:spLocks noChangeAspect="1"/>
                      </p:cNvSpPr>
                      <p:nvPr/>
                    </p:nvSpPr>
                    <p:spPr bwMode="gray">
                      <a:xfrm>
                        <a:off x="1768" y="3593"/>
                        <a:ext cx="7" cy="10"/>
                      </a:xfrm>
                      <a:custGeom>
                        <a:avLst/>
                        <a:gdLst>
                          <a:gd name="T0" fmla="*/ 0 w 7"/>
                          <a:gd name="T1" fmla="*/ 10 h 10"/>
                          <a:gd name="T2" fmla="*/ 7 w 7"/>
                          <a:gd name="T3" fmla="*/ 0 h 10"/>
                          <a:gd name="T4" fmla="*/ 0 w 7"/>
                          <a:gd name="T5" fmla="*/ 0 h 10"/>
                          <a:gd name="T6" fmla="*/ 0 w 7"/>
                          <a:gd name="T7" fmla="*/ 10 h 10"/>
                        </a:gdLst>
                        <a:ahLst/>
                        <a:cxnLst>
                          <a:cxn ang="0">
                            <a:pos x="T0" y="T1"/>
                          </a:cxn>
                          <a:cxn ang="0">
                            <a:pos x="T2" y="T3"/>
                          </a:cxn>
                          <a:cxn ang="0">
                            <a:pos x="T4" y="T5"/>
                          </a:cxn>
                          <a:cxn ang="0">
                            <a:pos x="T6" y="T7"/>
                          </a:cxn>
                        </a:cxnLst>
                        <a:rect l="0" t="0" r="r" b="b"/>
                        <a:pathLst>
                          <a:path w="7" h="10">
                            <a:moveTo>
                              <a:pt x="0" y="10"/>
                            </a:moveTo>
                            <a:lnTo>
                              <a:pt x="7" y="0"/>
                            </a:lnTo>
                            <a:lnTo>
                              <a:pt x="0" y="0"/>
                            </a:lnTo>
                            <a:lnTo>
                              <a:pt x="0" y="1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76" name="Freeform 1041">
                        <a:extLst>
                          <a:ext uri="{FF2B5EF4-FFF2-40B4-BE49-F238E27FC236}">
                            <a16:creationId xmlns:a16="http://schemas.microsoft.com/office/drawing/2014/main" id="{6D7FDC27-A8D0-4D80-B2B3-41E1C35FEB12}"/>
                          </a:ext>
                        </a:extLst>
                      </p:cNvPr>
                      <p:cNvSpPr>
                        <a:spLocks noChangeAspect="1"/>
                      </p:cNvSpPr>
                      <p:nvPr/>
                    </p:nvSpPr>
                    <p:spPr bwMode="gray">
                      <a:xfrm>
                        <a:off x="1721" y="3638"/>
                        <a:ext cx="14" cy="14"/>
                      </a:xfrm>
                      <a:custGeom>
                        <a:avLst/>
                        <a:gdLst>
                          <a:gd name="T0" fmla="*/ 0 w 14"/>
                          <a:gd name="T1" fmla="*/ 14 h 14"/>
                          <a:gd name="T2" fmla="*/ 14 w 14"/>
                          <a:gd name="T3" fmla="*/ 0 h 14"/>
                          <a:gd name="T4" fmla="*/ 0 w 14"/>
                          <a:gd name="T5" fmla="*/ 0 h 14"/>
                          <a:gd name="T6" fmla="*/ 0 w 14"/>
                          <a:gd name="T7" fmla="*/ 14 h 14"/>
                        </a:gdLst>
                        <a:ahLst/>
                        <a:cxnLst>
                          <a:cxn ang="0">
                            <a:pos x="T0" y="T1"/>
                          </a:cxn>
                          <a:cxn ang="0">
                            <a:pos x="T2" y="T3"/>
                          </a:cxn>
                          <a:cxn ang="0">
                            <a:pos x="T4" y="T5"/>
                          </a:cxn>
                          <a:cxn ang="0">
                            <a:pos x="T6" y="T7"/>
                          </a:cxn>
                        </a:cxnLst>
                        <a:rect l="0" t="0" r="r" b="b"/>
                        <a:pathLst>
                          <a:path w="14" h="14">
                            <a:moveTo>
                              <a:pt x="0" y="14"/>
                            </a:moveTo>
                            <a:lnTo>
                              <a:pt x="14" y="0"/>
                            </a:lnTo>
                            <a:lnTo>
                              <a:pt x="0" y="0"/>
                            </a:lnTo>
                            <a:lnTo>
                              <a:pt x="0" y="1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grpSp>
              <p:nvGrpSpPr>
                <p:cNvPr id="64" name="Group 1042">
                  <a:extLst>
                    <a:ext uri="{FF2B5EF4-FFF2-40B4-BE49-F238E27FC236}">
                      <a16:creationId xmlns:a16="http://schemas.microsoft.com/office/drawing/2014/main" id="{977D51DA-F790-45CF-9F92-A2B812C783A3}"/>
                    </a:ext>
                  </a:extLst>
                </p:cNvPr>
                <p:cNvGrpSpPr>
                  <a:grpSpLocks/>
                </p:cNvGrpSpPr>
                <p:nvPr/>
              </p:nvGrpSpPr>
              <p:grpSpPr bwMode="auto">
                <a:xfrm>
                  <a:off x="1156" y="1595"/>
                  <a:ext cx="560" cy="393"/>
                  <a:chOff x="1156" y="1595"/>
                  <a:chExt cx="560" cy="393"/>
                </a:xfrm>
              </p:grpSpPr>
              <p:grpSp>
                <p:nvGrpSpPr>
                  <p:cNvPr id="134" name="Group 1043">
                    <a:extLst>
                      <a:ext uri="{FF2B5EF4-FFF2-40B4-BE49-F238E27FC236}">
                        <a16:creationId xmlns:a16="http://schemas.microsoft.com/office/drawing/2014/main" id="{D3A1E9B6-EECF-4AC2-B507-24B7EA876ED8}"/>
                      </a:ext>
                    </a:extLst>
                  </p:cNvPr>
                  <p:cNvGrpSpPr>
                    <a:grpSpLocks/>
                  </p:cNvGrpSpPr>
                  <p:nvPr/>
                </p:nvGrpSpPr>
                <p:grpSpPr bwMode="auto">
                  <a:xfrm>
                    <a:off x="1156" y="1595"/>
                    <a:ext cx="560" cy="393"/>
                    <a:chOff x="1156" y="1595"/>
                    <a:chExt cx="560" cy="393"/>
                  </a:xfrm>
                </p:grpSpPr>
                <p:sp>
                  <p:nvSpPr>
                    <p:cNvPr id="171" name="Freeform 1044">
                      <a:extLst>
                        <a:ext uri="{FF2B5EF4-FFF2-40B4-BE49-F238E27FC236}">
                          <a16:creationId xmlns:a16="http://schemas.microsoft.com/office/drawing/2014/main" id="{0ADDAB8D-0DA9-4D4A-80CA-5D7E904DFE7B}"/>
                        </a:ext>
                      </a:extLst>
                    </p:cNvPr>
                    <p:cNvSpPr>
                      <a:spLocks noChangeAspect="1"/>
                    </p:cNvSpPr>
                    <p:nvPr/>
                  </p:nvSpPr>
                  <p:spPr bwMode="gray">
                    <a:xfrm>
                      <a:off x="1156" y="1595"/>
                      <a:ext cx="560" cy="393"/>
                    </a:xfrm>
                    <a:custGeom>
                      <a:avLst/>
                      <a:gdLst>
                        <a:gd name="T0" fmla="*/ 207 w 237"/>
                        <a:gd name="T1" fmla="*/ 21 h 166"/>
                        <a:gd name="T2" fmla="*/ 207 w 237"/>
                        <a:gd name="T3" fmla="*/ 0 h 166"/>
                        <a:gd name="T4" fmla="*/ 29 w 237"/>
                        <a:gd name="T5" fmla="*/ 0 h 166"/>
                        <a:gd name="T6" fmla="*/ 29 w 237"/>
                        <a:gd name="T7" fmla="*/ 21 h 166"/>
                        <a:gd name="T8" fmla="*/ 0 w 237"/>
                        <a:gd name="T9" fmla="*/ 21 h 166"/>
                        <a:gd name="T10" fmla="*/ 0 w 237"/>
                        <a:gd name="T11" fmla="*/ 166 h 166"/>
                        <a:gd name="T12" fmla="*/ 237 w 237"/>
                        <a:gd name="T13" fmla="*/ 166 h 166"/>
                        <a:gd name="T14" fmla="*/ 237 w 237"/>
                        <a:gd name="T15" fmla="*/ 21 h 166"/>
                        <a:gd name="T16" fmla="*/ 207 w 237"/>
                        <a:gd name="T17" fmla="*/ 21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166">
                          <a:moveTo>
                            <a:pt x="207" y="21"/>
                          </a:moveTo>
                          <a:cubicBezTo>
                            <a:pt x="207" y="18"/>
                            <a:pt x="207" y="0"/>
                            <a:pt x="207" y="0"/>
                          </a:cubicBezTo>
                          <a:cubicBezTo>
                            <a:pt x="29" y="0"/>
                            <a:pt x="29" y="0"/>
                            <a:pt x="29" y="0"/>
                          </a:cubicBezTo>
                          <a:cubicBezTo>
                            <a:pt x="29" y="0"/>
                            <a:pt x="29" y="18"/>
                            <a:pt x="29" y="21"/>
                          </a:cubicBezTo>
                          <a:cubicBezTo>
                            <a:pt x="26" y="21"/>
                            <a:pt x="0" y="21"/>
                            <a:pt x="0" y="21"/>
                          </a:cubicBezTo>
                          <a:cubicBezTo>
                            <a:pt x="0" y="166"/>
                            <a:pt x="0" y="166"/>
                            <a:pt x="0" y="166"/>
                          </a:cubicBezTo>
                          <a:cubicBezTo>
                            <a:pt x="237" y="166"/>
                            <a:pt x="237" y="166"/>
                            <a:pt x="237" y="166"/>
                          </a:cubicBezTo>
                          <a:cubicBezTo>
                            <a:pt x="237" y="21"/>
                            <a:pt x="237" y="21"/>
                            <a:pt x="237" y="21"/>
                          </a:cubicBezTo>
                          <a:cubicBezTo>
                            <a:pt x="237" y="21"/>
                            <a:pt x="211" y="21"/>
                            <a:pt x="207"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2" name="Freeform 1045">
                      <a:extLst>
                        <a:ext uri="{FF2B5EF4-FFF2-40B4-BE49-F238E27FC236}">
                          <a16:creationId xmlns:a16="http://schemas.microsoft.com/office/drawing/2014/main" id="{46640318-8EF7-43C0-A19C-BF0821D99A36}"/>
                        </a:ext>
                      </a:extLst>
                    </p:cNvPr>
                    <p:cNvSpPr>
                      <a:spLocks noChangeAspect="1"/>
                    </p:cNvSpPr>
                    <p:nvPr/>
                  </p:nvSpPr>
                  <p:spPr bwMode="gray">
                    <a:xfrm>
                      <a:off x="1165" y="1605"/>
                      <a:ext cx="541" cy="373"/>
                    </a:xfrm>
                    <a:custGeom>
                      <a:avLst/>
                      <a:gdLst>
                        <a:gd name="T0" fmla="*/ 199 w 229"/>
                        <a:gd name="T1" fmla="*/ 0 h 158"/>
                        <a:gd name="T2" fmla="*/ 29 w 229"/>
                        <a:gd name="T3" fmla="*/ 0 h 158"/>
                        <a:gd name="T4" fmla="*/ 29 w 229"/>
                        <a:gd name="T5" fmla="*/ 21 h 158"/>
                        <a:gd name="T6" fmla="*/ 0 w 229"/>
                        <a:gd name="T7" fmla="*/ 21 h 158"/>
                        <a:gd name="T8" fmla="*/ 0 w 229"/>
                        <a:gd name="T9" fmla="*/ 158 h 158"/>
                        <a:gd name="T10" fmla="*/ 229 w 229"/>
                        <a:gd name="T11" fmla="*/ 158 h 158"/>
                        <a:gd name="T12" fmla="*/ 229 w 229"/>
                        <a:gd name="T13" fmla="*/ 21 h 158"/>
                        <a:gd name="T14" fmla="*/ 199 w 229"/>
                        <a:gd name="T15" fmla="*/ 21 h 158"/>
                        <a:gd name="T16" fmla="*/ 199 w 229"/>
                        <a:gd name="T17"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9" h="158">
                          <a:moveTo>
                            <a:pt x="199" y="0"/>
                          </a:moveTo>
                          <a:cubicBezTo>
                            <a:pt x="195" y="0"/>
                            <a:pt x="33" y="0"/>
                            <a:pt x="29" y="0"/>
                          </a:cubicBezTo>
                          <a:cubicBezTo>
                            <a:pt x="29" y="4"/>
                            <a:pt x="29" y="21"/>
                            <a:pt x="29" y="21"/>
                          </a:cubicBezTo>
                          <a:cubicBezTo>
                            <a:pt x="29" y="21"/>
                            <a:pt x="3" y="21"/>
                            <a:pt x="0" y="21"/>
                          </a:cubicBezTo>
                          <a:cubicBezTo>
                            <a:pt x="0" y="25"/>
                            <a:pt x="0" y="154"/>
                            <a:pt x="0" y="158"/>
                          </a:cubicBezTo>
                          <a:cubicBezTo>
                            <a:pt x="4" y="158"/>
                            <a:pt x="225" y="158"/>
                            <a:pt x="229" y="158"/>
                          </a:cubicBezTo>
                          <a:cubicBezTo>
                            <a:pt x="229" y="154"/>
                            <a:pt x="229" y="25"/>
                            <a:pt x="229" y="21"/>
                          </a:cubicBezTo>
                          <a:cubicBezTo>
                            <a:pt x="225" y="21"/>
                            <a:pt x="199" y="21"/>
                            <a:pt x="199" y="21"/>
                          </a:cubicBezTo>
                          <a:cubicBezTo>
                            <a:pt x="199" y="21"/>
                            <a:pt x="199" y="4"/>
                            <a:pt x="199" y="0"/>
                          </a:cubicBezTo>
                          <a:close/>
                        </a:path>
                      </a:pathLst>
                    </a:custGeom>
                    <a:solidFill>
                      <a:srgbClr val="7E7E7E"/>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3" name="Rectangle 1046">
                      <a:extLst>
                        <a:ext uri="{FF2B5EF4-FFF2-40B4-BE49-F238E27FC236}">
                          <a16:creationId xmlns:a16="http://schemas.microsoft.com/office/drawing/2014/main" id="{C781E760-EA3A-4FAD-8159-0A96A85E25B9}"/>
                        </a:ext>
                      </a:extLst>
                    </p:cNvPr>
                    <p:cNvSpPr>
                      <a:spLocks noChangeAspect="1" noChangeArrowheads="1"/>
                    </p:cNvSpPr>
                    <p:nvPr/>
                  </p:nvSpPr>
                  <p:spPr bwMode="gray">
                    <a:xfrm>
                      <a:off x="1472" y="1699"/>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4" name="Rectangle 1047">
                      <a:extLst>
                        <a:ext uri="{FF2B5EF4-FFF2-40B4-BE49-F238E27FC236}">
                          <a16:creationId xmlns:a16="http://schemas.microsoft.com/office/drawing/2014/main" id="{026AC6C1-2101-4777-ACBC-6FAE8450AB70}"/>
                        </a:ext>
                      </a:extLst>
                    </p:cNvPr>
                    <p:cNvSpPr>
                      <a:spLocks noChangeAspect="1" noChangeArrowheads="1"/>
                    </p:cNvSpPr>
                    <p:nvPr/>
                  </p:nvSpPr>
                  <p:spPr bwMode="gray">
                    <a:xfrm>
                      <a:off x="1522" y="169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5" name="Rectangle 1048">
                      <a:extLst>
                        <a:ext uri="{FF2B5EF4-FFF2-40B4-BE49-F238E27FC236}">
                          <a16:creationId xmlns:a16="http://schemas.microsoft.com/office/drawing/2014/main" id="{A7DC2971-38C5-4203-B0E2-DC1B777A258D}"/>
                        </a:ext>
                      </a:extLst>
                    </p:cNvPr>
                    <p:cNvSpPr>
                      <a:spLocks noChangeAspect="1" noChangeArrowheads="1"/>
                    </p:cNvSpPr>
                    <p:nvPr/>
                  </p:nvSpPr>
                  <p:spPr bwMode="gray">
                    <a:xfrm>
                      <a:off x="1574" y="169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6" name="Rectangle 1049">
                      <a:extLst>
                        <a:ext uri="{FF2B5EF4-FFF2-40B4-BE49-F238E27FC236}">
                          <a16:creationId xmlns:a16="http://schemas.microsoft.com/office/drawing/2014/main" id="{C274E830-E397-49FF-A83A-2C0BB4ED2186}"/>
                        </a:ext>
                      </a:extLst>
                    </p:cNvPr>
                    <p:cNvSpPr>
                      <a:spLocks noChangeAspect="1" noChangeArrowheads="1"/>
                    </p:cNvSpPr>
                    <p:nvPr/>
                  </p:nvSpPr>
                  <p:spPr bwMode="gray">
                    <a:xfrm>
                      <a:off x="1626" y="1699"/>
                      <a:ext cx="30"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7" name="Rectangle 1050">
                      <a:extLst>
                        <a:ext uri="{FF2B5EF4-FFF2-40B4-BE49-F238E27FC236}">
                          <a16:creationId xmlns:a16="http://schemas.microsoft.com/office/drawing/2014/main" id="{C08E5539-C88F-4FA3-A97D-E24AE862C0F5}"/>
                        </a:ext>
                      </a:extLst>
                    </p:cNvPr>
                    <p:cNvSpPr>
                      <a:spLocks noChangeAspect="1" noChangeArrowheads="1"/>
                    </p:cNvSpPr>
                    <p:nvPr/>
                  </p:nvSpPr>
                  <p:spPr bwMode="gray">
                    <a:xfrm>
                      <a:off x="1472" y="1742"/>
                      <a:ext cx="29"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8" name="Rectangle 1051">
                      <a:extLst>
                        <a:ext uri="{FF2B5EF4-FFF2-40B4-BE49-F238E27FC236}">
                          <a16:creationId xmlns:a16="http://schemas.microsoft.com/office/drawing/2014/main" id="{24A2F9F3-1473-4FBD-88C9-BFC3862AFA95}"/>
                        </a:ext>
                      </a:extLst>
                    </p:cNvPr>
                    <p:cNvSpPr>
                      <a:spLocks noChangeAspect="1" noChangeArrowheads="1"/>
                    </p:cNvSpPr>
                    <p:nvPr/>
                  </p:nvSpPr>
                  <p:spPr bwMode="gray">
                    <a:xfrm>
                      <a:off x="1522" y="1742"/>
                      <a:ext cx="31"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9" name="Rectangle 1052">
                      <a:extLst>
                        <a:ext uri="{FF2B5EF4-FFF2-40B4-BE49-F238E27FC236}">
                          <a16:creationId xmlns:a16="http://schemas.microsoft.com/office/drawing/2014/main" id="{9EC287AF-0164-4668-B08E-9B24E94E15C5}"/>
                        </a:ext>
                      </a:extLst>
                    </p:cNvPr>
                    <p:cNvSpPr>
                      <a:spLocks noChangeAspect="1" noChangeArrowheads="1"/>
                    </p:cNvSpPr>
                    <p:nvPr/>
                  </p:nvSpPr>
                  <p:spPr bwMode="gray">
                    <a:xfrm>
                      <a:off x="1574" y="1742"/>
                      <a:ext cx="31"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0" name="Rectangle 1053">
                      <a:extLst>
                        <a:ext uri="{FF2B5EF4-FFF2-40B4-BE49-F238E27FC236}">
                          <a16:creationId xmlns:a16="http://schemas.microsoft.com/office/drawing/2014/main" id="{48B8F8FB-EA11-488E-9F2B-A01DCC601202}"/>
                        </a:ext>
                      </a:extLst>
                    </p:cNvPr>
                    <p:cNvSpPr>
                      <a:spLocks noChangeAspect="1" noChangeArrowheads="1"/>
                    </p:cNvSpPr>
                    <p:nvPr/>
                  </p:nvSpPr>
                  <p:spPr bwMode="gray">
                    <a:xfrm>
                      <a:off x="1626" y="1742"/>
                      <a:ext cx="30"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1" name="Rectangle 1054">
                      <a:extLst>
                        <a:ext uri="{FF2B5EF4-FFF2-40B4-BE49-F238E27FC236}">
                          <a16:creationId xmlns:a16="http://schemas.microsoft.com/office/drawing/2014/main" id="{491F637E-1573-47C6-9449-53B5726ECFD9}"/>
                        </a:ext>
                      </a:extLst>
                    </p:cNvPr>
                    <p:cNvSpPr>
                      <a:spLocks noChangeAspect="1" noChangeArrowheads="1"/>
                    </p:cNvSpPr>
                    <p:nvPr/>
                  </p:nvSpPr>
                  <p:spPr bwMode="gray">
                    <a:xfrm>
                      <a:off x="1472" y="1784"/>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2" name="Rectangle 1055">
                      <a:extLst>
                        <a:ext uri="{FF2B5EF4-FFF2-40B4-BE49-F238E27FC236}">
                          <a16:creationId xmlns:a16="http://schemas.microsoft.com/office/drawing/2014/main" id="{43C669D6-B695-413C-A321-18537A606059}"/>
                        </a:ext>
                      </a:extLst>
                    </p:cNvPr>
                    <p:cNvSpPr>
                      <a:spLocks noChangeAspect="1" noChangeArrowheads="1"/>
                    </p:cNvSpPr>
                    <p:nvPr/>
                  </p:nvSpPr>
                  <p:spPr bwMode="gray">
                    <a:xfrm>
                      <a:off x="1522" y="1784"/>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3" name="Rectangle 1056">
                      <a:extLst>
                        <a:ext uri="{FF2B5EF4-FFF2-40B4-BE49-F238E27FC236}">
                          <a16:creationId xmlns:a16="http://schemas.microsoft.com/office/drawing/2014/main" id="{ACFABB0B-2B68-49F2-85FB-B52D149F27B0}"/>
                        </a:ext>
                      </a:extLst>
                    </p:cNvPr>
                    <p:cNvSpPr>
                      <a:spLocks noChangeAspect="1" noChangeArrowheads="1"/>
                    </p:cNvSpPr>
                    <p:nvPr/>
                  </p:nvSpPr>
                  <p:spPr bwMode="gray">
                    <a:xfrm>
                      <a:off x="1574" y="1784"/>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4" name="Rectangle 1057">
                      <a:extLst>
                        <a:ext uri="{FF2B5EF4-FFF2-40B4-BE49-F238E27FC236}">
                          <a16:creationId xmlns:a16="http://schemas.microsoft.com/office/drawing/2014/main" id="{96A00672-3A91-476C-A42B-22EC0CE986CA}"/>
                        </a:ext>
                      </a:extLst>
                    </p:cNvPr>
                    <p:cNvSpPr>
                      <a:spLocks noChangeAspect="1" noChangeArrowheads="1"/>
                    </p:cNvSpPr>
                    <p:nvPr/>
                  </p:nvSpPr>
                  <p:spPr bwMode="gray">
                    <a:xfrm>
                      <a:off x="1626" y="1784"/>
                      <a:ext cx="30"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5" name="Rectangle 1058">
                      <a:extLst>
                        <a:ext uri="{FF2B5EF4-FFF2-40B4-BE49-F238E27FC236}">
                          <a16:creationId xmlns:a16="http://schemas.microsoft.com/office/drawing/2014/main" id="{A32BF880-A57E-4755-8878-DAF1DF260E11}"/>
                        </a:ext>
                      </a:extLst>
                    </p:cNvPr>
                    <p:cNvSpPr>
                      <a:spLocks noChangeAspect="1" noChangeArrowheads="1"/>
                    </p:cNvSpPr>
                    <p:nvPr/>
                  </p:nvSpPr>
                  <p:spPr bwMode="gray">
                    <a:xfrm>
                      <a:off x="1472" y="1827"/>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6" name="Rectangle 1059">
                      <a:extLst>
                        <a:ext uri="{FF2B5EF4-FFF2-40B4-BE49-F238E27FC236}">
                          <a16:creationId xmlns:a16="http://schemas.microsoft.com/office/drawing/2014/main" id="{338D62BD-ECD8-4F20-984C-10933BCDEBFD}"/>
                        </a:ext>
                      </a:extLst>
                    </p:cNvPr>
                    <p:cNvSpPr>
                      <a:spLocks noChangeAspect="1" noChangeArrowheads="1"/>
                    </p:cNvSpPr>
                    <p:nvPr/>
                  </p:nvSpPr>
                  <p:spPr bwMode="gray">
                    <a:xfrm>
                      <a:off x="1522" y="1827"/>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7" name="Rectangle 1060">
                      <a:extLst>
                        <a:ext uri="{FF2B5EF4-FFF2-40B4-BE49-F238E27FC236}">
                          <a16:creationId xmlns:a16="http://schemas.microsoft.com/office/drawing/2014/main" id="{86A710CD-6AE4-4904-8842-20930254838E}"/>
                        </a:ext>
                      </a:extLst>
                    </p:cNvPr>
                    <p:cNvSpPr>
                      <a:spLocks noChangeAspect="1" noChangeArrowheads="1"/>
                    </p:cNvSpPr>
                    <p:nvPr/>
                  </p:nvSpPr>
                  <p:spPr bwMode="gray">
                    <a:xfrm>
                      <a:off x="1574" y="1827"/>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8" name="Rectangle 1061">
                      <a:extLst>
                        <a:ext uri="{FF2B5EF4-FFF2-40B4-BE49-F238E27FC236}">
                          <a16:creationId xmlns:a16="http://schemas.microsoft.com/office/drawing/2014/main" id="{03F52760-4002-4547-A12D-9EA3F52FBADC}"/>
                        </a:ext>
                      </a:extLst>
                    </p:cNvPr>
                    <p:cNvSpPr>
                      <a:spLocks noChangeAspect="1" noChangeArrowheads="1"/>
                    </p:cNvSpPr>
                    <p:nvPr/>
                  </p:nvSpPr>
                  <p:spPr bwMode="gray">
                    <a:xfrm>
                      <a:off x="1626" y="1827"/>
                      <a:ext cx="30"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89" name="Rectangle 1062">
                      <a:extLst>
                        <a:ext uri="{FF2B5EF4-FFF2-40B4-BE49-F238E27FC236}">
                          <a16:creationId xmlns:a16="http://schemas.microsoft.com/office/drawing/2014/main" id="{CCA26CF4-AD0D-45FF-88E1-2FE6E1AFD904}"/>
                        </a:ext>
                      </a:extLst>
                    </p:cNvPr>
                    <p:cNvSpPr>
                      <a:spLocks noChangeAspect="1" noChangeArrowheads="1"/>
                    </p:cNvSpPr>
                    <p:nvPr/>
                  </p:nvSpPr>
                  <p:spPr bwMode="gray">
                    <a:xfrm>
                      <a:off x="1472" y="1869"/>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0" name="Rectangle 1063">
                      <a:extLst>
                        <a:ext uri="{FF2B5EF4-FFF2-40B4-BE49-F238E27FC236}">
                          <a16:creationId xmlns:a16="http://schemas.microsoft.com/office/drawing/2014/main" id="{3724927C-01BB-4ED6-AF02-8F7545575FC8}"/>
                        </a:ext>
                      </a:extLst>
                    </p:cNvPr>
                    <p:cNvSpPr>
                      <a:spLocks noChangeAspect="1" noChangeArrowheads="1"/>
                    </p:cNvSpPr>
                    <p:nvPr/>
                  </p:nvSpPr>
                  <p:spPr bwMode="gray">
                    <a:xfrm>
                      <a:off x="1522" y="186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1" name="Rectangle 1064">
                      <a:extLst>
                        <a:ext uri="{FF2B5EF4-FFF2-40B4-BE49-F238E27FC236}">
                          <a16:creationId xmlns:a16="http://schemas.microsoft.com/office/drawing/2014/main" id="{F5D5FA7F-7C1A-41D1-B363-97310C086EC7}"/>
                        </a:ext>
                      </a:extLst>
                    </p:cNvPr>
                    <p:cNvSpPr>
                      <a:spLocks noChangeAspect="1" noChangeArrowheads="1"/>
                    </p:cNvSpPr>
                    <p:nvPr/>
                  </p:nvSpPr>
                  <p:spPr bwMode="gray">
                    <a:xfrm>
                      <a:off x="1574" y="186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2" name="Rectangle 1065">
                      <a:extLst>
                        <a:ext uri="{FF2B5EF4-FFF2-40B4-BE49-F238E27FC236}">
                          <a16:creationId xmlns:a16="http://schemas.microsoft.com/office/drawing/2014/main" id="{7A97FA33-9A3B-48AC-AB41-28B5BB54E133}"/>
                        </a:ext>
                      </a:extLst>
                    </p:cNvPr>
                    <p:cNvSpPr>
                      <a:spLocks noChangeAspect="1" noChangeArrowheads="1"/>
                    </p:cNvSpPr>
                    <p:nvPr/>
                  </p:nvSpPr>
                  <p:spPr bwMode="gray">
                    <a:xfrm>
                      <a:off x="1626" y="1869"/>
                      <a:ext cx="30"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3" name="Rectangle 1066">
                      <a:extLst>
                        <a:ext uri="{FF2B5EF4-FFF2-40B4-BE49-F238E27FC236}">
                          <a16:creationId xmlns:a16="http://schemas.microsoft.com/office/drawing/2014/main" id="{5802BC4E-28AD-46BB-B8A6-97226352EEA4}"/>
                        </a:ext>
                      </a:extLst>
                    </p:cNvPr>
                    <p:cNvSpPr>
                      <a:spLocks noChangeAspect="1" noChangeArrowheads="1"/>
                    </p:cNvSpPr>
                    <p:nvPr/>
                  </p:nvSpPr>
                  <p:spPr bwMode="gray">
                    <a:xfrm>
                      <a:off x="1472" y="1912"/>
                      <a:ext cx="29"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4" name="Rectangle 1067">
                      <a:extLst>
                        <a:ext uri="{FF2B5EF4-FFF2-40B4-BE49-F238E27FC236}">
                          <a16:creationId xmlns:a16="http://schemas.microsoft.com/office/drawing/2014/main" id="{75B6B7A7-BDAD-4E07-845F-A06603E5B087}"/>
                        </a:ext>
                      </a:extLst>
                    </p:cNvPr>
                    <p:cNvSpPr>
                      <a:spLocks noChangeAspect="1" noChangeArrowheads="1"/>
                    </p:cNvSpPr>
                    <p:nvPr/>
                  </p:nvSpPr>
                  <p:spPr bwMode="gray">
                    <a:xfrm>
                      <a:off x="1522" y="1912"/>
                      <a:ext cx="31"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5" name="Rectangle 1068">
                      <a:extLst>
                        <a:ext uri="{FF2B5EF4-FFF2-40B4-BE49-F238E27FC236}">
                          <a16:creationId xmlns:a16="http://schemas.microsoft.com/office/drawing/2014/main" id="{FAA602B1-2EB6-439E-B181-C165F4D74F16}"/>
                        </a:ext>
                      </a:extLst>
                    </p:cNvPr>
                    <p:cNvSpPr>
                      <a:spLocks noChangeAspect="1" noChangeArrowheads="1"/>
                    </p:cNvSpPr>
                    <p:nvPr/>
                  </p:nvSpPr>
                  <p:spPr bwMode="gray">
                    <a:xfrm>
                      <a:off x="1574" y="1912"/>
                      <a:ext cx="31"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6" name="Rectangle 1069">
                      <a:extLst>
                        <a:ext uri="{FF2B5EF4-FFF2-40B4-BE49-F238E27FC236}">
                          <a16:creationId xmlns:a16="http://schemas.microsoft.com/office/drawing/2014/main" id="{75CAC5B8-2B92-4BA1-A6C8-63A67F6FA915}"/>
                        </a:ext>
                      </a:extLst>
                    </p:cNvPr>
                    <p:cNvSpPr>
                      <a:spLocks noChangeAspect="1" noChangeArrowheads="1"/>
                    </p:cNvSpPr>
                    <p:nvPr/>
                  </p:nvSpPr>
                  <p:spPr bwMode="gray">
                    <a:xfrm>
                      <a:off x="1626" y="1912"/>
                      <a:ext cx="30"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7" name="Rectangle 1070">
                      <a:extLst>
                        <a:ext uri="{FF2B5EF4-FFF2-40B4-BE49-F238E27FC236}">
                          <a16:creationId xmlns:a16="http://schemas.microsoft.com/office/drawing/2014/main" id="{EABC4832-3E4A-463B-8DC9-8ADFEA8E1D9C}"/>
                        </a:ext>
                      </a:extLst>
                    </p:cNvPr>
                    <p:cNvSpPr>
                      <a:spLocks noChangeAspect="1" noChangeArrowheads="1"/>
                    </p:cNvSpPr>
                    <p:nvPr/>
                  </p:nvSpPr>
                  <p:spPr bwMode="gray">
                    <a:xfrm>
                      <a:off x="1316" y="169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8" name="Rectangle 1071">
                      <a:extLst>
                        <a:ext uri="{FF2B5EF4-FFF2-40B4-BE49-F238E27FC236}">
                          <a16:creationId xmlns:a16="http://schemas.microsoft.com/office/drawing/2014/main" id="{F160EEE7-684D-443E-ACA3-353F81147637}"/>
                        </a:ext>
                      </a:extLst>
                    </p:cNvPr>
                    <p:cNvSpPr>
                      <a:spLocks noChangeAspect="1" noChangeArrowheads="1"/>
                    </p:cNvSpPr>
                    <p:nvPr/>
                  </p:nvSpPr>
                  <p:spPr bwMode="gray">
                    <a:xfrm>
                      <a:off x="1368" y="169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99" name="Rectangle 1072">
                      <a:extLst>
                        <a:ext uri="{FF2B5EF4-FFF2-40B4-BE49-F238E27FC236}">
                          <a16:creationId xmlns:a16="http://schemas.microsoft.com/office/drawing/2014/main" id="{2F46BCED-DA6D-4ABF-B5F9-43AB1D8E376D}"/>
                        </a:ext>
                      </a:extLst>
                    </p:cNvPr>
                    <p:cNvSpPr>
                      <a:spLocks noChangeAspect="1" noChangeArrowheads="1"/>
                    </p:cNvSpPr>
                    <p:nvPr/>
                  </p:nvSpPr>
                  <p:spPr bwMode="gray">
                    <a:xfrm>
                      <a:off x="1420" y="1699"/>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0" name="Rectangle 1073">
                      <a:extLst>
                        <a:ext uri="{FF2B5EF4-FFF2-40B4-BE49-F238E27FC236}">
                          <a16:creationId xmlns:a16="http://schemas.microsoft.com/office/drawing/2014/main" id="{88F040F2-B55D-47ED-BD2C-67127C937150}"/>
                        </a:ext>
                      </a:extLst>
                    </p:cNvPr>
                    <p:cNvSpPr>
                      <a:spLocks noChangeAspect="1" noChangeArrowheads="1"/>
                    </p:cNvSpPr>
                    <p:nvPr/>
                  </p:nvSpPr>
                  <p:spPr bwMode="gray">
                    <a:xfrm>
                      <a:off x="1316" y="1742"/>
                      <a:ext cx="31"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1" name="Rectangle 1074">
                      <a:extLst>
                        <a:ext uri="{FF2B5EF4-FFF2-40B4-BE49-F238E27FC236}">
                          <a16:creationId xmlns:a16="http://schemas.microsoft.com/office/drawing/2014/main" id="{67B922C1-84D8-417B-8668-E6AC9CF14695}"/>
                        </a:ext>
                      </a:extLst>
                    </p:cNvPr>
                    <p:cNvSpPr>
                      <a:spLocks noChangeAspect="1" noChangeArrowheads="1"/>
                    </p:cNvSpPr>
                    <p:nvPr/>
                  </p:nvSpPr>
                  <p:spPr bwMode="gray">
                    <a:xfrm>
                      <a:off x="1368" y="1742"/>
                      <a:ext cx="31"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2" name="Rectangle 1075">
                      <a:extLst>
                        <a:ext uri="{FF2B5EF4-FFF2-40B4-BE49-F238E27FC236}">
                          <a16:creationId xmlns:a16="http://schemas.microsoft.com/office/drawing/2014/main" id="{E2B620E9-4D4F-4EC6-8EEF-1299655CFE42}"/>
                        </a:ext>
                      </a:extLst>
                    </p:cNvPr>
                    <p:cNvSpPr>
                      <a:spLocks noChangeAspect="1" noChangeArrowheads="1"/>
                    </p:cNvSpPr>
                    <p:nvPr/>
                  </p:nvSpPr>
                  <p:spPr bwMode="gray">
                    <a:xfrm>
                      <a:off x="1420" y="1742"/>
                      <a:ext cx="29"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3" name="Rectangle 1076">
                      <a:extLst>
                        <a:ext uri="{FF2B5EF4-FFF2-40B4-BE49-F238E27FC236}">
                          <a16:creationId xmlns:a16="http://schemas.microsoft.com/office/drawing/2014/main" id="{C14351B3-4B51-45AF-9712-55B804956C37}"/>
                        </a:ext>
                      </a:extLst>
                    </p:cNvPr>
                    <p:cNvSpPr>
                      <a:spLocks noChangeAspect="1" noChangeArrowheads="1"/>
                    </p:cNvSpPr>
                    <p:nvPr/>
                  </p:nvSpPr>
                  <p:spPr bwMode="gray">
                    <a:xfrm>
                      <a:off x="1316" y="1784"/>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4" name="Rectangle 1077">
                      <a:extLst>
                        <a:ext uri="{FF2B5EF4-FFF2-40B4-BE49-F238E27FC236}">
                          <a16:creationId xmlns:a16="http://schemas.microsoft.com/office/drawing/2014/main" id="{D659D6C0-7C29-4C32-AE1F-77069E762E50}"/>
                        </a:ext>
                      </a:extLst>
                    </p:cNvPr>
                    <p:cNvSpPr>
                      <a:spLocks noChangeAspect="1" noChangeArrowheads="1"/>
                    </p:cNvSpPr>
                    <p:nvPr/>
                  </p:nvSpPr>
                  <p:spPr bwMode="gray">
                    <a:xfrm>
                      <a:off x="1368" y="1784"/>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5" name="Rectangle 1078">
                      <a:extLst>
                        <a:ext uri="{FF2B5EF4-FFF2-40B4-BE49-F238E27FC236}">
                          <a16:creationId xmlns:a16="http://schemas.microsoft.com/office/drawing/2014/main" id="{313CB893-3418-4D76-AA8E-BC6B46A19E74}"/>
                        </a:ext>
                      </a:extLst>
                    </p:cNvPr>
                    <p:cNvSpPr>
                      <a:spLocks noChangeAspect="1" noChangeArrowheads="1"/>
                    </p:cNvSpPr>
                    <p:nvPr/>
                  </p:nvSpPr>
                  <p:spPr bwMode="gray">
                    <a:xfrm>
                      <a:off x="1420" y="1784"/>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6" name="Rectangle 1079">
                      <a:extLst>
                        <a:ext uri="{FF2B5EF4-FFF2-40B4-BE49-F238E27FC236}">
                          <a16:creationId xmlns:a16="http://schemas.microsoft.com/office/drawing/2014/main" id="{62A97141-B274-4671-B726-FA2A3F0335D2}"/>
                        </a:ext>
                      </a:extLst>
                    </p:cNvPr>
                    <p:cNvSpPr>
                      <a:spLocks noChangeAspect="1" noChangeArrowheads="1"/>
                    </p:cNvSpPr>
                    <p:nvPr/>
                  </p:nvSpPr>
                  <p:spPr bwMode="gray">
                    <a:xfrm>
                      <a:off x="1316" y="1827"/>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7" name="Rectangle 1080">
                      <a:extLst>
                        <a:ext uri="{FF2B5EF4-FFF2-40B4-BE49-F238E27FC236}">
                          <a16:creationId xmlns:a16="http://schemas.microsoft.com/office/drawing/2014/main" id="{C974E17A-7CBC-4DA1-A7CC-FFADC9A0926F}"/>
                        </a:ext>
                      </a:extLst>
                    </p:cNvPr>
                    <p:cNvSpPr>
                      <a:spLocks noChangeAspect="1" noChangeArrowheads="1"/>
                    </p:cNvSpPr>
                    <p:nvPr/>
                  </p:nvSpPr>
                  <p:spPr bwMode="gray">
                    <a:xfrm>
                      <a:off x="1368" y="1827"/>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8" name="Rectangle 1081">
                      <a:extLst>
                        <a:ext uri="{FF2B5EF4-FFF2-40B4-BE49-F238E27FC236}">
                          <a16:creationId xmlns:a16="http://schemas.microsoft.com/office/drawing/2014/main" id="{A6B5579E-4983-4087-A1A6-94E2EAFCB907}"/>
                        </a:ext>
                      </a:extLst>
                    </p:cNvPr>
                    <p:cNvSpPr>
                      <a:spLocks noChangeAspect="1" noChangeArrowheads="1"/>
                    </p:cNvSpPr>
                    <p:nvPr/>
                  </p:nvSpPr>
                  <p:spPr bwMode="gray">
                    <a:xfrm>
                      <a:off x="1420" y="1827"/>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09" name="Rectangle 1082">
                      <a:extLst>
                        <a:ext uri="{FF2B5EF4-FFF2-40B4-BE49-F238E27FC236}">
                          <a16:creationId xmlns:a16="http://schemas.microsoft.com/office/drawing/2014/main" id="{5FD1447D-5A76-45E3-BF33-E54008CD0166}"/>
                        </a:ext>
                      </a:extLst>
                    </p:cNvPr>
                    <p:cNvSpPr>
                      <a:spLocks noChangeAspect="1" noChangeArrowheads="1"/>
                    </p:cNvSpPr>
                    <p:nvPr/>
                  </p:nvSpPr>
                  <p:spPr bwMode="gray">
                    <a:xfrm>
                      <a:off x="1316" y="186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0" name="Rectangle 1083">
                      <a:extLst>
                        <a:ext uri="{FF2B5EF4-FFF2-40B4-BE49-F238E27FC236}">
                          <a16:creationId xmlns:a16="http://schemas.microsoft.com/office/drawing/2014/main" id="{712CCA19-60B2-4EAA-899A-4003C1EC7A45}"/>
                        </a:ext>
                      </a:extLst>
                    </p:cNvPr>
                    <p:cNvSpPr>
                      <a:spLocks noChangeAspect="1" noChangeArrowheads="1"/>
                    </p:cNvSpPr>
                    <p:nvPr/>
                  </p:nvSpPr>
                  <p:spPr bwMode="gray">
                    <a:xfrm>
                      <a:off x="1368" y="1869"/>
                      <a:ext cx="31"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1" name="Rectangle 1084">
                      <a:extLst>
                        <a:ext uri="{FF2B5EF4-FFF2-40B4-BE49-F238E27FC236}">
                          <a16:creationId xmlns:a16="http://schemas.microsoft.com/office/drawing/2014/main" id="{C918364A-EB09-4BEE-8E3B-36881B9271B5}"/>
                        </a:ext>
                      </a:extLst>
                    </p:cNvPr>
                    <p:cNvSpPr>
                      <a:spLocks noChangeAspect="1" noChangeArrowheads="1"/>
                    </p:cNvSpPr>
                    <p:nvPr/>
                  </p:nvSpPr>
                  <p:spPr bwMode="gray">
                    <a:xfrm>
                      <a:off x="1420" y="1869"/>
                      <a:ext cx="29"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2" name="Rectangle 1085">
                      <a:extLst>
                        <a:ext uri="{FF2B5EF4-FFF2-40B4-BE49-F238E27FC236}">
                          <a16:creationId xmlns:a16="http://schemas.microsoft.com/office/drawing/2014/main" id="{C8FF4AA4-8BA4-49C5-B3F8-751166C9398F}"/>
                        </a:ext>
                      </a:extLst>
                    </p:cNvPr>
                    <p:cNvSpPr>
                      <a:spLocks noChangeAspect="1" noChangeArrowheads="1"/>
                    </p:cNvSpPr>
                    <p:nvPr/>
                  </p:nvSpPr>
                  <p:spPr bwMode="gray">
                    <a:xfrm>
                      <a:off x="1316" y="1912"/>
                      <a:ext cx="31"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3" name="Rectangle 1086">
                      <a:extLst>
                        <a:ext uri="{FF2B5EF4-FFF2-40B4-BE49-F238E27FC236}">
                          <a16:creationId xmlns:a16="http://schemas.microsoft.com/office/drawing/2014/main" id="{B60D2E8E-7B8A-4509-A102-668D93A25285}"/>
                        </a:ext>
                      </a:extLst>
                    </p:cNvPr>
                    <p:cNvSpPr>
                      <a:spLocks noChangeAspect="1" noChangeArrowheads="1"/>
                    </p:cNvSpPr>
                    <p:nvPr/>
                  </p:nvSpPr>
                  <p:spPr bwMode="gray">
                    <a:xfrm>
                      <a:off x="1368" y="1912"/>
                      <a:ext cx="31"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4" name="Rectangle 1087">
                      <a:extLst>
                        <a:ext uri="{FF2B5EF4-FFF2-40B4-BE49-F238E27FC236}">
                          <a16:creationId xmlns:a16="http://schemas.microsoft.com/office/drawing/2014/main" id="{8F8C3B93-FA78-4431-A079-81A5AFB88D12}"/>
                        </a:ext>
                      </a:extLst>
                    </p:cNvPr>
                    <p:cNvSpPr>
                      <a:spLocks noChangeAspect="1" noChangeArrowheads="1"/>
                    </p:cNvSpPr>
                    <p:nvPr/>
                  </p:nvSpPr>
                  <p:spPr bwMode="gray">
                    <a:xfrm>
                      <a:off x="1420" y="1912"/>
                      <a:ext cx="29"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5" name="Rectangle 1088">
                      <a:extLst>
                        <a:ext uri="{FF2B5EF4-FFF2-40B4-BE49-F238E27FC236}">
                          <a16:creationId xmlns:a16="http://schemas.microsoft.com/office/drawing/2014/main" id="{4AA8AAB0-1FB6-4D1F-A5D4-7FD33D43408C}"/>
                        </a:ext>
                      </a:extLst>
                    </p:cNvPr>
                    <p:cNvSpPr>
                      <a:spLocks noChangeAspect="1" noChangeArrowheads="1"/>
                    </p:cNvSpPr>
                    <p:nvPr/>
                  </p:nvSpPr>
                  <p:spPr bwMode="gray">
                    <a:xfrm>
                      <a:off x="1215" y="1699"/>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6" name="Rectangle 1089">
                      <a:extLst>
                        <a:ext uri="{FF2B5EF4-FFF2-40B4-BE49-F238E27FC236}">
                          <a16:creationId xmlns:a16="http://schemas.microsoft.com/office/drawing/2014/main" id="{F9FF7AE5-971E-4835-9474-7680B90D21B2}"/>
                        </a:ext>
                      </a:extLst>
                    </p:cNvPr>
                    <p:cNvSpPr>
                      <a:spLocks noChangeAspect="1" noChangeArrowheads="1"/>
                    </p:cNvSpPr>
                    <p:nvPr/>
                  </p:nvSpPr>
                  <p:spPr bwMode="gray">
                    <a:xfrm>
                      <a:off x="1267" y="1699"/>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7" name="Rectangle 1090">
                      <a:extLst>
                        <a:ext uri="{FF2B5EF4-FFF2-40B4-BE49-F238E27FC236}">
                          <a16:creationId xmlns:a16="http://schemas.microsoft.com/office/drawing/2014/main" id="{45674D5A-AD52-4D8E-AABC-B1BC5541EF7B}"/>
                        </a:ext>
                      </a:extLst>
                    </p:cNvPr>
                    <p:cNvSpPr>
                      <a:spLocks noChangeAspect="1" noChangeArrowheads="1"/>
                    </p:cNvSpPr>
                    <p:nvPr/>
                  </p:nvSpPr>
                  <p:spPr bwMode="gray">
                    <a:xfrm>
                      <a:off x="1215" y="1742"/>
                      <a:ext cx="28"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8" name="Rectangle 1091">
                      <a:extLst>
                        <a:ext uri="{FF2B5EF4-FFF2-40B4-BE49-F238E27FC236}">
                          <a16:creationId xmlns:a16="http://schemas.microsoft.com/office/drawing/2014/main" id="{02EFDAE1-87E3-4295-B0B9-E7147ECE0846}"/>
                        </a:ext>
                      </a:extLst>
                    </p:cNvPr>
                    <p:cNvSpPr>
                      <a:spLocks noChangeAspect="1" noChangeArrowheads="1"/>
                    </p:cNvSpPr>
                    <p:nvPr/>
                  </p:nvSpPr>
                  <p:spPr bwMode="gray">
                    <a:xfrm>
                      <a:off x="1267" y="1742"/>
                      <a:ext cx="28"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19" name="Rectangle 1092">
                      <a:extLst>
                        <a:ext uri="{FF2B5EF4-FFF2-40B4-BE49-F238E27FC236}">
                          <a16:creationId xmlns:a16="http://schemas.microsoft.com/office/drawing/2014/main" id="{944B9910-9EA8-4DC5-BDB6-0D5672FB9F9B}"/>
                        </a:ext>
                      </a:extLst>
                    </p:cNvPr>
                    <p:cNvSpPr>
                      <a:spLocks noChangeAspect="1" noChangeArrowheads="1"/>
                    </p:cNvSpPr>
                    <p:nvPr/>
                  </p:nvSpPr>
                  <p:spPr bwMode="gray">
                    <a:xfrm>
                      <a:off x="1215" y="1784"/>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0" name="Rectangle 1093">
                      <a:extLst>
                        <a:ext uri="{FF2B5EF4-FFF2-40B4-BE49-F238E27FC236}">
                          <a16:creationId xmlns:a16="http://schemas.microsoft.com/office/drawing/2014/main" id="{B731F502-C319-4E5E-B6D5-8DE45FBBAAB1}"/>
                        </a:ext>
                      </a:extLst>
                    </p:cNvPr>
                    <p:cNvSpPr>
                      <a:spLocks noChangeAspect="1" noChangeArrowheads="1"/>
                    </p:cNvSpPr>
                    <p:nvPr/>
                  </p:nvSpPr>
                  <p:spPr bwMode="gray">
                    <a:xfrm>
                      <a:off x="1267" y="1784"/>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1" name="Rectangle 1094">
                      <a:extLst>
                        <a:ext uri="{FF2B5EF4-FFF2-40B4-BE49-F238E27FC236}">
                          <a16:creationId xmlns:a16="http://schemas.microsoft.com/office/drawing/2014/main" id="{E0A486DA-E98D-4B75-BFA7-D7A869762C50}"/>
                        </a:ext>
                      </a:extLst>
                    </p:cNvPr>
                    <p:cNvSpPr>
                      <a:spLocks noChangeAspect="1" noChangeArrowheads="1"/>
                    </p:cNvSpPr>
                    <p:nvPr/>
                  </p:nvSpPr>
                  <p:spPr bwMode="gray">
                    <a:xfrm>
                      <a:off x="1215" y="1827"/>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2" name="Rectangle 1095">
                      <a:extLst>
                        <a:ext uri="{FF2B5EF4-FFF2-40B4-BE49-F238E27FC236}">
                          <a16:creationId xmlns:a16="http://schemas.microsoft.com/office/drawing/2014/main" id="{EEA4B6C7-5B7C-4C31-B599-6FA17B6EBB48}"/>
                        </a:ext>
                      </a:extLst>
                    </p:cNvPr>
                    <p:cNvSpPr>
                      <a:spLocks noChangeAspect="1" noChangeArrowheads="1"/>
                    </p:cNvSpPr>
                    <p:nvPr/>
                  </p:nvSpPr>
                  <p:spPr bwMode="gray">
                    <a:xfrm>
                      <a:off x="1267" y="1827"/>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3" name="Rectangle 1096">
                      <a:extLst>
                        <a:ext uri="{FF2B5EF4-FFF2-40B4-BE49-F238E27FC236}">
                          <a16:creationId xmlns:a16="http://schemas.microsoft.com/office/drawing/2014/main" id="{2155B98B-CB0F-43F4-AACD-A56C923BD86A}"/>
                        </a:ext>
                      </a:extLst>
                    </p:cNvPr>
                    <p:cNvSpPr>
                      <a:spLocks noChangeAspect="1" noChangeArrowheads="1"/>
                    </p:cNvSpPr>
                    <p:nvPr/>
                  </p:nvSpPr>
                  <p:spPr bwMode="gray">
                    <a:xfrm>
                      <a:off x="1215" y="1869"/>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4" name="Rectangle 1097">
                      <a:extLst>
                        <a:ext uri="{FF2B5EF4-FFF2-40B4-BE49-F238E27FC236}">
                          <a16:creationId xmlns:a16="http://schemas.microsoft.com/office/drawing/2014/main" id="{AC2C26C4-2DFD-41EE-B15A-D0152AB4AA72}"/>
                        </a:ext>
                      </a:extLst>
                    </p:cNvPr>
                    <p:cNvSpPr>
                      <a:spLocks noChangeAspect="1" noChangeArrowheads="1"/>
                    </p:cNvSpPr>
                    <p:nvPr/>
                  </p:nvSpPr>
                  <p:spPr bwMode="gray">
                    <a:xfrm>
                      <a:off x="1267" y="1869"/>
                      <a:ext cx="28" cy="24"/>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5" name="Rectangle 1098">
                      <a:extLst>
                        <a:ext uri="{FF2B5EF4-FFF2-40B4-BE49-F238E27FC236}">
                          <a16:creationId xmlns:a16="http://schemas.microsoft.com/office/drawing/2014/main" id="{CADEF3A5-D7C3-4DFF-8AC9-3BEF5D5C69C5}"/>
                        </a:ext>
                      </a:extLst>
                    </p:cNvPr>
                    <p:cNvSpPr>
                      <a:spLocks noChangeAspect="1" noChangeArrowheads="1"/>
                    </p:cNvSpPr>
                    <p:nvPr/>
                  </p:nvSpPr>
                  <p:spPr bwMode="gray">
                    <a:xfrm>
                      <a:off x="1215" y="1912"/>
                      <a:ext cx="28"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6" name="Rectangle 1099">
                      <a:extLst>
                        <a:ext uri="{FF2B5EF4-FFF2-40B4-BE49-F238E27FC236}">
                          <a16:creationId xmlns:a16="http://schemas.microsoft.com/office/drawing/2014/main" id="{5585DA35-85FF-4F83-A379-26733A1477D4}"/>
                        </a:ext>
                      </a:extLst>
                    </p:cNvPr>
                    <p:cNvSpPr>
                      <a:spLocks noChangeAspect="1" noChangeArrowheads="1"/>
                    </p:cNvSpPr>
                    <p:nvPr/>
                  </p:nvSpPr>
                  <p:spPr bwMode="gray">
                    <a:xfrm>
                      <a:off x="1267" y="1912"/>
                      <a:ext cx="28" cy="26"/>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227" name="Freeform 1100">
                      <a:extLst>
                        <a:ext uri="{FF2B5EF4-FFF2-40B4-BE49-F238E27FC236}">
                          <a16:creationId xmlns:a16="http://schemas.microsoft.com/office/drawing/2014/main" id="{9586D3B3-52D2-447C-B4DF-7FFEAE87A2FC}"/>
                        </a:ext>
                      </a:extLst>
                    </p:cNvPr>
                    <p:cNvSpPr>
                      <a:spLocks noChangeAspect="1"/>
                    </p:cNvSpPr>
                    <p:nvPr/>
                  </p:nvSpPr>
                  <p:spPr bwMode="gray">
                    <a:xfrm>
                      <a:off x="1446" y="1806"/>
                      <a:ext cx="3" cy="2"/>
                    </a:xfrm>
                    <a:custGeom>
                      <a:avLst/>
                      <a:gdLst>
                        <a:gd name="T0" fmla="*/ 3 w 3"/>
                        <a:gd name="T1" fmla="*/ 0 h 2"/>
                        <a:gd name="T2" fmla="*/ 0 w 3"/>
                        <a:gd name="T3" fmla="*/ 2 h 2"/>
                        <a:gd name="T4" fmla="*/ 3 w 3"/>
                        <a:gd name="T5" fmla="*/ 2 h 2"/>
                        <a:gd name="T6" fmla="*/ 3 w 3"/>
                        <a:gd name="T7" fmla="*/ 0 h 2"/>
                      </a:gdLst>
                      <a:ahLst/>
                      <a:cxnLst>
                        <a:cxn ang="0">
                          <a:pos x="T0" y="T1"/>
                        </a:cxn>
                        <a:cxn ang="0">
                          <a:pos x="T2" y="T3"/>
                        </a:cxn>
                        <a:cxn ang="0">
                          <a:pos x="T4" y="T5"/>
                        </a:cxn>
                        <a:cxn ang="0">
                          <a:pos x="T6" y="T7"/>
                        </a:cxn>
                      </a:cxnLst>
                      <a:rect l="0" t="0" r="r" b="b"/>
                      <a:pathLst>
                        <a:path w="3" h="2">
                          <a:moveTo>
                            <a:pt x="3" y="0"/>
                          </a:moveTo>
                          <a:lnTo>
                            <a:pt x="0" y="2"/>
                          </a:lnTo>
                          <a:lnTo>
                            <a:pt x="3" y="2"/>
                          </a:lnTo>
                          <a:lnTo>
                            <a:pt x="3" y="0"/>
                          </a:lnTo>
                          <a:close/>
                        </a:path>
                      </a:pathLst>
                    </a:custGeom>
                    <a:solidFill>
                      <a:srgbClr val="ACACAC"/>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135" name="Group 1101">
                    <a:extLst>
                      <a:ext uri="{FF2B5EF4-FFF2-40B4-BE49-F238E27FC236}">
                        <a16:creationId xmlns:a16="http://schemas.microsoft.com/office/drawing/2014/main" id="{88CD299E-92F3-425C-B42F-23CCF839176C}"/>
                      </a:ext>
                    </a:extLst>
                  </p:cNvPr>
                  <p:cNvGrpSpPr>
                    <a:grpSpLocks noChangeAspect="1"/>
                  </p:cNvGrpSpPr>
                  <p:nvPr/>
                </p:nvGrpSpPr>
                <p:grpSpPr bwMode="auto">
                  <a:xfrm>
                    <a:off x="1215" y="1699"/>
                    <a:ext cx="441" cy="239"/>
                    <a:chOff x="1596" y="3491"/>
                    <a:chExt cx="441" cy="239"/>
                  </a:xfrm>
                </p:grpSpPr>
                <p:sp>
                  <p:nvSpPr>
                    <p:cNvPr id="136" name="Freeform 1102">
                      <a:extLst>
                        <a:ext uri="{FF2B5EF4-FFF2-40B4-BE49-F238E27FC236}">
                          <a16:creationId xmlns:a16="http://schemas.microsoft.com/office/drawing/2014/main" id="{A5FEB297-9E09-482C-8D3D-44807925905C}"/>
                        </a:ext>
                      </a:extLst>
                    </p:cNvPr>
                    <p:cNvSpPr>
                      <a:spLocks noChangeAspect="1"/>
                    </p:cNvSpPr>
                    <p:nvPr/>
                  </p:nvSpPr>
                  <p:spPr bwMode="gray">
                    <a:xfrm>
                      <a:off x="2028" y="3548"/>
                      <a:ext cx="9" cy="9"/>
                    </a:xfrm>
                    <a:custGeom>
                      <a:avLst/>
                      <a:gdLst>
                        <a:gd name="T0" fmla="*/ 9 w 9"/>
                        <a:gd name="T1" fmla="*/ 0 h 9"/>
                        <a:gd name="T2" fmla="*/ 0 w 9"/>
                        <a:gd name="T3" fmla="*/ 9 h 9"/>
                        <a:gd name="T4" fmla="*/ 9 w 9"/>
                        <a:gd name="T5" fmla="*/ 9 h 9"/>
                        <a:gd name="T6" fmla="*/ 9 w 9"/>
                        <a:gd name="T7" fmla="*/ 0 h 9"/>
                      </a:gdLst>
                      <a:ahLst/>
                      <a:cxnLst>
                        <a:cxn ang="0">
                          <a:pos x="T0" y="T1"/>
                        </a:cxn>
                        <a:cxn ang="0">
                          <a:pos x="T2" y="T3"/>
                        </a:cxn>
                        <a:cxn ang="0">
                          <a:pos x="T4" y="T5"/>
                        </a:cxn>
                        <a:cxn ang="0">
                          <a:pos x="T6" y="T7"/>
                        </a:cxn>
                      </a:cxnLst>
                      <a:rect l="0" t="0" r="r" b="b"/>
                      <a:pathLst>
                        <a:path w="9" h="9">
                          <a:moveTo>
                            <a:pt x="9" y="0"/>
                          </a:moveTo>
                          <a:lnTo>
                            <a:pt x="0" y="9"/>
                          </a:lnTo>
                          <a:lnTo>
                            <a:pt x="9" y="9"/>
                          </a:lnTo>
                          <a:lnTo>
                            <a:pt x="9"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7" name="Freeform 1103">
                      <a:extLst>
                        <a:ext uri="{FF2B5EF4-FFF2-40B4-BE49-F238E27FC236}">
                          <a16:creationId xmlns:a16="http://schemas.microsoft.com/office/drawing/2014/main" id="{C3256874-54AB-4870-B067-AFB4091728E8}"/>
                        </a:ext>
                      </a:extLst>
                    </p:cNvPr>
                    <p:cNvSpPr>
                      <a:spLocks noChangeAspect="1"/>
                    </p:cNvSpPr>
                    <p:nvPr/>
                  </p:nvSpPr>
                  <p:spPr bwMode="gray">
                    <a:xfrm>
                      <a:off x="2007" y="3576"/>
                      <a:ext cx="30" cy="24"/>
                    </a:xfrm>
                    <a:custGeom>
                      <a:avLst/>
                      <a:gdLst>
                        <a:gd name="T0" fmla="*/ 19 w 30"/>
                        <a:gd name="T1" fmla="*/ 24 h 24"/>
                        <a:gd name="T2" fmla="*/ 30 w 30"/>
                        <a:gd name="T3" fmla="*/ 15 h 24"/>
                        <a:gd name="T4" fmla="*/ 30 w 30"/>
                        <a:gd name="T5" fmla="*/ 0 h 24"/>
                        <a:gd name="T6" fmla="*/ 5 w 30"/>
                        <a:gd name="T7" fmla="*/ 0 h 24"/>
                        <a:gd name="T8" fmla="*/ 0 w 30"/>
                        <a:gd name="T9" fmla="*/ 5 h 24"/>
                        <a:gd name="T10" fmla="*/ 0 w 30"/>
                        <a:gd name="T11" fmla="*/ 24 h 24"/>
                        <a:gd name="T12" fmla="*/ 19 w 30"/>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30" h="24">
                          <a:moveTo>
                            <a:pt x="19" y="24"/>
                          </a:moveTo>
                          <a:lnTo>
                            <a:pt x="30" y="15"/>
                          </a:lnTo>
                          <a:lnTo>
                            <a:pt x="30" y="0"/>
                          </a:lnTo>
                          <a:lnTo>
                            <a:pt x="5" y="0"/>
                          </a:lnTo>
                          <a:lnTo>
                            <a:pt x="0" y="5"/>
                          </a:lnTo>
                          <a:lnTo>
                            <a:pt x="0" y="24"/>
                          </a:lnTo>
                          <a:lnTo>
                            <a:pt x="19"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8" name="Freeform 1104">
                      <a:extLst>
                        <a:ext uri="{FF2B5EF4-FFF2-40B4-BE49-F238E27FC236}">
                          <a16:creationId xmlns:a16="http://schemas.microsoft.com/office/drawing/2014/main" id="{AD5DAB0C-3FFC-4ABC-A565-0DEBA35D75FC}"/>
                        </a:ext>
                      </a:extLst>
                    </p:cNvPr>
                    <p:cNvSpPr>
                      <a:spLocks noChangeAspect="1"/>
                    </p:cNvSpPr>
                    <p:nvPr/>
                  </p:nvSpPr>
                  <p:spPr bwMode="gray">
                    <a:xfrm>
                      <a:off x="1955" y="3619"/>
                      <a:ext cx="31" cy="24"/>
                    </a:xfrm>
                    <a:custGeom>
                      <a:avLst/>
                      <a:gdLst>
                        <a:gd name="T0" fmla="*/ 31 w 31"/>
                        <a:gd name="T1" fmla="*/ 24 h 24"/>
                        <a:gd name="T2" fmla="*/ 31 w 31"/>
                        <a:gd name="T3" fmla="*/ 0 h 24"/>
                        <a:gd name="T4" fmla="*/ 16 w 31"/>
                        <a:gd name="T5" fmla="*/ 0 h 24"/>
                        <a:gd name="T6" fmla="*/ 0 w 31"/>
                        <a:gd name="T7" fmla="*/ 19 h 24"/>
                        <a:gd name="T8" fmla="*/ 0 w 31"/>
                        <a:gd name="T9" fmla="*/ 24 h 24"/>
                        <a:gd name="T10" fmla="*/ 31 w 31"/>
                        <a:gd name="T11" fmla="*/ 24 h 24"/>
                      </a:gdLst>
                      <a:ahLst/>
                      <a:cxnLst>
                        <a:cxn ang="0">
                          <a:pos x="T0" y="T1"/>
                        </a:cxn>
                        <a:cxn ang="0">
                          <a:pos x="T2" y="T3"/>
                        </a:cxn>
                        <a:cxn ang="0">
                          <a:pos x="T4" y="T5"/>
                        </a:cxn>
                        <a:cxn ang="0">
                          <a:pos x="T6" y="T7"/>
                        </a:cxn>
                        <a:cxn ang="0">
                          <a:pos x="T8" y="T9"/>
                        </a:cxn>
                        <a:cxn ang="0">
                          <a:pos x="T10" y="T11"/>
                        </a:cxn>
                      </a:cxnLst>
                      <a:rect l="0" t="0" r="r" b="b"/>
                      <a:pathLst>
                        <a:path w="31" h="24">
                          <a:moveTo>
                            <a:pt x="31" y="24"/>
                          </a:moveTo>
                          <a:lnTo>
                            <a:pt x="31" y="0"/>
                          </a:lnTo>
                          <a:lnTo>
                            <a:pt x="16" y="0"/>
                          </a:lnTo>
                          <a:lnTo>
                            <a:pt x="0" y="19"/>
                          </a:lnTo>
                          <a:lnTo>
                            <a:pt x="0" y="24"/>
                          </a:lnTo>
                          <a:lnTo>
                            <a:pt x="31"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9" name="Freeform 1105">
                      <a:extLst>
                        <a:ext uri="{FF2B5EF4-FFF2-40B4-BE49-F238E27FC236}">
                          <a16:creationId xmlns:a16="http://schemas.microsoft.com/office/drawing/2014/main" id="{309CA179-00DF-4A0C-B621-CBC4C21A563D}"/>
                        </a:ext>
                      </a:extLst>
                    </p:cNvPr>
                    <p:cNvSpPr>
                      <a:spLocks noChangeAspect="1"/>
                    </p:cNvSpPr>
                    <p:nvPr/>
                  </p:nvSpPr>
                  <p:spPr bwMode="gray">
                    <a:xfrm>
                      <a:off x="2007" y="3619"/>
                      <a:ext cx="2" cy="5"/>
                    </a:xfrm>
                    <a:custGeom>
                      <a:avLst/>
                      <a:gdLst>
                        <a:gd name="T0" fmla="*/ 0 w 2"/>
                        <a:gd name="T1" fmla="*/ 5 h 5"/>
                        <a:gd name="T2" fmla="*/ 2 w 2"/>
                        <a:gd name="T3" fmla="*/ 0 h 5"/>
                        <a:gd name="T4" fmla="*/ 0 w 2"/>
                        <a:gd name="T5" fmla="*/ 0 h 5"/>
                        <a:gd name="T6" fmla="*/ 0 w 2"/>
                        <a:gd name="T7" fmla="*/ 5 h 5"/>
                      </a:gdLst>
                      <a:ahLst/>
                      <a:cxnLst>
                        <a:cxn ang="0">
                          <a:pos x="T0" y="T1"/>
                        </a:cxn>
                        <a:cxn ang="0">
                          <a:pos x="T2" y="T3"/>
                        </a:cxn>
                        <a:cxn ang="0">
                          <a:pos x="T4" y="T5"/>
                        </a:cxn>
                        <a:cxn ang="0">
                          <a:pos x="T6" y="T7"/>
                        </a:cxn>
                      </a:cxnLst>
                      <a:rect l="0" t="0" r="r" b="b"/>
                      <a:pathLst>
                        <a:path w="2" h="5">
                          <a:moveTo>
                            <a:pt x="0" y="5"/>
                          </a:moveTo>
                          <a:lnTo>
                            <a:pt x="2" y="0"/>
                          </a:lnTo>
                          <a:lnTo>
                            <a:pt x="0" y="0"/>
                          </a:lnTo>
                          <a:lnTo>
                            <a:pt x="0" y="5"/>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0" name="Freeform 1106">
                      <a:extLst>
                        <a:ext uri="{FF2B5EF4-FFF2-40B4-BE49-F238E27FC236}">
                          <a16:creationId xmlns:a16="http://schemas.microsoft.com/office/drawing/2014/main" id="{D6DA0D4B-594D-4C62-A3B9-68F6E60B06DD}"/>
                        </a:ext>
                      </a:extLst>
                    </p:cNvPr>
                    <p:cNvSpPr>
                      <a:spLocks noChangeAspect="1"/>
                    </p:cNvSpPr>
                    <p:nvPr/>
                  </p:nvSpPr>
                  <p:spPr bwMode="gray">
                    <a:xfrm>
                      <a:off x="1912" y="3661"/>
                      <a:ext cx="22" cy="24"/>
                    </a:xfrm>
                    <a:custGeom>
                      <a:avLst/>
                      <a:gdLst>
                        <a:gd name="T0" fmla="*/ 22 w 22"/>
                        <a:gd name="T1" fmla="*/ 0 h 24"/>
                        <a:gd name="T2" fmla="*/ 22 w 22"/>
                        <a:gd name="T3" fmla="*/ 0 h 24"/>
                        <a:gd name="T4" fmla="*/ 0 w 22"/>
                        <a:gd name="T5" fmla="*/ 24 h 24"/>
                        <a:gd name="T6" fmla="*/ 22 w 22"/>
                        <a:gd name="T7" fmla="*/ 24 h 24"/>
                        <a:gd name="T8" fmla="*/ 22 w 22"/>
                        <a:gd name="T9" fmla="*/ 0 h 24"/>
                      </a:gdLst>
                      <a:ahLst/>
                      <a:cxnLst>
                        <a:cxn ang="0">
                          <a:pos x="T0" y="T1"/>
                        </a:cxn>
                        <a:cxn ang="0">
                          <a:pos x="T2" y="T3"/>
                        </a:cxn>
                        <a:cxn ang="0">
                          <a:pos x="T4" y="T5"/>
                        </a:cxn>
                        <a:cxn ang="0">
                          <a:pos x="T6" y="T7"/>
                        </a:cxn>
                        <a:cxn ang="0">
                          <a:pos x="T8" y="T9"/>
                        </a:cxn>
                      </a:cxnLst>
                      <a:rect l="0" t="0" r="r" b="b"/>
                      <a:pathLst>
                        <a:path w="22" h="24">
                          <a:moveTo>
                            <a:pt x="22" y="0"/>
                          </a:moveTo>
                          <a:lnTo>
                            <a:pt x="22" y="0"/>
                          </a:lnTo>
                          <a:lnTo>
                            <a:pt x="0" y="24"/>
                          </a:lnTo>
                          <a:lnTo>
                            <a:pt x="22" y="24"/>
                          </a:lnTo>
                          <a:lnTo>
                            <a:pt x="22"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1" name="Freeform 1107">
                      <a:extLst>
                        <a:ext uri="{FF2B5EF4-FFF2-40B4-BE49-F238E27FC236}">
                          <a16:creationId xmlns:a16="http://schemas.microsoft.com/office/drawing/2014/main" id="{D3DB86A2-27C5-4BF6-A9AB-5A2345B470D2}"/>
                        </a:ext>
                      </a:extLst>
                    </p:cNvPr>
                    <p:cNvSpPr>
                      <a:spLocks noChangeAspect="1"/>
                    </p:cNvSpPr>
                    <p:nvPr/>
                  </p:nvSpPr>
                  <p:spPr bwMode="gray">
                    <a:xfrm>
                      <a:off x="1955" y="3661"/>
                      <a:ext cx="16" cy="19"/>
                    </a:xfrm>
                    <a:custGeom>
                      <a:avLst/>
                      <a:gdLst>
                        <a:gd name="T0" fmla="*/ 0 w 16"/>
                        <a:gd name="T1" fmla="*/ 19 h 19"/>
                        <a:gd name="T2" fmla="*/ 16 w 16"/>
                        <a:gd name="T3" fmla="*/ 0 h 19"/>
                        <a:gd name="T4" fmla="*/ 0 w 16"/>
                        <a:gd name="T5" fmla="*/ 0 h 19"/>
                        <a:gd name="T6" fmla="*/ 0 w 16"/>
                        <a:gd name="T7" fmla="*/ 19 h 19"/>
                      </a:gdLst>
                      <a:ahLst/>
                      <a:cxnLst>
                        <a:cxn ang="0">
                          <a:pos x="T0" y="T1"/>
                        </a:cxn>
                        <a:cxn ang="0">
                          <a:pos x="T2" y="T3"/>
                        </a:cxn>
                        <a:cxn ang="0">
                          <a:pos x="T4" y="T5"/>
                        </a:cxn>
                        <a:cxn ang="0">
                          <a:pos x="T6" y="T7"/>
                        </a:cxn>
                      </a:cxnLst>
                      <a:rect l="0" t="0" r="r" b="b"/>
                      <a:pathLst>
                        <a:path w="16" h="19">
                          <a:moveTo>
                            <a:pt x="0" y="19"/>
                          </a:moveTo>
                          <a:lnTo>
                            <a:pt x="16" y="0"/>
                          </a:lnTo>
                          <a:lnTo>
                            <a:pt x="0" y="0"/>
                          </a:lnTo>
                          <a:lnTo>
                            <a:pt x="0" y="19"/>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2" name="Freeform 1108">
                      <a:extLst>
                        <a:ext uri="{FF2B5EF4-FFF2-40B4-BE49-F238E27FC236}">
                          <a16:creationId xmlns:a16="http://schemas.microsoft.com/office/drawing/2014/main" id="{12D14738-B1E3-48A9-A037-00561979B1AB}"/>
                        </a:ext>
                      </a:extLst>
                    </p:cNvPr>
                    <p:cNvSpPr>
                      <a:spLocks noChangeAspect="1"/>
                    </p:cNvSpPr>
                    <p:nvPr/>
                  </p:nvSpPr>
                  <p:spPr bwMode="gray">
                    <a:xfrm>
                      <a:off x="1872" y="3718"/>
                      <a:ext cx="10" cy="12"/>
                    </a:xfrm>
                    <a:custGeom>
                      <a:avLst/>
                      <a:gdLst>
                        <a:gd name="T0" fmla="*/ 10 w 10"/>
                        <a:gd name="T1" fmla="*/ 0 h 12"/>
                        <a:gd name="T2" fmla="*/ 0 w 10"/>
                        <a:gd name="T3" fmla="*/ 12 h 12"/>
                        <a:gd name="T4" fmla="*/ 10 w 10"/>
                        <a:gd name="T5" fmla="*/ 12 h 12"/>
                        <a:gd name="T6" fmla="*/ 10 w 10"/>
                        <a:gd name="T7" fmla="*/ 0 h 12"/>
                      </a:gdLst>
                      <a:ahLst/>
                      <a:cxnLst>
                        <a:cxn ang="0">
                          <a:pos x="T0" y="T1"/>
                        </a:cxn>
                        <a:cxn ang="0">
                          <a:pos x="T2" y="T3"/>
                        </a:cxn>
                        <a:cxn ang="0">
                          <a:pos x="T4" y="T5"/>
                        </a:cxn>
                        <a:cxn ang="0">
                          <a:pos x="T6" y="T7"/>
                        </a:cxn>
                      </a:cxnLst>
                      <a:rect l="0" t="0" r="r" b="b"/>
                      <a:pathLst>
                        <a:path w="10" h="12">
                          <a:moveTo>
                            <a:pt x="10" y="0"/>
                          </a:moveTo>
                          <a:lnTo>
                            <a:pt x="0" y="12"/>
                          </a:lnTo>
                          <a:lnTo>
                            <a:pt x="10" y="12"/>
                          </a:lnTo>
                          <a:lnTo>
                            <a:pt x="1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3" name="Freeform 1109">
                      <a:extLst>
                        <a:ext uri="{FF2B5EF4-FFF2-40B4-BE49-F238E27FC236}">
                          <a16:creationId xmlns:a16="http://schemas.microsoft.com/office/drawing/2014/main" id="{C189613B-42E1-49D1-BF4F-040D87E8E4C1}"/>
                        </a:ext>
                      </a:extLst>
                    </p:cNvPr>
                    <p:cNvSpPr>
                      <a:spLocks noChangeAspect="1"/>
                    </p:cNvSpPr>
                    <p:nvPr/>
                  </p:nvSpPr>
                  <p:spPr bwMode="gray">
                    <a:xfrm>
                      <a:off x="1903" y="3704"/>
                      <a:ext cx="31" cy="26"/>
                    </a:xfrm>
                    <a:custGeom>
                      <a:avLst/>
                      <a:gdLst>
                        <a:gd name="T0" fmla="*/ 0 w 31"/>
                        <a:gd name="T1" fmla="*/ 26 h 26"/>
                        <a:gd name="T2" fmla="*/ 7 w 31"/>
                        <a:gd name="T3" fmla="*/ 26 h 26"/>
                        <a:gd name="T4" fmla="*/ 31 w 31"/>
                        <a:gd name="T5" fmla="*/ 0 h 26"/>
                        <a:gd name="T6" fmla="*/ 0 w 31"/>
                        <a:gd name="T7" fmla="*/ 0 h 26"/>
                        <a:gd name="T8" fmla="*/ 0 w 31"/>
                        <a:gd name="T9" fmla="*/ 26 h 26"/>
                      </a:gdLst>
                      <a:ahLst/>
                      <a:cxnLst>
                        <a:cxn ang="0">
                          <a:pos x="T0" y="T1"/>
                        </a:cxn>
                        <a:cxn ang="0">
                          <a:pos x="T2" y="T3"/>
                        </a:cxn>
                        <a:cxn ang="0">
                          <a:pos x="T4" y="T5"/>
                        </a:cxn>
                        <a:cxn ang="0">
                          <a:pos x="T6" y="T7"/>
                        </a:cxn>
                        <a:cxn ang="0">
                          <a:pos x="T8" y="T9"/>
                        </a:cxn>
                      </a:cxnLst>
                      <a:rect l="0" t="0" r="r" b="b"/>
                      <a:pathLst>
                        <a:path w="31" h="26">
                          <a:moveTo>
                            <a:pt x="0" y="26"/>
                          </a:moveTo>
                          <a:lnTo>
                            <a:pt x="7" y="26"/>
                          </a:lnTo>
                          <a:lnTo>
                            <a:pt x="31" y="0"/>
                          </a:lnTo>
                          <a:lnTo>
                            <a:pt x="0" y="0"/>
                          </a:lnTo>
                          <a:lnTo>
                            <a:pt x="0" y="2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4" name="Freeform 1110">
                      <a:extLst>
                        <a:ext uri="{FF2B5EF4-FFF2-40B4-BE49-F238E27FC236}">
                          <a16:creationId xmlns:a16="http://schemas.microsoft.com/office/drawing/2014/main" id="{079AF862-13A3-4872-AAB9-97EE2B391E49}"/>
                        </a:ext>
                      </a:extLst>
                    </p:cNvPr>
                    <p:cNvSpPr>
                      <a:spLocks noChangeAspect="1"/>
                    </p:cNvSpPr>
                    <p:nvPr/>
                  </p:nvSpPr>
                  <p:spPr bwMode="gray">
                    <a:xfrm>
                      <a:off x="1697" y="3491"/>
                      <a:ext cx="31" cy="24"/>
                    </a:xfrm>
                    <a:custGeom>
                      <a:avLst/>
                      <a:gdLst>
                        <a:gd name="T0" fmla="*/ 31 w 31"/>
                        <a:gd name="T1" fmla="*/ 24 h 24"/>
                        <a:gd name="T2" fmla="*/ 31 w 31"/>
                        <a:gd name="T3" fmla="*/ 0 h 24"/>
                        <a:gd name="T4" fmla="*/ 7 w 31"/>
                        <a:gd name="T5" fmla="*/ 0 h 24"/>
                        <a:gd name="T6" fmla="*/ 0 w 31"/>
                        <a:gd name="T7" fmla="*/ 7 h 24"/>
                        <a:gd name="T8" fmla="*/ 0 w 31"/>
                        <a:gd name="T9" fmla="*/ 24 h 24"/>
                        <a:gd name="T10" fmla="*/ 31 w 31"/>
                        <a:gd name="T11" fmla="*/ 24 h 24"/>
                      </a:gdLst>
                      <a:ahLst/>
                      <a:cxnLst>
                        <a:cxn ang="0">
                          <a:pos x="T0" y="T1"/>
                        </a:cxn>
                        <a:cxn ang="0">
                          <a:pos x="T2" y="T3"/>
                        </a:cxn>
                        <a:cxn ang="0">
                          <a:pos x="T4" y="T5"/>
                        </a:cxn>
                        <a:cxn ang="0">
                          <a:pos x="T6" y="T7"/>
                        </a:cxn>
                        <a:cxn ang="0">
                          <a:pos x="T8" y="T9"/>
                        </a:cxn>
                        <a:cxn ang="0">
                          <a:pos x="T10" y="T11"/>
                        </a:cxn>
                      </a:cxnLst>
                      <a:rect l="0" t="0" r="r" b="b"/>
                      <a:pathLst>
                        <a:path w="31" h="24">
                          <a:moveTo>
                            <a:pt x="31" y="24"/>
                          </a:moveTo>
                          <a:lnTo>
                            <a:pt x="31" y="0"/>
                          </a:lnTo>
                          <a:lnTo>
                            <a:pt x="7" y="0"/>
                          </a:lnTo>
                          <a:lnTo>
                            <a:pt x="0" y="7"/>
                          </a:lnTo>
                          <a:lnTo>
                            <a:pt x="0" y="24"/>
                          </a:lnTo>
                          <a:lnTo>
                            <a:pt x="31"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5" name="Freeform 1111">
                      <a:extLst>
                        <a:ext uri="{FF2B5EF4-FFF2-40B4-BE49-F238E27FC236}">
                          <a16:creationId xmlns:a16="http://schemas.microsoft.com/office/drawing/2014/main" id="{4ABF4016-1842-462B-88A7-746B3F9D4728}"/>
                        </a:ext>
                      </a:extLst>
                    </p:cNvPr>
                    <p:cNvSpPr>
                      <a:spLocks noChangeAspect="1"/>
                    </p:cNvSpPr>
                    <p:nvPr/>
                  </p:nvSpPr>
                  <p:spPr bwMode="gray">
                    <a:xfrm>
                      <a:off x="1749" y="3491"/>
                      <a:ext cx="31" cy="24"/>
                    </a:xfrm>
                    <a:custGeom>
                      <a:avLst/>
                      <a:gdLst>
                        <a:gd name="T0" fmla="*/ 0 w 31"/>
                        <a:gd name="T1" fmla="*/ 0 h 24"/>
                        <a:gd name="T2" fmla="*/ 0 w 31"/>
                        <a:gd name="T3" fmla="*/ 24 h 24"/>
                        <a:gd name="T4" fmla="*/ 10 w 31"/>
                        <a:gd name="T5" fmla="*/ 24 h 24"/>
                        <a:gd name="T6" fmla="*/ 31 w 31"/>
                        <a:gd name="T7" fmla="*/ 3 h 24"/>
                        <a:gd name="T8" fmla="*/ 31 w 31"/>
                        <a:gd name="T9" fmla="*/ 0 h 24"/>
                        <a:gd name="T10" fmla="*/ 0 w 31"/>
                        <a:gd name="T11" fmla="*/ 0 h 24"/>
                      </a:gdLst>
                      <a:ahLst/>
                      <a:cxnLst>
                        <a:cxn ang="0">
                          <a:pos x="T0" y="T1"/>
                        </a:cxn>
                        <a:cxn ang="0">
                          <a:pos x="T2" y="T3"/>
                        </a:cxn>
                        <a:cxn ang="0">
                          <a:pos x="T4" y="T5"/>
                        </a:cxn>
                        <a:cxn ang="0">
                          <a:pos x="T6" y="T7"/>
                        </a:cxn>
                        <a:cxn ang="0">
                          <a:pos x="T8" y="T9"/>
                        </a:cxn>
                        <a:cxn ang="0">
                          <a:pos x="T10" y="T11"/>
                        </a:cxn>
                      </a:cxnLst>
                      <a:rect l="0" t="0" r="r" b="b"/>
                      <a:pathLst>
                        <a:path w="31" h="24">
                          <a:moveTo>
                            <a:pt x="0" y="0"/>
                          </a:moveTo>
                          <a:lnTo>
                            <a:pt x="0" y="24"/>
                          </a:lnTo>
                          <a:lnTo>
                            <a:pt x="10" y="24"/>
                          </a:lnTo>
                          <a:lnTo>
                            <a:pt x="31" y="3"/>
                          </a:lnTo>
                          <a:lnTo>
                            <a:pt x="31"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6" name="Freeform 1112">
                      <a:extLst>
                        <a:ext uri="{FF2B5EF4-FFF2-40B4-BE49-F238E27FC236}">
                          <a16:creationId xmlns:a16="http://schemas.microsoft.com/office/drawing/2014/main" id="{A9DCA189-AB20-453A-8531-2A35A2218834}"/>
                        </a:ext>
                      </a:extLst>
                    </p:cNvPr>
                    <p:cNvSpPr>
                      <a:spLocks noChangeAspect="1"/>
                    </p:cNvSpPr>
                    <p:nvPr/>
                  </p:nvSpPr>
                  <p:spPr bwMode="gray">
                    <a:xfrm>
                      <a:off x="1697" y="3534"/>
                      <a:ext cx="31" cy="23"/>
                    </a:xfrm>
                    <a:custGeom>
                      <a:avLst/>
                      <a:gdLst>
                        <a:gd name="T0" fmla="*/ 0 w 31"/>
                        <a:gd name="T1" fmla="*/ 0 h 23"/>
                        <a:gd name="T2" fmla="*/ 0 w 31"/>
                        <a:gd name="T3" fmla="*/ 23 h 23"/>
                        <a:gd name="T4" fmla="*/ 24 w 31"/>
                        <a:gd name="T5" fmla="*/ 23 h 23"/>
                        <a:gd name="T6" fmla="*/ 31 w 31"/>
                        <a:gd name="T7" fmla="*/ 16 h 23"/>
                        <a:gd name="T8" fmla="*/ 31 w 31"/>
                        <a:gd name="T9" fmla="*/ 0 h 23"/>
                        <a:gd name="T10" fmla="*/ 0 w 31"/>
                        <a:gd name="T11" fmla="*/ 0 h 23"/>
                      </a:gdLst>
                      <a:ahLst/>
                      <a:cxnLst>
                        <a:cxn ang="0">
                          <a:pos x="T0" y="T1"/>
                        </a:cxn>
                        <a:cxn ang="0">
                          <a:pos x="T2" y="T3"/>
                        </a:cxn>
                        <a:cxn ang="0">
                          <a:pos x="T4" y="T5"/>
                        </a:cxn>
                        <a:cxn ang="0">
                          <a:pos x="T6" y="T7"/>
                        </a:cxn>
                        <a:cxn ang="0">
                          <a:pos x="T8" y="T9"/>
                        </a:cxn>
                        <a:cxn ang="0">
                          <a:pos x="T10" y="T11"/>
                        </a:cxn>
                      </a:cxnLst>
                      <a:rect l="0" t="0" r="r" b="b"/>
                      <a:pathLst>
                        <a:path w="31" h="23">
                          <a:moveTo>
                            <a:pt x="0" y="0"/>
                          </a:moveTo>
                          <a:lnTo>
                            <a:pt x="0" y="23"/>
                          </a:lnTo>
                          <a:lnTo>
                            <a:pt x="24" y="23"/>
                          </a:lnTo>
                          <a:lnTo>
                            <a:pt x="31" y="16"/>
                          </a:lnTo>
                          <a:lnTo>
                            <a:pt x="31"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7" name="Freeform 1113">
                      <a:extLst>
                        <a:ext uri="{FF2B5EF4-FFF2-40B4-BE49-F238E27FC236}">
                          <a16:creationId xmlns:a16="http://schemas.microsoft.com/office/drawing/2014/main" id="{CD0FF35A-1943-4D15-BB1D-9309CA5F1EB4}"/>
                        </a:ext>
                      </a:extLst>
                    </p:cNvPr>
                    <p:cNvSpPr>
                      <a:spLocks noChangeAspect="1"/>
                    </p:cNvSpPr>
                    <p:nvPr/>
                  </p:nvSpPr>
                  <p:spPr bwMode="gray">
                    <a:xfrm>
                      <a:off x="1697" y="3576"/>
                      <a:ext cx="7" cy="7"/>
                    </a:xfrm>
                    <a:custGeom>
                      <a:avLst/>
                      <a:gdLst>
                        <a:gd name="T0" fmla="*/ 0 w 7"/>
                        <a:gd name="T1" fmla="*/ 7 h 7"/>
                        <a:gd name="T2" fmla="*/ 7 w 7"/>
                        <a:gd name="T3" fmla="*/ 0 h 7"/>
                        <a:gd name="T4" fmla="*/ 0 w 7"/>
                        <a:gd name="T5" fmla="*/ 0 h 7"/>
                        <a:gd name="T6" fmla="*/ 0 w 7"/>
                        <a:gd name="T7" fmla="*/ 7 h 7"/>
                      </a:gdLst>
                      <a:ahLst/>
                      <a:cxnLst>
                        <a:cxn ang="0">
                          <a:pos x="T0" y="T1"/>
                        </a:cxn>
                        <a:cxn ang="0">
                          <a:pos x="T2" y="T3"/>
                        </a:cxn>
                        <a:cxn ang="0">
                          <a:pos x="T4" y="T5"/>
                        </a:cxn>
                        <a:cxn ang="0">
                          <a:pos x="T6" y="T7"/>
                        </a:cxn>
                      </a:cxnLst>
                      <a:rect l="0" t="0" r="r" b="b"/>
                      <a:pathLst>
                        <a:path w="7" h="7">
                          <a:moveTo>
                            <a:pt x="0" y="7"/>
                          </a:moveTo>
                          <a:lnTo>
                            <a:pt x="7" y="0"/>
                          </a:lnTo>
                          <a:lnTo>
                            <a:pt x="0" y="0"/>
                          </a:lnTo>
                          <a:lnTo>
                            <a:pt x="0" y="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8" name="Freeform 1114">
                      <a:extLst>
                        <a:ext uri="{FF2B5EF4-FFF2-40B4-BE49-F238E27FC236}">
                          <a16:creationId xmlns:a16="http://schemas.microsoft.com/office/drawing/2014/main" id="{D2EF0836-8BBF-4FF7-AEFC-A971FA296C17}"/>
                        </a:ext>
                      </a:extLst>
                    </p:cNvPr>
                    <p:cNvSpPr>
                      <a:spLocks noChangeAspect="1"/>
                    </p:cNvSpPr>
                    <p:nvPr/>
                  </p:nvSpPr>
                  <p:spPr bwMode="gray">
                    <a:xfrm>
                      <a:off x="1648" y="3534"/>
                      <a:ext cx="28" cy="23"/>
                    </a:xfrm>
                    <a:custGeom>
                      <a:avLst/>
                      <a:gdLst>
                        <a:gd name="T0" fmla="*/ 28 w 28"/>
                        <a:gd name="T1" fmla="*/ 23 h 23"/>
                        <a:gd name="T2" fmla="*/ 28 w 28"/>
                        <a:gd name="T3" fmla="*/ 0 h 23"/>
                        <a:gd name="T4" fmla="*/ 19 w 28"/>
                        <a:gd name="T5" fmla="*/ 0 h 23"/>
                        <a:gd name="T6" fmla="*/ 0 w 28"/>
                        <a:gd name="T7" fmla="*/ 21 h 23"/>
                        <a:gd name="T8" fmla="*/ 0 w 28"/>
                        <a:gd name="T9" fmla="*/ 23 h 23"/>
                        <a:gd name="T10" fmla="*/ 28 w 28"/>
                        <a:gd name="T11" fmla="*/ 23 h 23"/>
                      </a:gdLst>
                      <a:ahLst/>
                      <a:cxnLst>
                        <a:cxn ang="0">
                          <a:pos x="T0" y="T1"/>
                        </a:cxn>
                        <a:cxn ang="0">
                          <a:pos x="T2" y="T3"/>
                        </a:cxn>
                        <a:cxn ang="0">
                          <a:pos x="T4" y="T5"/>
                        </a:cxn>
                        <a:cxn ang="0">
                          <a:pos x="T6" y="T7"/>
                        </a:cxn>
                        <a:cxn ang="0">
                          <a:pos x="T8" y="T9"/>
                        </a:cxn>
                        <a:cxn ang="0">
                          <a:pos x="T10" y="T11"/>
                        </a:cxn>
                      </a:cxnLst>
                      <a:rect l="0" t="0" r="r" b="b"/>
                      <a:pathLst>
                        <a:path w="28" h="23">
                          <a:moveTo>
                            <a:pt x="28" y="23"/>
                          </a:moveTo>
                          <a:lnTo>
                            <a:pt x="28" y="0"/>
                          </a:lnTo>
                          <a:lnTo>
                            <a:pt x="19" y="0"/>
                          </a:lnTo>
                          <a:lnTo>
                            <a:pt x="0" y="21"/>
                          </a:lnTo>
                          <a:lnTo>
                            <a:pt x="0" y="23"/>
                          </a:lnTo>
                          <a:lnTo>
                            <a:pt x="28"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49" name="Freeform 1115">
                      <a:extLst>
                        <a:ext uri="{FF2B5EF4-FFF2-40B4-BE49-F238E27FC236}">
                          <a16:creationId xmlns:a16="http://schemas.microsoft.com/office/drawing/2014/main" id="{8DA43E37-510C-4AE0-8A3C-747ACD8884A0}"/>
                        </a:ext>
                      </a:extLst>
                    </p:cNvPr>
                    <p:cNvSpPr>
                      <a:spLocks noChangeAspect="1"/>
                    </p:cNvSpPr>
                    <p:nvPr/>
                  </p:nvSpPr>
                  <p:spPr bwMode="gray">
                    <a:xfrm>
                      <a:off x="1605" y="3579"/>
                      <a:ext cx="19" cy="21"/>
                    </a:xfrm>
                    <a:custGeom>
                      <a:avLst/>
                      <a:gdLst>
                        <a:gd name="T0" fmla="*/ 19 w 19"/>
                        <a:gd name="T1" fmla="*/ 0 h 21"/>
                        <a:gd name="T2" fmla="*/ 0 w 19"/>
                        <a:gd name="T3" fmla="*/ 21 h 21"/>
                        <a:gd name="T4" fmla="*/ 19 w 19"/>
                        <a:gd name="T5" fmla="*/ 21 h 21"/>
                        <a:gd name="T6" fmla="*/ 19 w 19"/>
                        <a:gd name="T7" fmla="*/ 0 h 21"/>
                      </a:gdLst>
                      <a:ahLst/>
                      <a:cxnLst>
                        <a:cxn ang="0">
                          <a:pos x="T0" y="T1"/>
                        </a:cxn>
                        <a:cxn ang="0">
                          <a:pos x="T2" y="T3"/>
                        </a:cxn>
                        <a:cxn ang="0">
                          <a:pos x="T4" y="T5"/>
                        </a:cxn>
                        <a:cxn ang="0">
                          <a:pos x="T6" y="T7"/>
                        </a:cxn>
                      </a:cxnLst>
                      <a:rect l="0" t="0" r="r" b="b"/>
                      <a:pathLst>
                        <a:path w="19" h="21">
                          <a:moveTo>
                            <a:pt x="19" y="0"/>
                          </a:moveTo>
                          <a:lnTo>
                            <a:pt x="0" y="21"/>
                          </a:lnTo>
                          <a:lnTo>
                            <a:pt x="19" y="21"/>
                          </a:lnTo>
                          <a:lnTo>
                            <a:pt x="19"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0" name="Rectangle 1116">
                      <a:extLst>
                        <a:ext uri="{FF2B5EF4-FFF2-40B4-BE49-F238E27FC236}">
                          <a16:creationId xmlns:a16="http://schemas.microsoft.com/office/drawing/2014/main" id="{F331768E-2CEC-4C48-856C-DEB59F5153A7}"/>
                        </a:ext>
                      </a:extLst>
                    </p:cNvPr>
                    <p:cNvSpPr>
                      <a:spLocks noChangeAspect="1" noChangeArrowheads="1"/>
                    </p:cNvSpPr>
                    <p:nvPr/>
                  </p:nvSpPr>
                  <p:spPr bwMode="gray">
                    <a:xfrm>
                      <a:off x="1648" y="3576"/>
                      <a:ext cx="28"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1" name="Rectangle 1117">
                      <a:extLst>
                        <a:ext uri="{FF2B5EF4-FFF2-40B4-BE49-F238E27FC236}">
                          <a16:creationId xmlns:a16="http://schemas.microsoft.com/office/drawing/2014/main" id="{5990132B-9F2B-4139-845F-354596C48502}"/>
                        </a:ext>
                      </a:extLst>
                    </p:cNvPr>
                    <p:cNvSpPr>
                      <a:spLocks noChangeAspect="1" noChangeArrowheads="1"/>
                    </p:cNvSpPr>
                    <p:nvPr/>
                  </p:nvSpPr>
                  <p:spPr bwMode="gray">
                    <a:xfrm>
                      <a:off x="1596" y="3619"/>
                      <a:ext cx="28"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2" name="Freeform 1118">
                      <a:extLst>
                        <a:ext uri="{FF2B5EF4-FFF2-40B4-BE49-F238E27FC236}">
                          <a16:creationId xmlns:a16="http://schemas.microsoft.com/office/drawing/2014/main" id="{1F765659-2B78-46A5-9AF4-AEE5FEF47C3F}"/>
                        </a:ext>
                      </a:extLst>
                    </p:cNvPr>
                    <p:cNvSpPr>
                      <a:spLocks noChangeAspect="1"/>
                    </p:cNvSpPr>
                    <p:nvPr/>
                  </p:nvSpPr>
                  <p:spPr bwMode="gray">
                    <a:xfrm>
                      <a:off x="1648" y="3619"/>
                      <a:ext cx="16" cy="21"/>
                    </a:xfrm>
                    <a:custGeom>
                      <a:avLst/>
                      <a:gdLst>
                        <a:gd name="T0" fmla="*/ 0 w 16"/>
                        <a:gd name="T1" fmla="*/ 0 h 21"/>
                        <a:gd name="T2" fmla="*/ 0 w 16"/>
                        <a:gd name="T3" fmla="*/ 21 h 21"/>
                        <a:gd name="T4" fmla="*/ 16 w 16"/>
                        <a:gd name="T5" fmla="*/ 0 h 21"/>
                        <a:gd name="T6" fmla="*/ 0 w 16"/>
                        <a:gd name="T7" fmla="*/ 0 h 21"/>
                      </a:gdLst>
                      <a:ahLst/>
                      <a:cxnLst>
                        <a:cxn ang="0">
                          <a:pos x="T0" y="T1"/>
                        </a:cxn>
                        <a:cxn ang="0">
                          <a:pos x="T2" y="T3"/>
                        </a:cxn>
                        <a:cxn ang="0">
                          <a:pos x="T4" y="T5"/>
                        </a:cxn>
                        <a:cxn ang="0">
                          <a:pos x="T6" y="T7"/>
                        </a:cxn>
                      </a:cxnLst>
                      <a:rect l="0" t="0" r="r" b="b"/>
                      <a:pathLst>
                        <a:path w="16" h="21">
                          <a:moveTo>
                            <a:pt x="0" y="0"/>
                          </a:moveTo>
                          <a:lnTo>
                            <a:pt x="0" y="21"/>
                          </a:lnTo>
                          <a:lnTo>
                            <a:pt x="16"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3" name="Freeform 1119">
                      <a:extLst>
                        <a:ext uri="{FF2B5EF4-FFF2-40B4-BE49-F238E27FC236}">
                          <a16:creationId xmlns:a16="http://schemas.microsoft.com/office/drawing/2014/main" id="{71BF0C8B-C003-4E17-83FC-5DDD36B74180}"/>
                        </a:ext>
                      </a:extLst>
                    </p:cNvPr>
                    <p:cNvSpPr>
                      <a:spLocks noChangeAspect="1"/>
                    </p:cNvSpPr>
                    <p:nvPr/>
                  </p:nvSpPr>
                  <p:spPr bwMode="gray">
                    <a:xfrm>
                      <a:off x="1596" y="3661"/>
                      <a:ext cx="28" cy="24"/>
                    </a:xfrm>
                    <a:custGeom>
                      <a:avLst/>
                      <a:gdLst>
                        <a:gd name="T0" fmla="*/ 0 w 28"/>
                        <a:gd name="T1" fmla="*/ 0 h 24"/>
                        <a:gd name="T2" fmla="*/ 0 w 28"/>
                        <a:gd name="T3" fmla="*/ 24 h 24"/>
                        <a:gd name="T4" fmla="*/ 9 w 28"/>
                        <a:gd name="T5" fmla="*/ 24 h 24"/>
                        <a:gd name="T6" fmla="*/ 28 w 28"/>
                        <a:gd name="T7" fmla="*/ 3 h 24"/>
                        <a:gd name="T8" fmla="*/ 28 w 28"/>
                        <a:gd name="T9" fmla="*/ 0 h 24"/>
                        <a:gd name="T10" fmla="*/ 0 w 28"/>
                        <a:gd name="T11" fmla="*/ 0 h 24"/>
                      </a:gdLst>
                      <a:ahLst/>
                      <a:cxnLst>
                        <a:cxn ang="0">
                          <a:pos x="T0" y="T1"/>
                        </a:cxn>
                        <a:cxn ang="0">
                          <a:pos x="T2" y="T3"/>
                        </a:cxn>
                        <a:cxn ang="0">
                          <a:pos x="T4" y="T5"/>
                        </a:cxn>
                        <a:cxn ang="0">
                          <a:pos x="T6" y="T7"/>
                        </a:cxn>
                        <a:cxn ang="0">
                          <a:pos x="T8" y="T9"/>
                        </a:cxn>
                        <a:cxn ang="0">
                          <a:pos x="T10" y="T11"/>
                        </a:cxn>
                      </a:cxnLst>
                      <a:rect l="0" t="0" r="r" b="b"/>
                      <a:pathLst>
                        <a:path w="28" h="24">
                          <a:moveTo>
                            <a:pt x="0" y="0"/>
                          </a:moveTo>
                          <a:lnTo>
                            <a:pt x="0" y="24"/>
                          </a:lnTo>
                          <a:lnTo>
                            <a:pt x="9" y="24"/>
                          </a:lnTo>
                          <a:lnTo>
                            <a:pt x="28" y="3"/>
                          </a:lnTo>
                          <a:lnTo>
                            <a:pt x="28"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4" name="Freeform 1120">
                      <a:extLst>
                        <a:ext uri="{FF2B5EF4-FFF2-40B4-BE49-F238E27FC236}">
                          <a16:creationId xmlns:a16="http://schemas.microsoft.com/office/drawing/2014/main" id="{42563232-7464-4CFC-8A97-C9B57496B339}"/>
                        </a:ext>
                      </a:extLst>
                    </p:cNvPr>
                    <p:cNvSpPr>
                      <a:spLocks noChangeAspect="1"/>
                    </p:cNvSpPr>
                    <p:nvPr/>
                  </p:nvSpPr>
                  <p:spPr bwMode="gray">
                    <a:xfrm>
                      <a:off x="1905" y="3491"/>
                      <a:ext cx="29" cy="24"/>
                    </a:xfrm>
                    <a:custGeom>
                      <a:avLst/>
                      <a:gdLst>
                        <a:gd name="T0" fmla="*/ 29 w 29"/>
                        <a:gd name="T1" fmla="*/ 0 h 24"/>
                        <a:gd name="T2" fmla="*/ 21 w 29"/>
                        <a:gd name="T3" fmla="*/ 0 h 24"/>
                        <a:gd name="T4" fmla="*/ 0 w 29"/>
                        <a:gd name="T5" fmla="*/ 24 h 24"/>
                        <a:gd name="T6" fmla="*/ 29 w 29"/>
                        <a:gd name="T7" fmla="*/ 24 h 24"/>
                        <a:gd name="T8" fmla="*/ 29 w 29"/>
                        <a:gd name="T9" fmla="*/ 0 h 24"/>
                      </a:gdLst>
                      <a:ahLst/>
                      <a:cxnLst>
                        <a:cxn ang="0">
                          <a:pos x="T0" y="T1"/>
                        </a:cxn>
                        <a:cxn ang="0">
                          <a:pos x="T2" y="T3"/>
                        </a:cxn>
                        <a:cxn ang="0">
                          <a:pos x="T4" y="T5"/>
                        </a:cxn>
                        <a:cxn ang="0">
                          <a:pos x="T6" y="T7"/>
                        </a:cxn>
                        <a:cxn ang="0">
                          <a:pos x="T8" y="T9"/>
                        </a:cxn>
                      </a:cxnLst>
                      <a:rect l="0" t="0" r="r" b="b"/>
                      <a:pathLst>
                        <a:path w="29" h="24">
                          <a:moveTo>
                            <a:pt x="29" y="0"/>
                          </a:moveTo>
                          <a:lnTo>
                            <a:pt x="21" y="0"/>
                          </a:lnTo>
                          <a:lnTo>
                            <a:pt x="0" y="24"/>
                          </a:lnTo>
                          <a:lnTo>
                            <a:pt x="29" y="24"/>
                          </a:lnTo>
                          <a:lnTo>
                            <a:pt x="29"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5" name="Rectangle 1121">
                      <a:extLst>
                        <a:ext uri="{FF2B5EF4-FFF2-40B4-BE49-F238E27FC236}">
                          <a16:creationId xmlns:a16="http://schemas.microsoft.com/office/drawing/2014/main" id="{D1EC3800-52C6-41D6-9071-8B8D59E4707D}"/>
                        </a:ext>
                      </a:extLst>
                    </p:cNvPr>
                    <p:cNvSpPr>
                      <a:spLocks noChangeAspect="1" noChangeArrowheads="1"/>
                    </p:cNvSpPr>
                    <p:nvPr/>
                  </p:nvSpPr>
                  <p:spPr bwMode="gray">
                    <a:xfrm>
                      <a:off x="1955" y="3491"/>
                      <a:ext cx="31"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6" name="Freeform 1122">
                      <a:extLst>
                        <a:ext uri="{FF2B5EF4-FFF2-40B4-BE49-F238E27FC236}">
                          <a16:creationId xmlns:a16="http://schemas.microsoft.com/office/drawing/2014/main" id="{49D75AD4-B82F-46BD-85FE-7320020CC910}"/>
                        </a:ext>
                      </a:extLst>
                    </p:cNvPr>
                    <p:cNvSpPr>
                      <a:spLocks noChangeAspect="1"/>
                    </p:cNvSpPr>
                    <p:nvPr/>
                  </p:nvSpPr>
                  <p:spPr bwMode="gray">
                    <a:xfrm>
                      <a:off x="2007" y="3491"/>
                      <a:ext cx="21" cy="24"/>
                    </a:xfrm>
                    <a:custGeom>
                      <a:avLst/>
                      <a:gdLst>
                        <a:gd name="T0" fmla="*/ 0 w 21"/>
                        <a:gd name="T1" fmla="*/ 24 h 24"/>
                        <a:gd name="T2" fmla="*/ 0 w 21"/>
                        <a:gd name="T3" fmla="*/ 24 h 24"/>
                        <a:gd name="T4" fmla="*/ 21 w 21"/>
                        <a:gd name="T5" fmla="*/ 0 h 24"/>
                        <a:gd name="T6" fmla="*/ 0 w 21"/>
                        <a:gd name="T7" fmla="*/ 0 h 24"/>
                        <a:gd name="T8" fmla="*/ 0 w 21"/>
                        <a:gd name="T9" fmla="*/ 24 h 24"/>
                      </a:gdLst>
                      <a:ahLst/>
                      <a:cxnLst>
                        <a:cxn ang="0">
                          <a:pos x="T0" y="T1"/>
                        </a:cxn>
                        <a:cxn ang="0">
                          <a:pos x="T2" y="T3"/>
                        </a:cxn>
                        <a:cxn ang="0">
                          <a:pos x="T4" y="T5"/>
                        </a:cxn>
                        <a:cxn ang="0">
                          <a:pos x="T6" y="T7"/>
                        </a:cxn>
                        <a:cxn ang="0">
                          <a:pos x="T8" y="T9"/>
                        </a:cxn>
                      </a:cxnLst>
                      <a:rect l="0" t="0" r="r" b="b"/>
                      <a:pathLst>
                        <a:path w="21" h="24">
                          <a:moveTo>
                            <a:pt x="0" y="24"/>
                          </a:moveTo>
                          <a:lnTo>
                            <a:pt x="0" y="24"/>
                          </a:lnTo>
                          <a:lnTo>
                            <a:pt x="21" y="0"/>
                          </a:lnTo>
                          <a:lnTo>
                            <a:pt x="0"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7" name="Freeform 1123">
                      <a:extLst>
                        <a:ext uri="{FF2B5EF4-FFF2-40B4-BE49-F238E27FC236}">
                          <a16:creationId xmlns:a16="http://schemas.microsoft.com/office/drawing/2014/main" id="{815FE2BC-85DC-4541-9303-5EF2983B8729}"/>
                        </a:ext>
                      </a:extLst>
                    </p:cNvPr>
                    <p:cNvSpPr>
                      <a:spLocks noChangeAspect="1"/>
                    </p:cNvSpPr>
                    <p:nvPr/>
                  </p:nvSpPr>
                  <p:spPr bwMode="gray">
                    <a:xfrm>
                      <a:off x="1867" y="3541"/>
                      <a:ext cx="15" cy="16"/>
                    </a:xfrm>
                    <a:custGeom>
                      <a:avLst/>
                      <a:gdLst>
                        <a:gd name="T0" fmla="*/ 15 w 15"/>
                        <a:gd name="T1" fmla="*/ 0 h 16"/>
                        <a:gd name="T2" fmla="*/ 0 w 15"/>
                        <a:gd name="T3" fmla="*/ 16 h 16"/>
                        <a:gd name="T4" fmla="*/ 15 w 15"/>
                        <a:gd name="T5" fmla="*/ 16 h 16"/>
                        <a:gd name="T6" fmla="*/ 15 w 15"/>
                        <a:gd name="T7" fmla="*/ 0 h 16"/>
                      </a:gdLst>
                      <a:ahLst/>
                      <a:cxnLst>
                        <a:cxn ang="0">
                          <a:pos x="T0" y="T1"/>
                        </a:cxn>
                        <a:cxn ang="0">
                          <a:pos x="T2" y="T3"/>
                        </a:cxn>
                        <a:cxn ang="0">
                          <a:pos x="T4" y="T5"/>
                        </a:cxn>
                        <a:cxn ang="0">
                          <a:pos x="T6" y="T7"/>
                        </a:cxn>
                      </a:cxnLst>
                      <a:rect l="0" t="0" r="r" b="b"/>
                      <a:pathLst>
                        <a:path w="15" h="16">
                          <a:moveTo>
                            <a:pt x="15" y="0"/>
                          </a:moveTo>
                          <a:lnTo>
                            <a:pt x="0" y="16"/>
                          </a:lnTo>
                          <a:lnTo>
                            <a:pt x="15" y="16"/>
                          </a:lnTo>
                          <a:lnTo>
                            <a:pt x="15"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8" name="Rectangle 1124">
                      <a:extLst>
                        <a:ext uri="{FF2B5EF4-FFF2-40B4-BE49-F238E27FC236}">
                          <a16:creationId xmlns:a16="http://schemas.microsoft.com/office/drawing/2014/main" id="{3948A555-65F7-4C6D-B61E-19A753EBDB51}"/>
                        </a:ext>
                      </a:extLst>
                    </p:cNvPr>
                    <p:cNvSpPr>
                      <a:spLocks noChangeAspect="1" noChangeArrowheads="1"/>
                    </p:cNvSpPr>
                    <p:nvPr/>
                  </p:nvSpPr>
                  <p:spPr bwMode="gray">
                    <a:xfrm>
                      <a:off x="1903" y="3534"/>
                      <a:ext cx="31" cy="23"/>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59" name="Freeform 1125">
                      <a:extLst>
                        <a:ext uri="{FF2B5EF4-FFF2-40B4-BE49-F238E27FC236}">
                          <a16:creationId xmlns:a16="http://schemas.microsoft.com/office/drawing/2014/main" id="{46599721-9C74-4BE2-8062-DC543F4B582F}"/>
                        </a:ext>
                      </a:extLst>
                    </p:cNvPr>
                    <p:cNvSpPr>
                      <a:spLocks noChangeAspect="1"/>
                    </p:cNvSpPr>
                    <p:nvPr/>
                  </p:nvSpPr>
                  <p:spPr bwMode="gray">
                    <a:xfrm>
                      <a:off x="1955" y="3534"/>
                      <a:ext cx="31" cy="23"/>
                    </a:xfrm>
                    <a:custGeom>
                      <a:avLst/>
                      <a:gdLst>
                        <a:gd name="T0" fmla="*/ 0 w 31"/>
                        <a:gd name="T1" fmla="*/ 0 h 23"/>
                        <a:gd name="T2" fmla="*/ 0 w 31"/>
                        <a:gd name="T3" fmla="*/ 23 h 23"/>
                        <a:gd name="T4" fmla="*/ 14 w 31"/>
                        <a:gd name="T5" fmla="*/ 23 h 23"/>
                        <a:gd name="T6" fmla="*/ 31 w 31"/>
                        <a:gd name="T7" fmla="*/ 7 h 23"/>
                        <a:gd name="T8" fmla="*/ 31 w 31"/>
                        <a:gd name="T9" fmla="*/ 0 h 23"/>
                        <a:gd name="T10" fmla="*/ 0 w 31"/>
                        <a:gd name="T11" fmla="*/ 0 h 23"/>
                      </a:gdLst>
                      <a:ahLst/>
                      <a:cxnLst>
                        <a:cxn ang="0">
                          <a:pos x="T0" y="T1"/>
                        </a:cxn>
                        <a:cxn ang="0">
                          <a:pos x="T2" y="T3"/>
                        </a:cxn>
                        <a:cxn ang="0">
                          <a:pos x="T4" y="T5"/>
                        </a:cxn>
                        <a:cxn ang="0">
                          <a:pos x="T6" y="T7"/>
                        </a:cxn>
                        <a:cxn ang="0">
                          <a:pos x="T8" y="T9"/>
                        </a:cxn>
                        <a:cxn ang="0">
                          <a:pos x="T10" y="T11"/>
                        </a:cxn>
                      </a:cxnLst>
                      <a:rect l="0" t="0" r="r" b="b"/>
                      <a:pathLst>
                        <a:path w="31" h="23">
                          <a:moveTo>
                            <a:pt x="0" y="0"/>
                          </a:moveTo>
                          <a:lnTo>
                            <a:pt x="0" y="23"/>
                          </a:lnTo>
                          <a:lnTo>
                            <a:pt x="14" y="23"/>
                          </a:lnTo>
                          <a:lnTo>
                            <a:pt x="31" y="7"/>
                          </a:lnTo>
                          <a:lnTo>
                            <a:pt x="31"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0" name="Rectangle 1126">
                      <a:extLst>
                        <a:ext uri="{FF2B5EF4-FFF2-40B4-BE49-F238E27FC236}">
                          <a16:creationId xmlns:a16="http://schemas.microsoft.com/office/drawing/2014/main" id="{5FE17DE1-5F10-47B7-A0C9-90323C3FC074}"/>
                        </a:ext>
                      </a:extLst>
                    </p:cNvPr>
                    <p:cNvSpPr>
                      <a:spLocks noChangeAspect="1" noChangeArrowheads="1"/>
                    </p:cNvSpPr>
                    <p:nvPr/>
                  </p:nvSpPr>
                  <p:spPr bwMode="gray">
                    <a:xfrm>
                      <a:off x="1853" y="3576"/>
                      <a:ext cx="29"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1" name="Freeform 1127">
                      <a:extLst>
                        <a:ext uri="{FF2B5EF4-FFF2-40B4-BE49-F238E27FC236}">
                          <a16:creationId xmlns:a16="http://schemas.microsoft.com/office/drawing/2014/main" id="{9F96856D-2D84-4A29-A4C7-D63F01F4BF09}"/>
                        </a:ext>
                      </a:extLst>
                    </p:cNvPr>
                    <p:cNvSpPr>
                      <a:spLocks noChangeAspect="1"/>
                    </p:cNvSpPr>
                    <p:nvPr/>
                  </p:nvSpPr>
                  <p:spPr bwMode="gray">
                    <a:xfrm>
                      <a:off x="1903" y="3576"/>
                      <a:ext cx="31" cy="24"/>
                    </a:xfrm>
                    <a:custGeom>
                      <a:avLst/>
                      <a:gdLst>
                        <a:gd name="T0" fmla="*/ 0 w 31"/>
                        <a:gd name="T1" fmla="*/ 0 h 24"/>
                        <a:gd name="T2" fmla="*/ 0 w 31"/>
                        <a:gd name="T3" fmla="*/ 24 h 24"/>
                        <a:gd name="T4" fmla="*/ 28 w 31"/>
                        <a:gd name="T5" fmla="*/ 24 h 24"/>
                        <a:gd name="T6" fmla="*/ 31 w 31"/>
                        <a:gd name="T7" fmla="*/ 22 h 24"/>
                        <a:gd name="T8" fmla="*/ 31 w 31"/>
                        <a:gd name="T9" fmla="*/ 0 h 24"/>
                        <a:gd name="T10" fmla="*/ 0 w 31"/>
                        <a:gd name="T11" fmla="*/ 0 h 24"/>
                      </a:gdLst>
                      <a:ahLst/>
                      <a:cxnLst>
                        <a:cxn ang="0">
                          <a:pos x="T0" y="T1"/>
                        </a:cxn>
                        <a:cxn ang="0">
                          <a:pos x="T2" y="T3"/>
                        </a:cxn>
                        <a:cxn ang="0">
                          <a:pos x="T4" y="T5"/>
                        </a:cxn>
                        <a:cxn ang="0">
                          <a:pos x="T6" y="T7"/>
                        </a:cxn>
                        <a:cxn ang="0">
                          <a:pos x="T8" y="T9"/>
                        </a:cxn>
                        <a:cxn ang="0">
                          <a:pos x="T10" y="T11"/>
                        </a:cxn>
                      </a:cxnLst>
                      <a:rect l="0" t="0" r="r" b="b"/>
                      <a:pathLst>
                        <a:path w="31" h="24">
                          <a:moveTo>
                            <a:pt x="0" y="0"/>
                          </a:moveTo>
                          <a:lnTo>
                            <a:pt x="0" y="24"/>
                          </a:lnTo>
                          <a:lnTo>
                            <a:pt x="28" y="24"/>
                          </a:lnTo>
                          <a:lnTo>
                            <a:pt x="31" y="22"/>
                          </a:lnTo>
                          <a:lnTo>
                            <a:pt x="31"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2" name="Rectangle 1128">
                      <a:extLst>
                        <a:ext uri="{FF2B5EF4-FFF2-40B4-BE49-F238E27FC236}">
                          <a16:creationId xmlns:a16="http://schemas.microsoft.com/office/drawing/2014/main" id="{1BEDA072-EA32-4AA8-B6CF-15C1823D1269}"/>
                        </a:ext>
                      </a:extLst>
                    </p:cNvPr>
                    <p:cNvSpPr>
                      <a:spLocks noChangeAspect="1" noChangeArrowheads="1"/>
                    </p:cNvSpPr>
                    <p:nvPr/>
                  </p:nvSpPr>
                  <p:spPr bwMode="gray">
                    <a:xfrm>
                      <a:off x="1853" y="3619"/>
                      <a:ext cx="29"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3" name="Freeform 1129">
                      <a:extLst>
                        <a:ext uri="{FF2B5EF4-FFF2-40B4-BE49-F238E27FC236}">
                          <a16:creationId xmlns:a16="http://schemas.microsoft.com/office/drawing/2014/main" id="{985B132F-B7FB-4D33-904C-01317070AEAC}"/>
                        </a:ext>
                      </a:extLst>
                    </p:cNvPr>
                    <p:cNvSpPr>
                      <a:spLocks noChangeAspect="1"/>
                    </p:cNvSpPr>
                    <p:nvPr/>
                  </p:nvSpPr>
                  <p:spPr bwMode="gray">
                    <a:xfrm>
                      <a:off x="1903" y="3619"/>
                      <a:ext cx="9" cy="12"/>
                    </a:xfrm>
                    <a:custGeom>
                      <a:avLst/>
                      <a:gdLst>
                        <a:gd name="T0" fmla="*/ 0 w 9"/>
                        <a:gd name="T1" fmla="*/ 12 h 12"/>
                        <a:gd name="T2" fmla="*/ 9 w 9"/>
                        <a:gd name="T3" fmla="*/ 0 h 12"/>
                        <a:gd name="T4" fmla="*/ 0 w 9"/>
                        <a:gd name="T5" fmla="*/ 0 h 12"/>
                        <a:gd name="T6" fmla="*/ 0 w 9"/>
                        <a:gd name="T7" fmla="*/ 12 h 12"/>
                      </a:gdLst>
                      <a:ahLst/>
                      <a:cxnLst>
                        <a:cxn ang="0">
                          <a:pos x="T0" y="T1"/>
                        </a:cxn>
                        <a:cxn ang="0">
                          <a:pos x="T2" y="T3"/>
                        </a:cxn>
                        <a:cxn ang="0">
                          <a:pos x="T4" y="T5"/>
                        </a:cxn>
                        <a:cxn ang="0">
                          <a:pos x="T6" y="T7"/>
                        </a:cxn>
                      </a:cxnLst>
                      <a:rect l="0" t="0" r="r" b="b"/>
                      <a:pathLst>
                        <a:path w="9" h="12">
                          <a:moveTo>
                            <a:pt x="0" y="12"/>
                          </a:moveTo>
                          <a:lnTo>
                            <a:pt x="9" y="0"/>
                          </a:lnTo>
                          <a:lnTo>
                            <a:pt x="0" y="0"/>
                          </a:lnTo>
                          <a:lnTo>
                            <a:pt x="0" y="12"/>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4" name="Freeform 1130">
                      <a:extLst>
                        <a:ext uri="{FF2B5EF4-FFF2-40B4-BE49-F238E27FC236}">
                          <a16:creationId xmlns:a16="http://schemas.microsoft.com/office/drawing/2014/main" id="{27033FE6-9982-48DD-95CA-6BD6B2E00537}"/>
                        </a:ext>
                      </a:extLst>
                    </p:cNvPr>
                    <p:cNvSpPr>
                      <a:spLocks noChangeAspect="1"/>
                    </p:cNvSpPr>
                    <p:nvPr/>
                  </p:nvSpPr>
                  <p:spPr bwMode="gray">
                    <a:xfrm>
                      <a:off x="1853" y="3661"/>
                      <a:ext cx="21" cy="24"/>
                    </a:xfrm>
                    <a:custGeom>
                      <a:avLst/>
                      <a:gdLst>
                        <a:gd name="T0" fmla="*/ 0 w 21"/>
                        <a:gd name="T1" fmla="*/ 24 h 24"/>
                        <a:gd name="T2" fmla="*/ 0 w 21"/>
                        <a:gd name="T3" fmla="*/ 24 h 24"/>
                        <a:gd name="T4" fmla="*/ 21 w 21"/>
                        <a:gd name="T5" fmla="*/ 0 h 24"/>
                        <a:gd name="T6" fmla="*/ 0 w 21"/>
                        <a:gd name="T7" fmla="*/ 0 h 24"/>
                        <a:gd name="T8" fmla="*/ 0 w 21"/>
                        <a:gd name="T9" fmla="*/ 24 h 24"/>
                      </a:gdLst>
                      <a:ahLst/>
                      <a:cxnLst>
                        <a:cxn ang="0">
                          <a:pos x="T0" y="T1"/>
                        </a:cxn>
                        <a:cxn ang="0">
                          <a:pos x="T2" y="T3"/>
                        </a:cxn>
                        <a:cxn ang="0">
                          <a:pos x="T4" y="T5"/>
                        </a:cxn>
                        <a:cxn ang="0">
                          <a:pos x="T6" y="T7"/>
                        </a:cxn>
                        <a:cxn ang="0">
                          <a:pos x="T8" y="T9"/>
                        </a:cxn>
                      </a:cxnLst>
                      <a:rect l="0" t="0" r="r" b="b"/>
                      <a:pathLst>
                        <a:path w="21" h="24">
                          <a:moveTo>
                            <a:pt x="0" y="24"/>
                          </a:moveTo>
                          <a:lnTo>
                            <a:pt x="0" y="24"/>
                          </a:lnTo>
                          <a:lnTo>
                            <a:pt x="21" y="0"/>
                          </a:lnTo>
                          <a:lnTo>
                            <a:pt x="0"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5" name="Freeform 1131">
                      <a:extLst>
                        <a:ext uri="{FF2B5EF4-FFF2-40B4-BE49-F238E27FC236}">
                          <a16:creationId xmlns:a16="http://schemas.microsoft.com/office/drawing/2014/main" id="{DB3CDE77-2FB4-44B0-8EA9-330168202643}"/>
                        </a:ext>
                      </a:extLst>
                    </p:cNvPr>
                    <p:cNvSpPr>
                      <a:spLocks noChangeAspect="1"/>
                    </p:cNvSpPr>
                    <p:nvPr/>
                  </p:nvSpPr>
                  <p:spPr bwMode="gray">
                    <a:xfrm>
                      <a:off x="1801" y="3619"/>
                      <a:ext cx="29" cy="24"/>
                    </a:xfrm>
                    <a:custGeom>
                      <a:avLst/>
                      <a:gdLst>
                        <a:gd name="T0" fmla="*/ 29 w 29"/>
                        <a:gd name="T1" fmla="*/ 24 h 24"/>
                        <a:gd name="T2" fmla="*/ 29 w 29"/>
                        <a:gd name="T3" fmla="*/ 0 h 24"/>
                        <a:gd name="T4" fmla="*/ 10 w 29"/>
                        <a:gd name="T5" fmla="*/ 0 h 24"/>
                        <a:gd name="T6" fmla="*/ 0 w 29"/>
                        <a:gd name="T7" fmla="*/ 12 h 24"/>
                        <a:gd name="T8" fmla="*/ 0 w 29"/>
                        <a:gd name="T9" fmla="*/ 24 h 24"/>
                        <a:gd name="T10" fmla="*/ 29 w 29"/>
                        <a:gd name="T11" fmla="*/ 24 h 24"/>
                      </a:gdLst>
                      <a:ahLst/>
                      <a:cxnLst>
                        <a:cxn ang="0">
                          <a:pos x="T0" y="T1"/>
                        </a:cxn>
                        <a:cxn ang="0">
                          <a:pos x="T2" y="T3"/>
                        </a:cxn>
                        <a:cxn ang="0">
                          <a:pos x="T4" y="T5"/>
                        </a:cxn>
                        <a:cxn ang="0">
                          <a:pos x="T6" y="T7"/>
                        </a:cxn>
                        <a:cxn ang="0">
                          <a:pos x="T8" y="T9"/>
                        </a:cxn>
                        <a:cxn ang="0">
                          <a:pos x="T10" y="T11"/>
                        </a:cxn>
                      </a:cxnLst>
                      <a:rect l="0" t="0" r="r" b="b"/>
                      <a:pathLst>
                        <a:path w="29" h="24">
                          <a:moveTo>
                            <a:pt x="29" y="24"/>
                          </a:moveTo>
                          <a:lnTo>
                            <a:pt x="29" y="0"/>
                          </a:lnTo>
                          <a:lnTo>
                            <a:pt x="10" y="0"/>
                          </a:lnTo>
                          <a:lnTo>
                            <a:pt x="0" y="12"/>
                          </a:lnTo>
                          <a:lnTo>
                            <a:pt x="0" y="24"/>
                          </a:lnTo>
                          <a:lnTo>
                            <a:pt x="29"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6" name="Freeform 1132">
                      <a:extLst>
                        <a:ext uri="{FF2B5EF4-FFF2-40B4-BE49-F238E27FC236}">
                          <a16:creationId xmlns:a16="http://schemas.microsoft.com/office/drawing/2014/main" id="{84454D1B-5018-48CC-9504-BA21A5E80543}"/>
                        </a:ext>
                      </a:extLst>
                    </p:cNvPr>
                    <p:cNvSpPr>
                      <a:spLocks noChangeAspect="1"/>
                    </p:cNvSpPr>
                    <p:nvPr/>
                  </p:nvSpPr>
                  <p:spPr bwMode="gray">
                    <a:xfrm>
                      <a:off x="1752" y="3661"/>
                      <a:ext cx="28" cy="24"/>
                    </a:xfrm>
                    <a:custGeom>
                      <a:avLst/>
                      <a:gdLst>
                        <a:gd name="T0" fmla="*/ 28 w 28"/>
                        <a:gd name="T1" fmla="*/ 0 h 24"/>
                        <a:gd name="T2" fmla="*/ 21 w 28"/>
                        <a:gd name="T3" fmla="*/ 0 h 24"/>
                        <a:gd name="T4" fmla="*/ 0 w 28"/>
                        <a:gd name="T5" fmla="*/ 24 h 24"/>
                        <a:gd name="T6" fmla="*/ 28 w 28"/>
                        <a:gd name="T7" fmla="*/ 24 h 24"/>
                        <a:gd name="T8" fmla="*/ 28 w 28"/>
                        <a:gd name="T9" fmla="*/ 0 h 24"/>
                      </a:gdLst>
                      <a:ahLst/>
                      <a:cxnLst>
                        <a:cxn ang="0">
                          <a:pos x="T0" y="T1"/>
                        </a:cxn>
                        <a:cxn ang="0">
                          <a:pos x="T2" y="T3"/>
                        </a:cxn>
                        <a:cxn ang="0">
                          <a:pos x="T4" y="T5"/>
                        </a:cxn>
                        <a:cxn ang="0">
                          <a:pos x="T6" y="T7"/>
                        </a:cxn>
                        <a:cxn ang="0">
                          <a:pos x="T8" y="T9"/>
                        </a:cxn>
                      </a:cxnLst>
                      <a:rect l="0" t="0" r="r" b="b"/>
                      <a:pathLst>
                        <a:path w="28" h="24">
                          <a:moveTo>
                            <a:pt x="28" y="0"/>
                          </a:moveTo>
                          <a:lnTo>
                            <a:pt x="21" y="0"/>
                          </a:lnTo>
                          <a:lnTo>
                            <a:pt x="0" y="24"/>
                          </a:lnTo>
                          <a:lnTo>
                            <a:pt x="28" y="24"/>
                          </a:lnTo>
                          <a:lnTo>
                            <a:pt x="28"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7" name="Rectangle 1133">
                      <a:extLst>
                        <a:ext uri="{FF2B5EF4-FFF2-40B4-BE49-F238E27FC236}">
                          <a16:creationId xmlns:a16="http://schemas.microsoft.com/office/drawing/2014/main" id="{C26B5CA5-2AC3-40C6-8F7F-350A4768F4A7}"/>
                        </a:ext>
                      </a:extLst>
                    </p:cNvPr>
                    <p:cNvSpPr>
                      <a:spLocks noChangeAspect="1" noChangeArrowheads="1"/>
                    </p:cNvSpPr>
                    <p:nvPr/>
                  </p:nvSpPr>
                  <p:spPr bwMode="gray">
                    <a:xfrm>
                      <a:off x="1801" y="3661"/>
                      <a:ext cx="29" cy="24"/>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8" name="Freeform 1134">
                      <a:extLst>
                        <a:ext uri="{FF2B5EF4-FFF2-40B4-BE49-F238E27FC236}">
                          <a16:creationId xmlns:a16="http://schemas.microsoft.com/office/drawing/2014/main" id="{9B144417-1A5B-43F0-839E-2EAF98850E5D}"/>
                        </a:ext>
                      </a:extLst>
                    </p:cNvPr>
                    <p:cNvSpPr>
                      <a:spLocks noChangeAspect="1"/>
                    </p:cNvSpPr>
                    <p:nvPr/>
                  </p:nvSpPr>
                  <p:spPr bwMode="gray">
                    <a:xfrm>
                      <a:off x="1711" y="3711"/>
                      <a:ext cx="17" cy="19"/>
                    </a:xfrm>
                    <a:custGeom>
                      <a:avLst/>
                      <a:gdLst>
                        <a:gd name="T0" fmla="*/ 17 w 17"/>
                        <a:gd name="T1" fmla="*/ 0 h 19"/>
                        <a:gd name="T2" fmla="*/ 0 w 17"/>
                        <a:gd name="T3" fmla="*/ 19 h 19"/>
                        <a:gd name="T4" fmla="*/ 17 w 17"/>
                        <a:gd name="T5" fmla="*/ 19 h 19"/>
                        <a:gd name="T6" fmla="*/ 17 w 17"/>
                        <a:gd name="T7" fmla="*/ 0 h 19"/>
                      </a:gdLst>
                      <a:ahLst/>
                      <a:cxnLst>
                        <a:cxn ang="0">
                          <a:pos x="T0" y="T1"/>
                        </a:cxn>
                        <a:cxn ang="0">
                          <a:pos x="T2" y="T3"/>
                        </a:cxn>
                        <a:cxn ang="0">
                          <a:pos x="T4" y="T5"/>
                        </a:cxn>
                        <a:cxn ang="0">
                          <a:pos x="T6" y="T7"/>
                        </a:cxn>
                      </a:cxnLst>
                      <a:rect l="0" t="0" r="r" b="b"/>
                      <a:pathLst>
                        <a:path w="17" h="19">
                          <a:moveTo>
                            <a:pt x="17" y="0"/>
                          </a:moveTo>
                          <a:lnTo>
                            <a:pt x="0" y="19"/>
                          </a:lnTo>
                          <a:lnTo>
                            <a:pt x="17" y="19"/>
                          </a:lnTo>
                          <a:lnTo>
                            <a:pt x="1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69" name="Rectangle 1135">
                      <a:extLst>
                        <a:ext uri="{FF2B5EF4-FFF2-40B4-BE49-F238E27FC236}">
                          <a16:creationId xmlns:a16="http://schemas.microsoft.com/office/drawing/2014/main" id="{F9A2A94E-DF5B-4B98-BB76-DBE2F3731DD5}"/>
                        </a:ext>
                      </a:extLst>
                    </p:cNvPr>
                    <p:cNvSpPr>
                      <a:spLocks noChangeAspect="1" noChangeArrowheads="1"/>
                    </p:cNvSpPr>
                    <p:nvPr/>
                  </p:nvSpPr>
                  <p:spPr bwMode="gray">
                    <a:xfrm>
                      <a:off x="1749" y="3704"/>
                      <a:ext cx="31" cy="26"/>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70" name="Freeform 1136">
                      <a:extLst>
                        <a:ext uri="{FF2B5EF4-FFF2-40B4-BE49-F238E27FC236}">
                          <a16:creationId xmlns:a16="http://schemas.microsoft.com/office/drawing/2014/main" id="{F6E5BE27-E21B-420A-ADAD-B420BCC6A155}"/>
                        </a:ext>
                      </a:extLst>
                    </p:cNvPr>
                    <p:cNvSpPr>
                      <a:spLocks noChangeAspect="1"/>
                    </p:cNvSpPr>
                    <p:nvPr/>
                  </p:nvSpPr>
                  <p:spPr bwMode="gray">
                    <a:xfrm>
                      <a:off x="1801" y="3704"/>
                      <a:ext cx="29" cy="26"/>
                    </a:xfrm>
                    <a:custGeom>
                      <a:avLst/>
                      <a:gdLst>
                        <a:gd name="T0" fmla="*/ 0 w 29"/>
                        <a:gd name="T1" fmla="*/ 0 h 26"/>
                        <a:gd name="T2" fmla="*/ 0 w 29"/>
                        <a:gd name="T3" fmla="*/ 26 h 26"/>
                        <a:gd name="T4" fmla="*/ 12 w 29"/>
                        <a:gd name="T5" fmla="*/ 26 h 26"/>
                        <a:gd name="T6" fmla="*/ 29 w 29"/>
                        <a:gd name="T7" fmla="*/ 7 h 26"/>
                        <a:gd name="T8" fmla="*/ 29 w 29"/>
                        <a:gd name="T9" fmla="*/ 0 h 26"/>
                        <a:gd name="T10" fmla="*/ 0 w 29"/>
                        <a:gd name="T11" fmla="*/ 0 h 26"/>
                      </a:gdLst>
                      <a:ahLst/>
                      <a:cxnLst>
                        <a:cxn ang="0">
                          <a:pos x="T0" y="T1"/>
                        </a:cxn>
                        <a:cxn ang="0">
                          <a:pos x="T2" y="T3"/>
                        </a:cxn>
                        <a:cxn ang="0">
                          <a:pos x="T4" y="T5"/>
                        </a:cxn>
                        <a:cxn ang="0">
                          <a:pos x="T6" y="T7"/>
                        </a:cxn>
                        <a:cxn ang="0">
                          <a:pos x="T8" y="T9"/>
                        </a:cxn>
                        <a:cxn ang="0">
                          <a:pos x="T10" y="T11"/>
                        </a:cxn>
                      </a:cxnLst>
                      <a:rect l="0" t="0" r="r" b="b"/>
                      <a:pathLst>
                        <a:path w="29" h="26">
                          <a:moveTo>
                            <a:pt x="0" y="0"/>
                          </a:moveTo>
                          <a:lnTo>
                            <a:pt x="0" y="26"/>
                          </a:lnTo>
                          <a:lnTo>
                            <a:pt x="12" y="26"/>
                          </a:lnTo>
                          <a:lnTo>
                            <a:pt x="29" y="7"/>
                          </a:lnTo>
                          <a:lnTo>
                            <a:pt x="29"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65" name="Group 1137">
                  <a:extLst>
                    <a:ext uri="{FF2B5EF4-FFF2-40B4-BE49-F238E27FC236}">
                      <a16:creationId xmlns:a16="http://schemas.microsoft.com/office/drawing/2014/main" id="{61AC5B4E-AB23-475C-8114-3CB7C69E9536}"/>
                    </a:ext>
                  </a:extLst>
                </p:cNvPr>
                <p:cNvGrpSpPr>
                  <a:grpSpLocks/>
                </p:cNvGrpSpPr>
                <p:nvPr/>
              </p:nvGrpSpPr>
              <p:grpSpPr bwMode="auto">
                <a:xfrm>
                  <a:off x="1461" y="1081"/>
                  <a:ext cx="636" cy="907"/>
                  <a:chOff x="1461" y="1081"/>
                  <a:chExt cx="636" cy="907"/>
                </a:xfrm>
              </p:grpSpPr>
              <p:grpSp>
                <p:nvGrpSpPr>
                  <p:cNvPr id="66" name="Group 1138">
                    <a:extLst>
                      <a:ext uri="{FF2B5EF4-FFF2-40B4-BE49-F238E27FC236}">
                        <a16:creationId xmlns:a16="http://schemas.microsoft.com/office/drawing/2014/main" id="{53759FF4-C3D9-47DA-BC8C-2BF8DD19E000}"/>
                      </a:ext>
                    </a:extLst>
                  </p:cNvPr>
                  <p:cNvGrpSpPr>
                    <a:grpSpLocks/>
                  </p:cNvGrpSpPr>
                  <p:nvPr/>
                </p:nvGrpSpPr>
                <p:grpSpPr bwMode="auto">
                  <a:xfrm>
                    <a:off x="1461" y="1081"/>
                    <a:ext cx="636" cy="907"/>
                    <a:chOff x="1461" y="1081"/>
                    <a:chExt cx="636" cy="907"/>
                  </a:xfrm>
                </p:grpSpPr>
                <p:sp>
                  <p:nvSpPr>
                    <p:cNvPr id="109" name="Freeform 1139">
                      <a:extLst>
                        <a:ext uri="{FF2B5EF4-FFF2-40B4-BE49-F238E27FC236}">
                          <a16:creationId xmlns:a16="http://schemas.microsoft.com/office/drawing/2014/main" id="{18F7927F-5A02-4E36-9240-8EAC8B8DD48F}"/>
                        </a:ext>
                      </a:extLst>
                    </p:cNvPr>
                    <p:cNvSpPr>
                      <a:spLocks noChangeAspect="1"/>
                    </p:cNvSpPr>
                    <p:nvPr/>
                  </p:nvSpPr>
                  <p:spPr bwMode="gray">
                    <a:xfrm>
                      <a:off x="1461" y="1081"/>
                      <a:ext cx="636" cy="907"/>
                    </a:xfrm>
                    <a:custGeom>
                      <a:avLst/>
                      <a:gdLst>
                        <a:gd name="T0" fmla="*/ 205 w 269"/>
                        <a:gd name="T1" fmla="*/ 0 h 384"/>
                        <a:gd name="T2" fmla="*/ 179 w 269"/>
                        <a:gd name="T3" fmla="*/ 25 h 384"/>
                        <a:gd name="T4" fmla="*/ 137 w 269"/>
                        <a:gd name="T5" fmla="*/ 25 h 384"/>
                        <a:gd name="T6" fmla="*/ 137 w 269"/>
                        <a:gd name="T7" fmla="*/ 288 h 384"/>
                        <a:gd name="T8" fmla="*/ 0 w 269"/>
                        <a:gd name="T9" fmla="*/ 288 h 384"/>
                        <a:gd name="T10" fmla="*/ 0 w 269"/>
                        <a:gd name="T11" fmla="*/ 384 h 384"/>
                        <a:gd name="T12" fmla="*/ 269 w 269"/>
                        <a:gd name="T13" fmla="*/ 384 h 384"/>
                        <a:gd name="T14" fmla="*/ 269 w 269"/>
                        <a:gd name="T15" fmla="*/ 0 h 384"/>
                        <a:gd name="T16" fmla="*/ 205 w 269"/>
                        <a:gd name="T17" fmla="*/ 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384">
                          <a:moveTo>
                            <a:pt x="205" y="0"/>
                          </a:moveTo>
                          <a:cubicBezTo>
                            <a:pt x="205" y="0"/>
                            <a:pt x="182" y="23"/>
                            <a:pt x="179" y="25"/>
                          </a:cubicBezTo>
                          <a:cubicBezTo>
                            <a:pt x="176" y="25"/>
                            <a:pt x="137" y="25"/>
                            <a:pt x="137" y="25"/>
                          </a:cubicBezTo>
                          <a:cubicBezTo>
                            <a:pt x="137" y="25"/>
                            <a:pt x="137" y="281"/>
                            <a:pt x="137" y="288"/>
                          </a:cubicBezTo>
                          <a:cubicBezTo>
                            <a:pt x="129" y="288"/>
                            <a:pt x="0" y="288"/>
                            <a:pt x="0" y="288"/>
                          </a:cubicBezTo>
                          <a:cubicBezTo>
                            <a:pt x="0" y="384"/>
                            <a:pt x="0" y="384"/>
                            <a:pt x="0" y="384"/>
                          </a:cubicBezTo>
                          <a:cubicBezTo>
                            <a:pt x="269" y="384"/>
                            <a:pt x="269" y="384"/>
                            <a:pt x="269" y="384"/>
                          </a:cubicBezTo>
                          <a:cubicBezTo>
                            <a:pt x="269" y="0"/>
                            <a:pt x="269" y="0"/>
                            <a:pt x="269" y="0"/>
                          </a:cubicBezTo>
                          <a:lnTo>
                            <a:pt x="20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0" name="Rectangle 1140">
                      <a:extLst>
                        <a:ext uri="{FF2B5EF4-FFF2-40B4-BE49-F238E27FC236}">
                          <a16:creationId xmlns:a16="http://schemas.microsoft.com/office/drawing/2014/main" id="{B77A2932-FFBE-4308-92C9-6116E98493D3}"/>
                        </a:ext>
                      </a:extLst>
                    </p:cNvPr>
                    <p:cNvSpPr>
                      <a:spLocks noChangeAspect="1" noChangeArrowheads="1"/>
                    </p:cNvSpPr>
                    <p:nvPr/>
                  </p:nvSpPr>
                  <p:spPr bwMode="gray">
                    <a:xfrm>
                      <a:off x="1794" y="1213"/>
                      <a:ext cx="293" cy="558"/>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1" name="Rectangle 1141">
                      <a:extLst>
                        <a:ext uri="{FF2B5EF4-FFF2-40B4-BE49-F238E27FC236}">
                          <a16:creationId xmlns:a16="http://schemas.microsoft.com/office/drawing/2014/main" id="{7E8C36DC-C439-4270-A25A-5B47687EAC83}"/>
                        </a:ext>
                      </a:extLst>
                    </p:cNvPr>
                    <p:cNvSpPr>
                      <a:spLocks noChangeAspect="1" noChangeArrowheads="1"/>
                    </p:cNvSpPr>
                    <p:nvPr/>
                  </p:nvSpPr>
                  <p:spPr bwMode="gray">
                    <a:xfrm>
                      <a:off x="1471" y="1771"/>
                      <a:ext cx="616" cy="208"/>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2" name="Rectangle 1142">
                      <a:extLst>
                        <a:ext uri="{FF2B5EF4-FFF2-40B4-BE49-F238E27FC236}">
                          <a16:creationId xmlns:a16="http://schemas.microsoft.com/office/drawing/2014/main" id="{E7CD32ED-E302-47C2-97A0-316357266799}"/>
                        </a:ext>
                      </a:extLst>
                    </p:cNvPr>
                    <p:cNvSpPr>
                      <a:spLocks noChangeAspect="1" noChangeArrowheads="1"/>
                    </p:cNvSpPr>
                    <p:nvPr/>
                  </p:nvSpPr>
                  <p:spPr bwMode="gray">
                    <a:xfrm>
                      <a:off x="1471" y="1811"/>
                      <a:ext cx="616" cy="23"/>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3" name="Rectangle 1143">
                      <a:extLst>
                        <a:ext uri="{FF2B5EF4-FFF2-40B4-BE49-F238E27FC236}">
                          <a16:creationId xmlns:a16="http://schemas.microsoft.com/office/drawing/2014/main" id="{F09B224C-C0D1-4607-BA0D-65B792C4B299}"/>
                        </a:ext>
                      </a:extLst>
                    </p:cNvPr>
                    <p:cNvSpPr>
                      <a:spLocks noChangeAspect="1" noChangeArrowheads="1"/>
                    </p:cNvSpPr>
                    <p:nvPr/>
                  </p:nvSpPr>
                  <p:spPr bwMode="gray">
                    <a:xfrm>
                      <a:off x="1506" y="1898"/>
                      <a:ext cx="71" cy="8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4" name="Rectangle 1144">
                      <a:extLst>
                        <a:ext uri="{FF2B5EF4-FFF2-40B4-BE49-F238E27FC236}">
                          <a16:creationId xmlns:a16="http://schemas.microsoft.com/office/drawing/2014/main" id="{C8D2C3AA-D4A8-4E0C-AB5F-B8CC2175842A}"/>
                        </a:ext>
                      </a:extLst>
                    </p:cNvPr>
                    <p:cNvSpPr>
                      <a:spLocks noChangeAspect="1" noChangeArrowheads="1"/>
                    </p:cNvSpPr>
                    <p:nvPr/>
                  </p:nvSpPr>
                  <p:spPr bwMode="gray">
                    <a:xfrm>
                      <a:off x="1600" y="1898"/>
                      <a:ext cx="71" cy="8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5" name="Rectangle 1145">
                      <a:extLst>
                        <a:ext uri="{FF2B5EF4-FFF2-40B4-BE49-F238E27FC236}">
                          <a16:creationId xmlns:a16="http://schemas.microsoft.com/office/drawing/2014/main" id="{6C46F46E-DCF5-48AF-8531-4D6BE7EF133A}"/>
                        </a:ext>
                      </a:extLst>
                    </p:cNvPr>
                    <p:cNvSpPr>
                      <a:spLocks noChangeAspect="1" noChangeArrowheads="1"/>
                    </p:cNvSpPr>
                    <p:nvPr/>
                  </p:nvSpPr>
                  <p:spPr bwMode="gray">
                    <a:xfrm>
                      <a:off x="1697" y="1898"/>
                      <a:ext cx="69" cy="8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6" name="Rectangle 1146">
                      <a:extLst>
                        <a:ext uri="{FF2B5EF4-FFF2-40B4-BE49-F238E27FC236}">
                          <a16:creationId xmlns:a16="http://schemas.microsoft.com/office/drawing/2014/main" id="{F565B929-7112-4679-B6EE-46A677D72C39}"/>
                        </a:ext>
                      </a:extLst>
                    </p:cNvPr>
                    <p:cNvSpPr>
                      <a:spLocks noChangeAspect="1" noChangeArrowheads="1"/>
                    </p:cNvSpPr>
                    <p:nvPr/>
                  </p:nvSpPr>
                  <p:spPr bwMode="gray">
                    <a:xfrm>
                      <a:off x="1792" y="1898"/>
                      <a:ext cx="71" cy="8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7" name="Rectangle 1147">
                      <a:extLst>
                        <a:ext uri="{FF2B5EF4-FFF2-40B4-BE49-F238E27FC236}">
                          <a16:creationId xmlns:a16="http://schemas.microsoft.com/office/drawing/2014/main" id="{583152C1-E47B-410E-A3C5-846896E8382F}"/>
                        </a:ext>
                      </a:extLst>
                    </p:cNvPr>
                    <p:cNvSpPr>
                      <a:spLocks noChangeAspect="1" noChangeArrowheads="1"/>
                    </p:cNvSpPr>
                    <p:nvPr/>
                  </p:nvSpPr>
                  <p:spPr bwMode="gray">
                    <a:xfrm>
                      <a:off x="1886" y="1898"/>
                      <a:ext cx="71" cy="8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8" name="Rectangle 1148">
                      <a:extLst>
                        <a:ext uri="{FF2B5EF4-FFF2-40B4-BE49-F238E27FC236}">
                          <a16:creationId xmlns:a16="http://schemas.microsoft.com/office/drawing/2014/main" id="{33B5DA95-B76E-4882-B260-0332D5BFD87A}"/>
                        </a:ext>
                      </a:extLst>
                    </p:cNvPr>
                    <p:cNvSpPr>
                      <a:spLocks noChangeAspect="1" noChangeArrowheads="1"/>
                    </p:cNvSpPr>
                    <p:nvPr/>
                  </p:nvSpPr>
                  <p:spPr bwMode="gray">
                    <a:xfrm>
                      <a:off x="1981" y="1898"/>
                      <a:ext cx="71" cy="81"/>
                    </a:xfrm>
                    <a:prstGeom prst="rect">
                      <a:avLst/>
                    </a:prstGeom>
                    <a:solidFill>
                      <a:srgbClr val="ACACA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19" name="Freeform 1149">
                      <a:extLst>
                        <a:ext uri="{FF2B5EF4-FFF2-40B4-BE49-F238E27FC236}">
                          <a16:creationId xmlns:a16="http://schemas.microsoft.com/office/drawing/2014/main" id="{90EB3317-BFE6-4EA2-B11F-CA8E3D348772}"/>
                        </a:ext>
                      </a:extLst>
                    </p:cNvPr>
                    <p:cNvSpPr>
                      <a:spLocks noChangeAspect="1"/>
                    </p:cNvSpPr>
                    <p:nvPr/>
                  </p:nvSpPr>
                  <p:spPr bwMode="gray">
                    <a:xfrm>
                      <a:off x="1794" y="1090"/>
                      <a:ext cx="293" cy="123"/>
                    </a:xfrm>
                    <a:custGeom>
                      <a:avLst/>
                      <a:gdLst>
                        <a:gd name="T0" fmla="*/ 293 w 293"/>
                        <a:gd name="T1" fmla="*/ 0 h 123"/>
                        <a:gd name="T2" fmla="*/ 154 w 293"/>
                        <a:gd name="T3" fmla="*/ 0 h 123"/>
                        <a:gd name="T4" fmla="*/ 95 w 293"/>
                        <a:gd name="T5" fmla="*/ 60 h 123"/>
                        <a:gd name="T6" fmla="*/ 0 w 293"/>
                        <a:gd name="T7" fmla="*/ 60 h 123"/>
                        <a:gd name="T8" fmla="*/ 0 w 293"/>
                        <a:gd name="T9" fmla="*/ 123 h 123"/>
                        <a:gd name="T10" fmla="*/ 293 w 293"/>
                        <a:gd name="T11" fmla="*/ 123 h 123"/>
                        <a:gd name="T12" fmla="*/ 293 w 293"/>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293" h="123">
                          <a:moveTo>
                            <a:pt x="293" y="0"/>
                          </a:moveTo>
                          <a:lnTo>
                            <a:pt x="154" y="0"/>
                          </a:lnTo>
                          <a:lnTo>
                            <a:pt x="95" y="60"/>
                          </a:lnTo>
                          <a:lnTo>
                            <a:pt x="0" y="60"/>
                          </a:lnTo>
                          <a:lnTo>
                            <a:pt x="0" y="123"/>
                          </a:lnTo>
                          <a:lnTo>
                            <a:pt x="293" y="123"/>
                          </a:lnTo>
                          <a:lnTo>
                            <a:pt x="293" y="0"/>
                          </a:lnTo>
                          <a:close/>
                        </a:path>
                      </a:pathLst>
                    </a:custGeom>
                    <a:solidFill>
                      <a:srgbClr val="7E7E7E"/>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0" name="Rectangle 1150">
                      <a:extLst>
                        <a:ext uri="{FF2B5EF4-FFF2-40B4-BE49-F238E27FC236}">
                          <a16:creationId xmlns:a16="http://schemas.microsoft.com/office/drawing/2014/main" id="{C39448EB-B03D-44A8-BD32-59CAC7D4065B}"/>
                        </a:ext>
                      </a:extLst>
                    </p:cNvPr>
                    <p:cNvSpPr>
                      <a:spLocks noChangeAspect="1" noChangeArrowheads="1"/>
                    </p:cNvSpPr>
                    <p:nvPr/>
                  </p:nvSpPr>
                  <p:spPr bwMode="gray">
                    <a:xfrm>
                      <a:off x="1794" y="1239"/>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1" name="Rectangle 1151">
                      <a:extLst>
                        <a:ext uri="{FF2B5EF4-FFF2-40B4-BE49-F238E27FC236}">
                          <a16:creationId xmlns:a16="http://schemas.microsoft.com/office/drawing/2014/main" id="{294AFC1B-6A9D-44A1-BF3E-890EFBFDCB67}"/>
                        </a:ext>
                      </a:extLst>
                    </p:cNvPr>
                    <p:cNvSpPr>
                      <a:spLocks noChangeAspect="1" noChangeArrowheads="1"/>
                    </p:cNvSpPr>
                    <p:nvPr/>
                  </p:nvSpPr>
                  <p:spPr bwMode="gray">
                    <a:xfrm>
                      <a:off x="1794" y="1277"/>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2" name="Rectangle 1152">
                      <a:extLst>
                        <a:ext uri="{FF2B5EF4-FFF2-40B4-BE49-F238E27FC236}">
                          <a16:creationId xmlns:a16="http://schemas.microsoft.com/office/drawing/2014/main" id="{4F800EEE-7C88-4A1E-8DEB-8512E1F22401}"/>
                        </a:ext>
                      </a:extLst>
                    </p:cNvPr>
                    <p:cNvSpPr>
                      <a:spLocks noChangeAspect="1" noChangeArrowheads="1"/>
                    </p:cNvSpPr>
                    <p:nvPr/>
                  </p:nvSpPr>
                  <p:spPr bwMode="gray">
                    <a:xfrm>
                      <a:off x="1794" y="1315"/>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3" name="Rectangle 1153">
                      <a:extLst>
                        <a:ext uri="{FF2B5EF4-FFF2-40B4-BE49-F238E27FC236}">
                          <a16:creationId xmlns:a16="http://schemas.microsoft.com/office/drawing/2014/main" id="{8BF99FE4-E656-4BB7-B0EB-A8A061CBFEAA}"/>
                        </a:ext>
                      </a:extLst>
                    </p:cNvPr>
                    <p:cNvSpPr>
                      <a:spLocks noChangeAspect="1" noChangeArrowheads="1"/>
                    </p:cNvSpPr>
                    <p:nvPr/>
                  </p:nvSpPr>
                  <p:spPr bwMode="gray">
                    <a:xfrm>
                      <a:off x="1794" y="1353"/>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4" name="Rectangle 1154">
                      <a:extLst>
                        <a:ext uri="{FF2B5EF4-FFF2-40B4-BE49-F238E27FC236}">
                          <a16:creationId xmlns:a16="http://schemas.microsoft.com/office/drawing/2014/main" id="{A1115727-22C4-4639-834F-C99C1A5C7AB9}"/>
                        </a:ext>
                      </a:extLst>
                    </p:cNvPr>
                    <p:cNvSpPr>
                      <a:spLocks noChangeAspect="1" noChangeArrowheads="1"/>
                    </p:cNvSpPr>
                    <p:nvPr/>
                  </p:nvSpPr>
                  <p:spPr bwMode="gray">
                    <a:xfrm>
                      <a:off x="1794" y="1390"/>
                      <a:ext cx="293" cy="15"/>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5" name="Rectangle 1155">
                      <a:extLst>
                        <a:ext uri="{FF2B5EF4-FFF2-40B4-BE49-F238E27FC236}">
                          <a16:creationId xmlns:a16="http://schemas.microsoft.com/office/drawing/2014/main" id="{FBC93A34-4C9E-4B17-9B7E-407563757427}"/>
                        </a:ext>
                      </a:extLst>
                    </p:cNvPr>
                    <p:cNvSpPr>
                      <a:spLocks noChangeAspect="1" noChangeArrowheads="1"/>
                    </p:cNvSpPr>
                    <p:nvPr/>
                  </p:nvSpPr>
                  <p:spPr bwMode="gray">
                    <a:xfrm>
                      <a:off x="1794" y="1428"/>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6" name="Rectangle 1156">
                      <a:extLst>
                        <a:ext uri="{FF2B5EF4-FFF2-40B4-BE49-F238E27FC236}">
                          <a16:creationId xmlns:a16="http://schemas.microsoft.com/office/drawing/2014/main" id="{68EA91ED-76C2-4BB9-85D0-2CE3330A4A0E}"/>
                        </a:ext>
                      </a:extLst>
                    </p:cNvPr>
                    <p:cNvSpPr>
                      <a:spLocks noChangeAspect="1" noChangeArrowheads="1"/>
                    </p:cNvSpPr>
                    <p:nvPr/>
                  </p:nvSpPr>
                  <p:spPr bwMode="gray">
                    <a:xfrm>
                      <a:off x="1794" y="1466"/>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7" name="Rectangle 1157">
                      <a:extLst>
                        <a:ext uri="{FF2B5EF4-FFF2-40B4-BE49-F238E27FC236}">
                          <a16:creationId xmlns:a16="http://schemas.microsoft.com/office/drawing/2014/main" id="{961BB96A-DB44-4C6B-861E-AA21A9260ED5}"/>
                        </a:ext>
                      </a:extLst>
                    </p:cNvPr>
                    <p:cNvSpPr>
                      <a:spLocks noChangeAspect="1" noChangeArrowheads="1"/>
                    </p:cNvSpPr>
                    <p:nvPr/>
                  </p:nvSpPr>
                  <p:spPr bwMode="gray">
                    <a:xfrm>
                      <a:off x="1794" y="1504"/>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8" name="Rectangle 1158">
                      <a:extLst>
                        <a:ext uri="{FF2B5EF4-FFF2-40B4-BE49-F238E27FC236}">
                          <a16:creationId xmlns:a16="http://schemas.microsoft.com/office/drawing/2014/main" id="{DB5C7873-61E9-4274-B96E-3A1123194616}"/>
                        </a:ext>
                      </a:extLst>
                    </p:cNvPr>
                    <p:cNvSpPr>
                      <a:spLocks noChangeAspect="1" noChangeArrowheads="1"/>
                    </p:cNvSpPr>
                    <p:nvPr/>
                  </p:nvSpPr>
                  <p:spPr bwMode="gray">
                    <a:xfrm>
                      <a:off x="1794" y="1542"/>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29" name="Rectangle 1159">
                      <a:extLst>
                        <a:ext uri="{FF2B5EF4-FFF2-40B4-BE49-F238E27FC236}">
                          <a16:creationId xmlns:a16="http://schemas.microsoft.com/office/drawing/2014/main" id="{50734763-1F43-4D59-8089-49DA8DBC389D}"/>
                        </a:ext>
                      </a:extLst>
                    </p:cNvPr>
                    <p:cNvSpPr>
                      <a:spLocks noChangeAspect="1" noChangeArrowheads="1"/>
                    </p:cNvSpPr>
                    <p:nvPr/>
                  </p:nvSpPr>
                  <p:spPr bwMode="gray">
                    <a:xfrm>
                      <a:off x="1794" y="1579"/>
                      <a:ext cx="293" cy="15"/>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0" name="Rectangle 1160">
                      <a:extLst>
                        <a:ext uri="{FF2B5EF4-FFF2-40B4-BE49-F238E27FC236}">
                          <a16:creationId xmlns:a16="http://schemas.microsoft.com/office/drawing/2014/main" id="{DBD67FCC-1612-4786-90B7-24D01AE0BA21}"/>
                        </a:ext>
                      </a:extLst>
                    </p:cNvPr>
                    <p:cNvSpPr>
                      <a:spLocks noChangeAspect="1" noChangeArrowheads="1"/>
                    </p:cNvSpPr>
                    <p:nvPr/>
                  </p:nvSpPr>
                  <p:spPr bwMode="gray">
                    <a:xfrm>
                      <a:off x="1794" y="1617"/>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1" name="Rectangle 1161">
                      <a:extLst>
                        <a:ext uri="{FF2B5EF4-FFF2-40B4-BE49-F238E27FC236}">
                          <a16:creationId xmlns:a16="http://schemas.microsoft.com/office/drawing/2014/main" id="{C8D81EA0-F9ED-4F68-A09F-5B3651994948}"/>
                        </a:ext>
                      </a:extLst>
                    </p:cNvPr>
                    <p:cNvSpPr>
                      <a:spLocks noChangeAspect="1" noChangeArrowheads="1"/>
                    </p:cNvSpPr>
                    <p:nvPr/>
                  </p:nvSpPr>
                  <p:spPr bwMode="gray">
                    <a:xfrm>
                      <a:off x="1794" y="1655"/>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2" name="Rectangle 1162">
                      <a:extLst>
                        <a:ext uri="{FF2B5EF4-FFF2-40B4-BE49-F238E27FC236}">
                          <a16:creationId xmlns:a16="http://schemas.microsoft.com/office/drawing/2014/main" id="{A8F4E37E-73C5-492C-9F49-3C47DA5583CD}"/>
                        </a:ext>
                      </a:extLst>
                    </p:cNvPr>
                    <p:cNvSpPr>
                      <a:spLocks noChangeAspect="1" noChangeArrowheads="1"/>
                    </p:cNvSpPr>
                    <p:nvPr/>
                  </p:nvSpPr>
                  <p:spPr bwMode="gray">
                    <a:xfrm>
                      <a:off x="1794" y="1693"/>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33" name="Rectangle 1163">
                      <a:extLst>
                        <a:ext uri="{FF2B5EF4-FFF2-40B4-BE49-F238E27FC236}">
                          <a16:creationId xmlns:a16="http://schemas.microsoft.com/office/drawing/2014/main" id="{679E09E8-3213-4313-921B-D954218CF5FE}"/>
                        </a:ext>
                      </a:extLst>
                    </p:cNvPr>
                    <p:cNvSpPr>
                      <a:spLocks noChangeAspect="1" noChangeArrowheads="1"/>
                    </p:cNvSpPr>
                    <p:nvPr/>
                  </p:nvSpPr>
                  <p:spPr bwMode="gray">
                    <a:xfrm>
                      <a:off x="1794" y="1731"/>
                      <a:ext cx="293" cy="14"/>
                    </a:xfrm>
                    <a:prstGeom prst="rect">
                      <a:avLst/>
                    </a:prstGeom>
                    <a:solidFill>
                      <a:srgbClr val="7E7E7E"/>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nvGrpSpPr>
                  <p:cNvPr id="67" name="Group 1164">
                    <a:extLst>
                      <a:ext uri="{FF2B5EF4-FFF2-40B4-BE49-F238E27FC236}">
                        <a16:creationId xmlns:a16="http://schemas.microsoft.com/office/drawing/2014/main" id="{79FC0013-7497-4F76-8684-8711D1D8EC47}"/>
                      </a:ext>
                    </a:extLst>
                  </p:cNvPr>
                  <p:cNvGrpSpPr>
                    <a:grpSpLocks noChangeAspect="1"/>
                  </p:cNvGrpSpPr>
                  <p:nvPr/>
                </p:nvGrpSpPr>
                <p:grpSpPr bwMode="auto">
                  <a:xfrm>
                    <a:off x="1471" y="1213"/>
                    <a:ext cx="617" cy="766"/>
                    <a:chOff x="1776" y="3025"/>
                    <a:chExt cx="617" cy="766"/>
                  </a:xfrm>
                </p:grpSpPr>
                <p:sp>
                  <p:nvSpPr>
                    <p:cNvPr id="68" name="Freeform 1165">
                      <a:extLst>
                        <a:ext uri="{FF2B5EF4-FFF2-40B4-BE49-F238E27FC236}">
                          <a16:creationId xmlns:a16="http://schemas.microsoft.com/office/drawing/2014/main" id="{5039C006-90A5-4BF5-9167-3787D9E0D724}"/>
                        </a:ext>
                      </a:extLst>
                    </p:cNvPr>
                    <p:cNvSpPr>
                      <a:spLocks noChangeAspect="1"/>
                    </p:cNvSpPr>
                    <p:nvPr/>
                  </p:nvSpPr>
                  <p:spPr bwMode="gray">
                    <a:xfrm>
                      <a:off x="2104" y="3254"/>
                      <a:ext cx="111" cy="24"/>
                    </a:xfrm>
                    <a:custGeom>
                      <a:avLst/>
                      <a:gdLst>
                        <a:gd name="T0" fmla="*/ 111 w 111"/>
                        <a:gd name="T1" fmla="*/ 0 h 24"/>
                        <a:gd name="T2" fmla="*/ 21 w 111"/>
                        <a:gd name="T3" fmla="*/ 0 h 24"/>
                        <a:gd name="T4" fmla="*/ 0 w 111"/>
                        <a:gd name="T5" fmla="*/ 24 h 24"/>
                        <a:gd name="T6" fmla="*/ 90 w 111"/>
                        <a:gd name="T7" fmla="*/ 24 h 24"/>
                        <a:gd name="T8" fmla="*/ 111 w 111"/>
                        <a:gd name="T9" fmla="*/ 0 h 24"/>
                      </a:gdLst>
                      <a:ahLst/>
                      <a:cxnLst>
                        <a:cxn ang="0">
                          <a:pos x="T0" y="T1"/>
                        </a:cxn>
                        <a:cxn ang="0">
                          <a:pos x="T2" y="T3"/>
                        </a:cxn>
                        <a:cxn ang="0">
                          <a:pos x="T4" y="T5"/>
                        </a:cxn>
                        <a:cxn ang="0">
                          <a:pos x="T6" y="T7"/>
                        </a:cxn>
                        <a:cxn ang="0">
                          <a:pos x="T8" y="T9"/>
                        </a:cxn>
                      </a:cxnLst>
                      <a:rect l="0" t="0" r="r" b="b"/>
                      <a:pathLst>
                        <a:path w="111" h="24">
                          <a:moveTo>
                            <a:pt x="111" y="0"/>
                          </a:moveTo>
                          <a:lnTo>
                            <a:pt x="21" y="0"/>
                          </a:lnTo>
                          <a:lnTo>
                            <a:pt x="0" y="24"/>
                          </a:lnTo>
                          <a:lnTo>
                            <a:pt x="90" y="24"/>
                          </a:lnTo>
                          <a:lnTo>
                            <a:pt x="111"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69" name="Freeform 1166">
                      <a:extLst>
                        <a:ext uri="{FF2B5EF4-FFF2-40B4-BE49-F238E27FC236}">
                          <a16:creationId xmlns:a16="http://schemas.microsoft.com/office/drawing/2014/main" id="{79715BC3-CE38-4E65-B40F-FF8C4D45E8A8}"/>
                        </a:ext>
                      </a:extLst>
                    </p:cNvPr>
                    <p:cNvSpPr>
                      <a:spLocks noChangeAspect="1"/>
                    </p:cNvSpPr>
                    <p:nvPr/>
                  </p:nvSpPr>
                  <p:spPr bwMode="gray">
                    <a:xfrm>
                      <a:off x="2099" y="3292"/>
                      <a:ext cx="81" cy="24"/>
                    </a:xfrm>
                    <a:custGeom>
                      <a:avLst/>
                      <a:gdLst>
                        <a:gd name="T0" fmla="*/ 81 w 81"/>
                        <a:gd name="T1" fmla="*/ 0 h 24"/>
                        <a:gd name="T2" fmla="*/ 0 w 81"/>
                        <a:gd name="T3" fmla="*/ 0 h 24"/>
                        <a:gd name="T4" fmla="*/ 0 w 81"/>
                        <a:gd name="T5" fmla="*/ 24 h 24"/>
                        <a:gd name="T6" fmla="*/ 59 w 81"/>
                        <a:gd name="T7" fmla="*/ 24 h 24"/>
                        <a:gd name="T8" fmla="*/ 81 w 81"/>
                        <a:gd name="T9" fmla="*/ 0 h 24"/>
                      </a:gdLst>
                      <a:ahLst/>
                      <a:cxnLst>
                        <a:cxn ang="0">
                          <a:pos x="T0" y="T1"/>
                        </a:cxn>
                        <a:cxn ang="0">
                          <a:pos x="T2" y="T3"/>
                        </a:cxn>
                        <a:cxn ang="0">
                          <a:pos x="T4" y="T5"/>
                        </a:cxn>
                        <a:cxn ang="0">
                          <a:pos x="T6" y="T7"/>
                        </a:cxn>
                        <a:cxn ang="0">
                          <a:pos x="T8" y="T9"/>
                        </a:cxn>
                      </a:cxnLst>
                      <a:rect l="0" t="0" r="r" b="b"/>
                      <a:pathLst>
                        <a:path w="81" h="24">
                          <a:moveTo>
                            <a:pt x="81" y="0"/>
                          </a:moveTo>
                          <a:lnTo>
                            <a:pt x="0" y="0"/>
                          </a:lnTo>
                          <a:lnTo>
                            <a:pt x="0" y="24"/>
                          </a:lnTo>
                          <a:lnTo>
                            <a:pt x="59" y="24"/>
                          </a:lnTo>
                          <a:lnTo>
                            <a:pt x="81"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0" name="Freeform 1167">
                      <a:extLst>
                        <a:ext uri="{FF2B5EF4-FFF2-40B4-BE49-F238E27FC236}">
                          <a16:creationId xmlns:a16="http://schemas.microsoft.com/office/drawing/2014/main" id="{62F41BA6-22B1-4F97-A654-FD4B13A0169A}"/>
                        </a:ext>
                      </a:extLst>
                    </p:cNvPr>
                    <p:cNvSpPr>
                      <a:spLocks noChangeAspect="1"/>
                    </p:cNvSpPr>
                    <p:nvPr/>
                  </p:nvSpPr>
                  <p:spPr bwMode="gray">
                    <a:xfrm>
                      <a:off x="2099" y="3330"/>
                      <a:ext cx="47" cy="24"/>
                    </a:xfrm>
                    <a:custGeom>
                      <a:avLst/>
                      <a:gdLst>
                        <a:gd name="T0" fmla="*/ 47 w 47"/>
                        <a:gd name="T1" fmla="*/ 0 h 24"/>
                        <a:gd name="T2" fmla="*/ 0 w 47"/>
                        <a:gd name="T3" fmla="*/ 0 h 24"/>
                        <a:gd name="T4" fmla="*/ 0 w 47"/>
                        <a:gd name="T5" fmla="*/ 24 h 24"/>
                        <a:gd name="T6" fmla="*/ 26 w 47"/>
                        <a:gd name="T7" fmla="*/ 24 h 24"/>
                        <a:gd name="T8" fmla="*/ 47 w 47"/>
                        <a:gd name="T9" fmla="*/ 0 h 24"/>
                      </a:gdLst>
                      <a:ahLst/>
                      <a:cxnLst>
                        <a:cxn ang="0">
                          <a:pos x="T0" y="T1"/>
                        </a:cxn>
                        <a:cxn ang="0">
                          <a:pos x="T2" y="T3"/>
                        </a:cxn>
                        <a:cxn ang="0">
                          <a:pos x="T4" y="T5"/>
                        </a:cxn>
                        <a:cxn ang="0">
                          <a:pos x="T6" y="T7"/>
                        </a:cxn>
                        <a:cxn ang="0">
                          <a:pos x="T8" y="T9"/>
                        </a:cxn>
                      </a:cxnLst>
                      <a:rect l="0" t="0" r="r" b="b"/>
                      <a:pathLst>
                        <a:path w="47" h="24">
                          <a:moveTo>
                            <a:pt x="47" y="0"/>
                          </a:moveTo>
                          <a:lnTo>
                            <a:pt x="0" y="0"/>
                          </a:lnTo>
                          <a:lnTo>
                            <a:pt x="0" y="24"/>
                          </a:lnTo>
                          <a:lnTo>
                            <a:pt x="26" y="24"/>
                          </a:lnTo>
                          <a:lnTo>
                            <a:pt x="4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1" name="Freeform 1168">
                      <a:extLst>
                        <a:ext uri="{FF2B5EF4-FFF2-40B4-BE49-F238E27FC236}">
                          <a16:creationId xmlns:a16="http://schemas.microsoft.com/office/drawing/2014/main" id="{FDB9E6B0-594A-4104-AB6D-4E165BD65AAC}"/>
                        </a:ext>
                      </a:extLst>
                    </p:cNvPr>
                    <p:cNvSpPr>
                      <a:spLocks noChangeAspect="1"/>
                    </p:cNvSpPr>
                    <p:nvPr/>
                  </p:nvSpPr>
                  <p:spPr bwMode="gray">
                    <a:xfrm>
                      <a:off x="2099" y="3368"/>
                      <a:ext cx="12" cy="16"/>
                    </a:xfrm>
                    <a:custGeom>
                      <a:avLst/>
                      <a:gdLst>
                        <a:gd name="T0" fmla="*/ 0 w 12"/>
                        <a:gd name="T1" fmla="*/ 16 h 16"/>
                        <a:gd name="T2" fmla="*/ 12 w 12"/>
                        <a:gd name="T3" fmla="*/ 0 h 16"/>
                        <a:gd name="T4" fmla="*/ 0 w 12"/>
                        <a:gd name="T5" fmla="*/ 0 h 16"/>
                        <a:gd name="T6" fmla="*/ 0 w 12"/>
                        <a:gd name="T7" fmla="*/ 16 h 16"/>
                      </a:gdLst>
                      <a:ahLst/>
                      <a:cxnLst>
                        <a:cxn ang="0">
                          <a:pos x="T0" y="T1"/>
                        </a:cxn>
                        <a:cxn ang="0">
                          <a:pos x="T2" y="T3"/>
                        </a:cxn>
                        <a:cxn ang="0">
                          <a:pos x="T4" y="T5"/>
                        </a:cxn>
                        <a:cxn ang="0">
                          <a:pos x="T6" y="T7"/>
                        </a:cxn>
                      </a:cxnLst>
                      <a:rect l="0" t="0" r="r" b="b"/>
                      <a:pathLst>
                        <a:path w="12" h="16">
                          <a:moveTo>
                            <a:pt x="0" y="16"/>
                          </a:moveTo>
                          <a:lnTo>
                            <a:pt x="12" y="0"/>
                          </a:lnTo>
                          <a:lnTo>
                            <a:pt x="0" y="0"/>
                          </a:lnTo>
                          <a:lnTo>
                            <a:pt x="0" y="1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2" name="Freeform 1169">
                      <a:extLst>
                        <a:ext uri="{FF2B5EF4-FFF2-40B4-BE49-F238E27FC236}">
                          <a16:creationId xmlns:a16="http://schemas.microsoft.com/office/drawing/2014/main" id="{9ABFED44-393C-4832-8D72-8B5C2F514393}"/>
                        </a:ext>
                      </a:extLst>
                    </p:cNvPr>
                    <p:cNvSpPr>
                      <a:spLocks noChangeAspect="1"/>
                    </p:cNvSpPr>
                    <p:nvPr/>
                  </p:nvSpPr>
                  <p:spPr bwMode="gray">
                    <a:xfrm>
                      <a:off x="2208" y="3141"/>
                      <a:ext cx="109" cy="24"/>
                    </a:xfrm>
                    <a:custGeom>
                      <a:avLst/>
                      <a:gdLst>
                        <a:gd name="T0" fmla="*/ 109 w 109"/>
                        <a:gd name="T1" fmla="*/ 0 h 24"/>
                        <a:gd name="T2" fmla="*/ 21 w 109"/>
                        <a:gd name="T3" fmla="*/ 0 h 24"/>
                        <a:gd name="T4" fmla="*/ 0 w 109"/>
                        <a:gd name="T5" fmla="*/ 24 h 24"/>
                        <a:gd name="T6" fmla="*/ 87 w 109"/>
                        <a:gd name="T7" fmla="*/ 24 h 24"/>
                        <a:gd name="T8" fmla="*/ 109 w 109"/>
                        <a:gd name="T9" fmla="*/ 0 h 24"/>
                      </a:gdLst>
                      <a:ahLst/>
                      <a:cxnLst>
                        <a:cxn ang="0">
                          <a:pos x="T0" y="T1"/>
                        </a:cxn>
                        <a:cxn ang="0">
                          <a:pos x="T2" y="T3"/>
                        </a:cxn>
                        <a:cxn ang="0">
                          <a:pos x="T4" y="T5"/>
                        </a:cxn>
                        <a:cxn ang="0">
                          <a:pos x="T6" y="T7"/>
                        </a:cxn>
                        <a:cxn ang="0">
                          <a:pos x="T8" y="T9"/>
                        </a:cxn>
                      </a:cxnLst>
                      <a:rect l="0" t="0" r="r" b="b"/>
                      <a:pathLst>
                        <a:path w="109" h="24">
                          <a:moveTo>
                            <a:pt x="109" y="0"/>
                          </a:moveTo>
                          <a:lnTo>
                            <a:pt x="21" y="0"/>
                          </a:lnTo>
                          <a:lnTo>
                            <a:pt x="0" y="24"/>
                          </a:lnTo>
                          <a:lnTo>
                            <a:pt x="87" y="24"/>
                          </a:lnTo>
                          <a:lnTo>
                            <a:pt x="109"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3" name="Freeform 1170">
                      <a:extLst>
                        <a:ext uri="{FF2B5EF4-FFF2-40B4-BE49-F238E27FC236}">
                          <a16:creationId xmlns:a16="http://schemas.microsoft.com/office/drawing/2014/main" id="{B3735D39-6CB6-488E-BFF6-29B8DD390CEE}"/>
                        </a:ext>
                      </a:extLst>
                    </p:cNvPr>
                    <p:cNvSpPr>
                      <a:spLocks noChangeAspect="1"/>
                    </p:cNvSpPr>
                    <p:nvPr/>
                  </p:nvSpPr>
                  <p:spPr bwMode="gray">
                    <a:xfrm>
                      <a:off x="2241" y="3103"/>
                      <a:ext cx="111" cy="24"/>
                    </a:xfrm>
                    <a:custGeom>
                      <a:avLst/>
                      <a:gdLst>
                        <a:gd name="T0" fmla="*/ 0 w 111"/>
                        <a:gd name="T1" fmla="*/ 24 h 24"/>
                        <a:gd name="T2" fmla="*/ 90 w 111"/>
                        <a:gd name="T3" fmla="*/ 24 h 24"/>
                        <a:gd name="T4" fmla="*/ 111 w 111"/>
                        <a:gd name="T5" fmla="*/ 0 h 24"/>
                        <a:gd name="T6" fmla="*/ 21 w 111"/>
                        <a:gd name="T7" fmla="*/ 0 h 24"/>
                        <a:gd name="T8" fmla="*/ 0 w 111"/>
                        <a:gd name="T9" fmla="*/ 24 h 24"/>
                      </a:gdLst>
                      <a:ahLst/>
                      <a:cxnLst>
                        <a:cxn ang="0">
                          <a:pos x="T0" y="T1"/>
                        </a:cxn>
                        <a:cxn ang="0">
                          <a:pos x="T2" y="T3"/>
                        </a:cxn>
                        <a:cxn ang="0">
                          <a:pos x="T4" y="T5"/>
                        </a:cxn>
                        <a:cxn ang="0">
                          <a:pos x="T6" y="T7"/>
                        </a:cxn>
                        <a:cxn ang="0">
                          <a:pos x="T8" y="T9"/>
                        </a:cxn>
                      </a:cxnLst>
                      <a:rect l="0" t="0" r="r" b="b"/>
                      <a:pathLst>
                        <a:path w="111" h="24">
                          <a:moveTo>
                            <a:pt x="0" y="24"/>
                          </a:moveTo>
                          <a:lnTo>
                            <a:pt x="90" y="24"/>
                          </a:lnTo>
                          <a:lnTo>
                            <a:pt x="111" y="0"/>
                          </a:lnTo>
                          <a:lnTo>
                            <a:pt x="21"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4" name="Freeform 1171">
                      <a:extLst>
                        <a:ext uri="{FF2B5EF4-FFF2-40B4-BE49-F238E27FC236}">
                          <a16:creationId xmlns:a16="http://schemas.microsoft.com/office/drawing/2014/main" id="{DDC4958B-7A23-41B0-837D-2081604B6CA5}"/>
                        </a:ext>
                      </a:extLst>
                    </p:cNvPr>
                    <p:cNvSpPr>
                      <a:spLocks noChangeAspect="1"/>
                    </p:cNvSpPr>
                    <p:nvPr/>
                  </p:nvSpPr>
                  <p:spPr bwMode="gray">
                    <a:xfrm>
                      <a:off x="2276" y="3065"/>
                      <a:ext cx="109" cy="24"/>
                    </a:xfrm>
                    <a:custGeom>
                      <a:avLst/>
                      <a:gdLst>
                        <a:gd name="T0" fmla="*/ 0 w 109"/>
                        <a:gd name="T1" fmla="*/ 24 h 24"/>
                        <a:gd name="T2" fmla="*/ 88 w 109"/>
                        <a:gd name="T3" fmla="*/ 24 h 24"/>
                        <a:gd name="T4" fmla="*/ 109 w 109"/>
                        <a:gd name="T5" fmla="*/ 0 h 24"/>
                        <a:gd name="T6" fmla="*/ 22 w 109"/>
                        <a:gd name="T7" fmla="*/ 0 h 24"/>
                        <a:gd name="T8" fmla="*/ 0 w 109"/>
                        <a:gd name="T9" fmla="*/ 24 h 24"/>
                      </a:gdLst>
                      <a:ahLst/>
                      <a:cxnLst>
                        <a:cxn ang="0">
                          <a:pos x="T0" y="T1"/>
                        </a:cxn>
                        <a:cxn ang="0">
                          <a:pos x="T2" y="T3"/>
                        </a:cxn>
                        <a:cxn ang="0">
                          <a:pos x="T4" y="T5"/>
                        </a:cxn>
                        <a:cxn ang="0">
                          <a:pos x="T6" y="T7"/>
                        </a:cxn>
                        <a:cxn ang="0">
                          <a:pos x="T8" y="T9"/>
                        </a:cxn>
                      </a:cxnLst>
                      <a:rect l="0" t="0" r="r" b="b"/>
                      <a:pathLst>
                        <a:path w="109" h="24">
                          <a:moveTo>
                            <a:pt x="0" y="24"/>
                          </a:moveTo>
                          <a:lnTo>
                            <a:pt x="88" y="24"/>
                          </a:lnTo>
                          <a:lnTo>
                            <a:pt x="109" y="0"/>
                          </a:lnTo>
                          <a:lnTo>
                            <a:pt x="22"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5" name="Freeform 1172">
                      <a:extLst>
                        <a:ext uri="{FF2B5EF4-FFF2-40B4-BE49-F238E27FC236}">
                          <a16:creationId xmlns:a16="http://schemas.microsoft.com/office/drawing/2014/main" id="{9B5AA35E-B664-41EF-A0EA-497F53CF02F6}"/>
                        </a:ext>
                      </a:extLst>
                    </p:cNvPr>
                    <p:cNvSpPr>
                      <a:spLocks noChangeAspect="1"/>
                    </p:cNvSpPr>
                    <p:nvPr/>
                  </p:nvSpPr>
                  <p:spPr bwMode="gray">
                    <a:xfrm>
                      <a:off x="2309" y="3025"/>
                      <a:ext cx="83" cy="26"/>
                    </a:xfrm>
                    <a:custGeom>
                      <a:avLst/>
                      <a:gdLst>
                        <a:gd name="T0" fmla="*/ 24 w 83"/>
                        <a:gd name="T1" fmla="*/ 0 h 26"/>
                        <a:gd name="T2" fmla="*/ 0 w 83"/>
                        <a:gd name="T3" fmla="*/ 26 h 26"/>
                        <a:gd name="T4" fmla="*/ 83 w 83"/>
                        <a:gd name="T5" fmla="*/ 26 h 26"/>
                        <a:gd name="T6" fmla="*/ 83 w 83"/>
                        <a:gd name="T7" fmla="*/ 0 h 26"/>
                        <a:gd name="T8" fmla="*/ 24 w 83"/>
                        <a:gd name="T9" fmla="*/ 0 h 26"/>
                      </a:gdLst>
                      <a:ahLst/>
                      <a:cxnLst>
                        <a:cxn ang="0">
                          <a:pos x="T0" y="T1"/>
                        </a:cxn>
                        <a:cxn ang="0">
                          <a:pos x="T2" y="T3"/>
                        </a:cxn>
                        <a:cxn ang="0">
                          <a:pos x="T4" y="T5"/>
                        </a:cxn>
                        <a:cxn ang="0">
                          <a:pos x="T6" y="T7"/>
                        </a:cxn>
                        <a:cxn ang="0">
                          <a:pos x="T8" y="T9"/>
                        </a:cxn>
                      </a:cxnLst>
                      <a:rect l="0" t="0" r="r" b="b"/>
                      <a:pathLst>
                        <a:path w="83" h="26">
                          <a:moveTo>
                            <a:pt x="24" y="0"/>
                          </a:moveTo>
                          <a:lnTo>
                            <a:pt x="0" y="26"/>
                          </a:lnTo>
                          <a:lnTo>
                            <a:pt x="83" y="26"/>
                          </a:lnTo>
                          <a:lnTo>
                            <a:pt x="83" y="0"/>
                          </a:lnTo>
                          <a:lnTo>
                            <a:pt x="24"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6" name="Freeform 1173">
                      <a:extLst>
                        <a:ext uri="{FF2B5EF4-FFF2-40B4-BE49-F238E27FC236}">
                          <a16:creationId xmlns:a16="http://schemas.microsoft.com/office/drawing/2014/main" id="{D907F9A5-1041-4FC3-B430-4B2C38368A54}"/>
                        </a:ext>
                      </a:extLst>
                    </p:cNvPr>
                    <p:cNvSpPr>
                      <a:spLocks noChangeAspect="1"/>
                    </p:cNvSpPr>
                    <p:nvPr/>
                  </p:nvSpPr>
                  <p:spPr bwMode="gray">
                    <a:xfrm>
                      <a:off x="2139" y="3217"/>
                      <a:ext cx="109" cy="23"/>
                    </a:xfrm>
                    <a:custGeom>
                      <a:avLst/>
                      <a:gdLst>
                        <a:gd name="T0" fmla="*/ 109 w 109"/>
                        <a:gd name="T1" fmla="*/ 0 h 23"/>
                        <a:gd name="T2" fmla="*/ 22 w 109"/>
                        <a:gd name="T3" fmla="*/ 0 h 23"/>
                        <a:gd name="T4" fmla="*/ 0 w 109"/>
                        <a:gd name="T5" fmla="*/ 23 h 23"/>
                        <a:gd name="T6" fmla="*/ 88 w 109"/>
                        <a:gd name="T7" fmla="*/ 23 h 23"/>
                        <a:gd name="T8" fmla="*/ 109 w 109"/>
                        <a:gd name="T9" fmla="*/ 0 h 23"/>
                      </a:gdLst>
                      <a:ahLst/>
                      <a:cxnLst>
                        <a:cxn ang="0">
                          <a:pos x="T0" y="T1"/>
                        </a:cxn>
                        <a:cxn ang="0">
                          <a:pos x="T2" y="T3"/>
                        </a:cxn>
                        <a:cxn ang="0">
                          <a:pos x="T4" y="T5"/>
                        </a:cxn>
                        <a:cxn ang="0">
                          <a:pos x="T6" y="T7"/>
                        </a:cxn>
                        <a:cxn ang="0">
                          <a:pos x="T8" y="T9"/>
                        </a:cxn>
                      </a:cxnLst>
                      <a:rect l="0" t="0" r="r" b="b"/>
                      <a:pathLst>
                        <a:path w="109" h="23">
                          <a:moveTo>
                            <a:pt x="109" y="0"/>
                          </a:moveTo>
                          <a:lnTo>
                            <a:pt x="22" y="0"/>
                          </a:lnTo>
                          <a:lnTo>
                            <a:pt x="0" y="23"/>
                          </a:lnTo>
                          <a:lnTo>
                            <a:pt x="88" y="23"/>
                          </a:lnTo>
                          <a:lnTo>
                            <a:pt x="109"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7" name="Freeform 1174">
                      <a:extLst>
                        <a:ext uri="{FF2B5EF4-FFF2-40B4-BE49-F238E27FC236}">
                          <a16:creationId xmlns:a16="http://schemas.microsoft.com/office/drawing/2014/main" id="{89F8E40B-B076-40D0-A440-567506D456E5}"/>
                        </a:ext>
                      </a:extLst>
                    </p:cNvPr>
                    <p:cNvSpPr>
                      <a:spLocks noChangeAspect="1"/>
                    </p:cNvSpPr>
                    <p:nvPr/>
                  </p:nvSpPr>
                  <p:spPr bwMode="gray">
                    <a:xfrm>
                      <a:off x="2172" y="3179"/>
                      <a:ext cx="111" cy="23"/>
                    </a:xfrm>
                    <a:custGeom>
                      <a:avLst/>
                      <a:gdLst>
                        <a:gd name="T0" fmla="*/ 111 w 111"/>
                        <a:gd name="T1" fmla="*/ 0 h 23"/>
                        <a:gd name="T2" fmla="*/ 22 w 111"/>
                        <a:gd name="T3" fmla="*/ 0 h 23"/>
                        <a:gd name="T4" fmla="*/ 0 w 111"/>
                        <a:gd name="T5" fmla="*/ 23 h 23"/>
                        <a:gd name="T6" fmla="*/ 90 w 111"/>
                        <a:gd name="T7" fmla="*/ 23 h 23"/>
                        <a:gd name="T8" fmla="*/ 111 w 111"/>
                        <a:gd name="T9" fmla="*/ 0 h 23"/>
                      </a:gdLst>
                      <a:ahLst/>
                      <a:cxnLst>
                        <a:cxn ang="0">
                          <a:pos x="T0" y="T1"/>
                        </a:cxn>
                        <a:cxn ang="0">
                          <a:pos x="T2" y="T3"/>
                        </a:cxn>
                        <a:cxn ang="0">
                          <a:pos x="T4" y="T5"/>
                        </a:cxn>
                        <a:cxn ang="0">
                          <a:pos x="T6" y="T7"/>
                        </a:cxn>
                        <a:cxn ang="0">
                          <a:pos x="T8" y="T9"/>
                        </a:cxn>
                      </a:cxnLst>
                      <a:rect l="0" t="0" r="r" b="b"/>
                      <a:pathLst>
                        <a:path w="111" h="23">
                          <a:moveTo>
                            <a:pt x="111" y="0"/>
                          </a:moveTo>
                          <a:lnTo>
                            <a:pt x="22" y="0"/>
                          </a:lnTo>
                          <a:lnTo>
                            <a:pt x="0" y="23"/>
                          </a:lnTo>
                          <a:lnTo>
                            <a:pt x="90" y="23"/>
                          </a:lnTo>
                          <a:lnTo>
                            <a:pt x="111"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8" name="Freeform 1175">
                      <a:extLst>
                        <a:ext uri="{FF2B5EF4-FFF2-40B4-BE49-F238E27FC236}">
                          <a16:creationId xmlns:a16="http://schemas.microsoft.com/office/drawing/2014/main" id="{78DF7334-B4AE-4038-81BB-533E1234DAB4}"/>
                        </a:ext>
                      </a:extLst>
                    </p:cNvPr>
                    <p:cNvSpPr>
                      <a:spLocks noChangeAspect="1"/>
                    </p:cNvSpPr>
                    <p:nvPr/>
                  </p:nvSpPr>
                  <p:spPr bwMode="gray">
                    <a:xfrm>
                      <a:off x="1776" y="3623"/>
                      <a:ext cx="106" cy="23"/>
                    </a:xfrm>
                    <a:custGeom>
                      <a:avLst/>
                      <a:gdLst>
                        <a:gd name="T0" fmla="*/ 106 w 106"/>
                        <a:gd name="T1" fmla="*/ 0 h 23"/>
                        <a:gd name="T2" fmla="*/ 16 w 106"/>
                        <a:gd name="T3" fmla="*/ 0 h 23"/>
                        <a:gd name="T4" fmla="*/ 0 w 106"/>
                        <a:gd name="T5" fmla="*/ 19 h 23"/>
                        <a:gd name="T6" fmla="*/ 0 w 106"/>
                        <a:gd name="T7" fmla="*/ 23 h 23"/>
                        <a:gd name="T8" fmla="*/ 82 w 106"/>
                        <a:gd name="T9" fmla="*/ 23 h 23"/>
                        <a:gd name="T10" fmla="*/ 106 w 106"/>
                        <a:gd name="T11" fmla="*/ 0 h 23"/>
                      </a:gdLst>
                      <a:ahLst/>
                      <a:cxnLst>
                        <a:cxn ang="0">
                          <a:pos x="T0" y="T1"/>
                        </a:cxn>
                        <a:cxn ang="0">
                          <a:pos x="T2" y="T3"/>
                        </a:cxn>
                        <a:cxn ang="0">
                          <a:pos x="T4" y="T5"/>
                        </a:cxn>
                        <a:cxn ang="0">
                          <a:pos x="T6" y="T7"/>
                        </a:cxn>
                        <a:cxn ang="0">
                          <a:pos x="T8" y="T9"/>
                        </a:cxn>
                        <a:cxn ang="0">
                          <a:pos x="T10" y="T11"/>
                        </a:cxn>
                      </a:cxnLst>
                      <a:rect l="0" t="0" r="r" b="b"/>
                      <a:pathLst>
                        <a:path w="106" h="23">
                          <a:moveTo>
                            <a:pt x="106" y="0"/>
                          </a:moveTo>
                          <a:lnTo>
                            <a:pt x="16" y="0"/>
                          </a:lnTo>
                          <a:lnTo>
                            <a:pt x="0" y="19"/>
                          </a:lnTo>
                          <a:lnTo>
                            <a:pt x="0" y="23"/>
                          </a:lnTo>
                          <a:lnTo>
                            <a:pt x="82" y="23"/>
                          </a:lnTo>
                          <a:lnTo>
                            <a:pt x="106"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79" name="Freeform 1176">
                      <a:extLst>
                        <a:ext uri="{FF2B5EF4-FFF2-40B4-BE49-F238E27FC236}">
                          <a16:creationId xmlns:a16="http://schemas.microsoft.com/office/drawing/2014/main" id="{2061852A-2B18-4FAC-BCB6-2C0237D116C7}"/>
                        </a:ext>
                      </a:extLst>
                    </p:cNvPr>
                    <p:cNvSpPr>
                      <a:spLocks noChangeAspect="1"/>
                    </p:cNvSpPr>
                    <p:nvPr/>
                  </p:nvSpPr>
                  <p:spPr bwMode="gray">
                    <a:xfrm>
                      <a:off x="2380" y="3115"/>
                      <a:ext cx="12" cy="12"/>
                    </a:xfrm>
                    <a:custGeom>
                      <a:avLst/>
                      <a:gdLst>
                        <a:gd name="T0" fmla="*/ 12 w 12"/>
                        <a:gd name="T1" fmla="*/ 0 h 12"/>
                        <a:gd name="T2" fmla="*/ 0 w 12"/>
                        <a:gd name="T3" fmla="*/ 12 h 12"/>
                        <a:gd name="T4" fmla="*/ 12 w 12"/>
                        <a:gd name="T5" fmla="*/ 12 h 12"/>
                        <a:gd name="T6" fmla="*/ 12 w 12"/>
                        <a:gd name="T7" fmla="*/ 0 h 12"/>
                      </a:gdLst>
                      <a:ahLst/>
                      <a:cxnLst>
                        <a:cxn ang="0">
                          <a:pos x="T0" y="T1"/>
                        </a:cxn>
                        <a:cxn ang="0">
                          <a:pos x="T2" y="T3"/>
                        </a:cxn>
                        <a:cxn ang="0">
                          <a:pos x="T4" y="T5"/>
                        </a:cxn>
                        <a:cxn ang="0">
                          <a:pos x="T6" y="T7"/>
                        </a:cxn>
                      </a:cxnLst>
                      <a:rect l="0" t="0" r="r" b="b"/>
                      <a:pathLst>
                        <a:path w="12" h="12">
                          <a:moveTo>
                            <a:pt x="12" y="0"/>
                          </a:moveTo>
                          <a:lnTo>
                            <a:pt x="0" y="12"/>
                          </a:lnTo>
                          <a:lnTo>
                            <a:pt x="12" y="12"/>
                          </a:lnTo>
                          <a:lnTo>
                            <a:pt x="12"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0" name="Freeform 1177">
                      <a:extLst>
                        <a:ext uri="{FF2B5EF4-FFF2-40B4-BE49-F238E27FC236}">
                          <a16:creationId xmlns:a16="http://schemas.microsoft.com/office/drawing/2014/main" id="{784E6EC1-6850-4751-890F-C08CF63DF6A3}"/>
                        </a:ext>
                      </a:extLst>
                    </p:cNvPr>
                    <p:cNvSpPr>
                      <a:spLocks noChangeAspect="1"/>
                    </p:cNvSpPr>
                    <p:nvPr/>
                  </p:nvSpPr>
                  <p:spPr bwMode="gray">
                    <a:xfrm>
                      <a:off x="2106" y="3406"/>
                      <a:ext cx="74" cy="23"/>
                    </a:xfrm>
                    <a:custGeom>
                      <a:avLst/>
                      <a:gdLst>
                        <a:gd name="T0" fmla="*/ 74 w 74"/>
                        <a:gd name="T1" fmla="*/ 0 h 23"/>
                        <a:gd name="T2" fmla="*/ 22 w 74"/>
                        <a:gd name="T3" fmla="*/ 0 h 23"/>
                        <a:gd name="T4" fmla="*/ 0 w 74"/>
                        <a:gd name="T5" fmla="*/ 23 h 23"/>
                        <a:gd name="T6" fmla="*/ 52 w 74"/>
                        <a:gd name="T7" fmla="*/ 23 h 23"/>
                        <a:gd name="T8" fmla="*/ 74 w 74"/>
                        <a:gd name="T9" fmla="*/ 0 h 23"/>
                      </a:gdLst>
                      <a:ahLst/>
                      <a:cxnLst>
                        <a:cxn ang="0">
                          <a:pos x="T0" y="T1"/>
                        </a:cxn>
                        <a:cxn ang="0">
                          <a:pos x="T2" y="T3"/>
                        </a:cxn>
                        <a:cxn ang="0">
                          <a:pos x="T4" y="T5"/>
                        </a:cxn>
                        <a:cxn ang="0">
                          <a:pos x="T6" y="T7"/>
                        </a:cxn>
                        <a:cxn ang="0">
                          <a:pos x="T8" y="T9"/>
                        </a:cxn>
                      </a:cxnLst>
                      <a:rect l="0" t="0" r="r" b="b"/>
                      <a:pathLst>
                        <a:path w="74" h="23">
                          <a:moveTo>
                            <a:pt x="74" y="0"/>
                          </a:moveTo>
                          <a:lnTo>
                            <a:pt x="22" y="0"/>
                          </a:lnTo>
                          <a:lnTo>
                            <a:pt x="0" y="23"/>
                          </a:lnTo>
                          <a:lnTo>
                            <a:pt x="52" y="23"/>
                          </a:lnTo>
                          <a:lnTo>
                            <a:pt x="74"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1" name="Freeform 1178">
                      <a:extLst>
                        <a:ext uri="{FF2B5EF4-FFF2-40B4-BE49-F238E27FC236}">
                          <a16:creationId xmlns:a16="http://schemas.microsoft.com/office/drawing/2014/main" id="{9C0FE1EF-4C1F-4625-8CC7-4948F7222642}"/>
                        </a:ext>
                      </a:extLst>
                    </p:cNvPr>
                    <p:cNvSpPr>
                      <a:spLocks noChangeAspect="1"/>
                    </p:cNvSpPr>
                    <p:nvPr/>
                  </p:nvSpPr>
                  <p:spPr bwMode="gray">
                    <a:xfrm>
                      <a:off x="2142" y="3368"/>
                      <a:ext cx="71" cy="23"/>
                    </a:xfrm>
                    <a:custGeom>
                      <a:avLst/>
                      <a:gdLst>
                        <a:gd name="T0" fmla="*/ 71 w 71"/>
                        <a:gd name="T1" fmla="*/ 0 h 23"/>
                        <a:gd name="T2" fmla="*/ 21 w 71"/>
                        <a:gd name="T3" fmla="*/ 0 h 23"/>
                        <a:gd name="T4" fmla="*/ 0 w 71"/>
                        <a:gd name="T5" fmla="*/ 23 h 23"/>
                        <a:gd name="T6" fmla="*/ 49 w 71"/>
                        <a:gd name="T7" fmla="*/ 23 h 23"/>
                        <a:gd name="T8" fmla="*/ 71 w 71"/>
                        <a:gd name="T9" fmla="*/ 0 h 23"/>
                      </a:gdLst>
                      <a:ahLst/>
                      <a:cxnLst>
                        <a:cxn ang="0">
                          <a:pos x="T0" y="T1"/>
                        </a:cxn>
                        <a:cxn ang="0">
                          <a:pos x="T2" y="T3"/>
                        </a:cxn>
                        <a:cxn ang="0">
                          <a:pos x="T4" y="T5"/>
                        </a:cxn>
                        <a:cxn ang="0">
                          <a:pos x="T6" y="T7"/>
                        </a:cxn>
                        <a:cxn ang="0">
                          <a:pos x="T8" y="T9"/>
                        </a:cxn>
                      </a:cxnLst>
                      <a:rect l="0" t="0" r="r" b="b"/>
                      <a:pathLst>
                        <a:path w="71" h="23">
                          <a:moveTo>
                            <a:pt x="71" y="0"/>
                          </a:moveTo>
                          <a:lnTo>
                            <a:pt x="21" y="0"/>
                          </a:lnTo>
                          <a:lnTo>
                            <a:pt x="0" y="23"/>
                          </a:lnTo>
                          <a:lnTo>
                            <a:pt x="49" y="23"/>
                          </a:lnTo>
                          <a:lnTo>
                            <a:pt x="71"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2" name="Freeform 1179">
                      <a:extLst>
                        <a:ext uri="{FF2B5EF4-FFF2-40B4-BE49-F238E27FC236}">
                          <a16:creationId xmlns:a16="http://schemas.microsoft.com/office/drawing/2014/main" id="{6B67400D-7788-49B5-8E92-50C299CBDE4F}"/>
                        </a:ext>
                      </a:extLst>
                    </p:cNvPr>
                    <p:cNvSpPr>
                      <a:spLocks noChangeAspect="1"/>
                    </p:cNvSpPr>
                    <p:nvPr/>
                  </p:nvSpPr>
                  <p:spPr bwMode="gray">
                    <a:xfrm>
                      <a:off x="2099" y="3481"/>
                      <a:ext cx="12" cy="14"/>
                    </a:xfrm>
                    <a:custGeom>
                      <a:avLst/>
                      <a:gdLst>
                        <a:gd name="T0" fmla="*/ 0 w 12"/>
                        <a:gd name="T1" fmla="*/ 14 h 14"/>
                        <a:gd name="T2" fmla="*/ 12 w 12"/>
                        <a:gd name="T3" fmla="*/ 0 h 14"/>
                        <a:gd name="T4" fmla="*/ 0 w 12"/>
                        <a:gd name="T5" fmla="*/ 0 h 14"/>
                        <a:gd name="T6" fmla="*/ 0 w 12"/>
                        <a:gd name="T7" fmla="*/ 14 h 14"/>
                      </a:gdLst>
                      <a:ahLst/>
                      <a:cxnLst>
                        <a:cxn ang="0">
                          <a:pos x="T0" y="T1"/>
                        </a:cxn>
                        <a:cxn ang="0">
                          <a:pos x="T2" y="T3"/>
                        </a:cxn>
                        <a:cxn ang="0">
                          <a:pos x="T4" y="T5"/>
                        </a:cxn>
                        <a:cxn ang="0">
                          <a:pos x="T6" y="T7"/>
                        </a:cxn>
                      </a:cxnLst>
                      <a:rect l="0" t="0" r="r" b="b"/>
                      <a:pathLst>
                        <a:path w="12" h="14">
                          <a:moveTo>
                            <a:pt x="0" y="14"/>
                          </a:moveTo>
                          <a:lnTo>
                            <a:pt x="12" y="0"/>
                          </a:lnTo>
                          <a:lnTo>
                            <a:pt x="0" y="0"/>
                          </a:lnTo>
                          <a:lnTo>
                            <a:pt x="0" y="1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3" name="Freeform 1180">
                      <a:extLst>
                        <a:ext uri="{FF2B5EF4-FFF2-40B4-BE49-F238E27FC236}">
                          <a16:creationId xmlns:a16="http://schemas.microsoft.com/office/drawing/2014/main" id="{0F0F9886-AC91-4560-9CE3-15FF9DFAA63D}"/>
                        </a:ext>
                      </a:extLst>
                    </p:cNvPr>
                    <p:cNvSpPr>
                      <a:spLocks noChangeAspect="1"/>
                    </p:cNvSpPr>
                    <p:nvPr/>
                  </p:nvSpPr>
                  <p:spPr bwMode="gray">
                    <a:xfrm>
                      <a:off x="2099" y="3443"/>
                      <a:ext cx="45" cy="24"/>
                    </a:xfrm>
                    <a:custGeom>
                      <a:avLst/>
                      <a:gdLst>
                        <a:gd name="T0" fmla="*/ 45 w 45"/>
                        <a:gd name="T1" fmla="*/ 0 h 24"/>
                        <a:gd name="T2" fmla="*/ 0 w 45"/>
                        <a:gd name="T3" fmla="*/ 0 h 24"/>
                        <a:gd name="T4" fmla="*/ 0 w 45"/>
                        <a:gd name="T5" fmla="*/ 24 h 24"/>
                        <a:gd name="T6" fmla="*/ 24 w 45"/>
                        <a:gd name="T7" fmla="*/ 24 h 24"/>
                        <a:gd name="T8" fmla="*/ 45 w 45"/>
                        <a:gd name="T9" fmla="*/ 0 h 24"/>
                      </a:gdLst>
                      <a:ahLst/>
                      <a:cxnLst>
                        <a:cxn ang="0">
                          <a:pos x="T0" y="T1"/>
                        </a:cxn>
                        <a:cxn ang="0">
                          <a:pos x="T2" y="T3"/>
                        </a:cxn>
                        <a:cxn ang="0">
                          <a:pos x="T4" y="T5"/>
                        </a:cxn>
                        <a:cxn ang="0">
                          <a:pos x="T6" y="T7"/>
                        </a:cxn>
                        <a:cxn ang="0">
                          <a:pos x="T8" y="T9"/>
                        </a:cxn>
                      </a:cxnLst>
                      <a:rect l="0" t="0" r="r" b="b"/>
                      <a:pathLst>
                        <a:path w="45" h="24">
                          <a:moveTo>
                            <a:pt x="45" y="0"/>
                          </a:moveTo>
                          <a:lnTo>
                            <a:pt x="0" y="0"/>
                          </a:lnTo>
                          <a:lnTo>
                            <a:pt x="0" y="24"/>
                          </a:lnTo>
                          <a:lnTo>
                            <a:pt x="24" y="24"/>
                          </a:lnTo>
                          <a:lnTo>
                            <a:pt x="45"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4" name="Freeform 1181">
                      <a:extLst>
                        <a:ext uri="{FF2B5EF4-FFF2-40B4-BE49-F238E27FC236}">
                          <a16:creationId xmlns:a16="http://schemas.microsoft.com/office/drawing/2014/main" id="{EAD29D79-968B-4758-A4DE-DCECDF49CCD2}"/>
                        </a:ext>
                      </a:extLst>
                    </p:cNvPr>
                    <p:cNvSpPr>
                      <a:spLocks noChangeAspect="1"/>
                    </p:cNvSpPr>
                    <p:nvPr/>
                  </p:nvSpPr>
                  <p:spPr bwMode="gray">
                    <a:xfrm>
                      <a:off x="2175" y="3330"/>
                      <a:ext cx="73" cy="24"/>
                    </a:xfrm>
                    <a:custGeom>
                      <a:avLst/>
                      <a:gdLst>
                        <a:gd name="T0" fmla="*/ 0 w 73"/>
                        <a:gd name="T1" fmla="*/ 24 h 24"/>
                        <a:gd name="T2" fmla="*/ 52 w 73"/>
                        <a:gd name="T3" fmla="*/ 24 h 24"/>
                        <a:gd name="T4" fmla="*/ 73 w 73"/>
                        <a:gd name="T5" fmla="*/ 0 h 24"/>
                        <a:gd name="T6" fmla="*/ 21 w 73"/>
                        <a:gd name="T7" fmla="*/ 0 h 24"/>
                        <a:gd name="T8" fmla="*/ 0 w 73"/>
                        <a:gd name="T9" fmla="*/ 24 h 24"/>
                      </a:gdLst>
                      <a:ahLst/>
                      <a:cxnLst>
                        <a:cxn ang="0">
                          <a:pos x="T0" y="T1"/>
                        </a:cxn>
                        <a:cxn ang="0">
                          <a:pos x="T2" y="T3"/>
                        </a:cxn>
                        <a:cxn ang="0">
                          <a:pos x="T4" y="T5"/>
                        </a:cxn>
                        <a:cxn ang="0">
                          <a:pos x="T6" y="T7"/>
                        </a:cxn>
                        <a:cxn ang="0">
                          <a:pos x="T8" y="T9"/>
                        </a:cxn>
                      </a:cxnLst>
                      <a:rect l="0" t="0" r="r" b="b"/>
                      <a:pathLst>
                        <a:path w="73" h="24">
                          <a:moveTo>
                            <a:pt x="0" y="24"/>
                          </a:moveTo>
                          <a:lnTo>
                            <a:pt x="52" y="24"/>
                          </a:lnTo>
                          <a:lnTo>
                            <a:pt x="73" y="0"/>
                          </a:lnTo>
                          <a:lnTo>
                            <a:pt x="21"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5" name="Freeform 1182">
                      <a:extLst>
                        <a:ext uri="{FF2B5EF4-FFF2-40B4-BE49-F238E27FC236}">
                          <a16:creationId xmlns:a16="http://schemas.microsoft.com/office/drawing/2014/main" id="{D6AC3CAC-4D3B-4C56-BA01-26D732A78A64}"/>
                        </a:ext>
                      </a:extLst>
                    </p:cNvPr>
                    <p:cNvSpPr>
                      <a:spLocks noChangeAspect="1"/>
                    </p:cNvSpPr>
                    <p:nvPr/>
                  </p:nvSpPr>
                  <p:spPr bwMode="gray">
                    <a:xfrm>
                      <a:off x="2312" y="3179"/>
                      <a:ext cx="73" cy="23"/>
                    </a:xfrm>
                    <a:custGeom>
                      <a:avLst/>
                      <a:gdLst>
                        <a:gd name="T0" fmla="*/ 0 w 73"/>
                        <a:gd name="T1" fmla="*/ 23 h 23"/>
                        <a:gd name="T2" fmla="*/ 52 w 73"/>
                        <a:gd name="T3" fmla="*/ 23 h 23"/>
                        <a:gd name="T4" fmla="*/ 73 w 73"/>
                        <a:gd name="T5" fmla="*/ 0 h 23"/>
                        <a:gd name="T6" fmla="*/ 21 w 73"/>
                        <a:gd name="T7" fmla="*/ 0 h 23"/>
                        <a:gd name="T8" fmla="*/ 0 w 73"/>
                        <a:gd name="T9" fmla="*/ 23 h 23"/>
                      </a:gdLst>
                      <a:ahLst/>
                      <a:cxnLst>
                        <a:cxn ang="0">
                          <a:pos x="T0" y="T1"/>
                        </a:cxn>
                        <a:cxn ang="0">
                          <a:pos x="T2" y="T3"/>
                        </a:cxn>
                        <a:cxn ang="0">
                          <a:pos x="T4" y="T5"/>
                        </a:cxn>
                        <a:cxn ang="0">
                          <a:pos x="T6" y="T7"/>
                        </a:cxn>
                        <a:cxn ang="0">
                          <a:pos x="T8" y="T9"/>
                        </a:cxn>
                      </a:cxnLst>
                      <a:rect l="0" t="0" r="r" b="b"/>
                      <a:pathLst>
                        <a:path w="73" h="23">
                          <a:moveTo>
                            <a:pt x="0" y="23"/>
                          </a:moveTo>
                          <a:lnTo>
                            <a:pt x="52" y="23"/>
                          </a:lnTo>
                          <a:lnTo>
                            <a:pt x="73" y="0"/>
                          </a:lnTo>
                          <a:lnTo>
                            <a:pt x="21" y="0"/>
                          </a:lnTo>
                          <a:lnTo>
                            <a:pt x="0"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6" name="Freeform 1183">
                      <a:extLst>
                        <a:ext uri="{FF2B5EF4-FFF2-40B4-BE49-F238E27FC236}">
                          <a16:creationId xmlns:a16="http://schemas.microsoft.com/office/drawing/2014/main" id="{5DAC7AF3-CDCB-4AA5-B265-75E03EC8804B}"/>
                        </a:ext>
                      </a:extLst>
                    </p:cNvPr>
                    <p:cNvSpPr>
                      <a:spLocks noChangeAspect="1"/>
                    </p:cNvSpPr>
                    <p:nvPr/>
                  </p:nvSpPr>
                  <p:spPr bwMode="gray">
                    <a:xfrm>
                      <a:off x="2279" y="3217"/>
                      <a:ext cx="73" cy="23"/>
                    </a:xfrm>
                    <a:custGeom>
                      <a:avLst/>
                      <a:gdLst>
                        <a:gd name="T0" fmla="*/ 0 w 73"/>
                        <a:gd name="T1" fmla="*/ 23 h 23"/>
                        <a:gd name="T2" fmla="*/ 49 w 73"/>
                        <a:gd name="T3" fmla="*/ 23 h 23"/>
                        <a:gd name="T4" fmla="*/ 73 w 73"/>
                        <a:gd name="T5" fmla="*/ 0 h 23"/>
                        <a:gd name="T6" fmla="*/ 21 w 73"/>
                        <a:gd name="T7" fmla="*/ 0 h 23"/>
                        <a:gd name="T8" fmla="*/ 0 w 73"/>
                        <a:gd name="T9" fmla="*/ 23 h 23"/>
                      </a:gdLst>
                      <a:ahLst/>
                      <a:cxnLst>
                        <a:cxn ang="0">
                          <a:pos x="T0" y="T1"/>
                        </a:cxn>
                        <a:cxn ang="0">
                          <a:pos x="T2" y="T3"/>
                        </a:cxn>
                        <a:cxn ang="0">
                          <a:pos x="T4" y="T5"/>
                        </a:cxn>
                        <a:cxn ang="0">
                          <a:pos x="T6" y="T7"/>
                        </a:cxn>
                        <a:cxn ang="0">
                          <a:pos x="T8" y="T9"/>
                        </a:cxn>
                      </a:cxnLst>
                      <a:rect l="0" t="0" r="r" b="b"/>
                      <a:pathLst>
                        <a:path w="73" h="23">
                          <a:moveTo>
                            <a:pt x="0" y="23"/>
                          </a:moveTo>
                          <a:lnTo>
                            <a:pt x="49" y="23"/>
                          </a:lnTo>
                          <a:lnTo>
                            <a:pt x="73" y="0"/>
                          </a:lnTo>
                          <a:lnTo>
                            <a:pt x="21" y="0"/>
                          </a:lnTo>
                          <a:lnTo>
                            <a:pt x="0"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7" name="Freeform 1184">
                      <a:extLst>
                        <a:ext uri="{FF2B5EF4-FFF2-40B4-BE49-F238E27FC236}">
                          <a16:creationId xmlns:a16="http://schemas.microsoft.com/office/drawing/2014/main" id="{434C9B42-FEB4-4D86-93B6-366985AD8923}"/>
                        </a:ext>
                      </a:extLst>
                    </p:cNvPr>
                    <p:cNvSpPr>
                      <a:spLocks noChangeAspect="1"/>
                    </p:cNvSpPr>
                    <p:nvPr/>
                  </p:nvSpPr>
                  <p:spPr bwMode="gray">
                    <a:xfrm>
                      <a:off x="2210" y="3292"/>
                      <a:ext cx="73" cy="24"/>
                    </a:xfrm>
                    <a:custGeom>
                      <a:avLst/>
                      <a:gdLst>
                        <a:gd name="T0" fmla="*/ 0 w 73"/>
                        <a:gd name="T1" fmla="*/ 24 h 24"/>
                        <a:gd name="T2" fmla="*/ 50 w 73"/>
                        <a:gd name="T3" fmla="*/ 24 h 24"/>
                        <a:gd name="T4" fmla="*/ 73 w 73"/>
                        <a:gd name="T5" fmla="*/ 0 h 24"/>
                        <a:gd name="T6" fmla="*/ 22 w 73"/>
                        <a:gd name="T7" fmla="*/ 0 h 24"/>
                        <a:gd name="T8" fmla="*/ 0 w 73"/>
                        <a:gd name="T9" fmla="*/ 24 h 24"/>
                      </a:gdLst>
                      <a:ahLst/>
                      <a:cxnLst>
                        <a:cxn ang="0">
                          <a:pos x="T0" y="T1"/>
                        </a:cxn>
                        <a:cxn ang="0">
                          <a:pos x="T2" y="T3"/>
                        </a:cxn>
                        <a:cxn ang="0">
                          <a:pos x="T4" y="T5"/>
                        </a:cxn>
                        <a:cxn ang="0">
                          <a:pos x="T6" y="T7"/>
                        </a:cxn>
                        <a:cxn ang="0">
                          <a:pos x="T8" y="T9"/>
                        </a:cxn>
                      </a:cxnLst>
                      <a:rect l="0" t="0" r="r" b="b"/>
                      <a:pathLst>
                        <a:path w="73" h="24">
                          <a:moveTo>
                            <a:pt x="0" y="24"/>
                          </a:moveTo>
                          <a:lnTo>
                            <a:pt x="50" y="24"/>
                          </a:lnTo>
                          <a:lnTo>
                            <a:pt x="73" y="0"/>
                          </a:lnTo>
                          <a:lnTo>
                            <a:pt x="22"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8" name="Freeform 1185">
                      <a:extLst>
                        <a:ext uri="{FF2B5EF4-FFF2-40B4-BE49-F238E27FC236}">
                          <a16:creationId xmlns:a16="http://schemas.microsoft.com/office/drawing/2014/main" id="{E5A9639A-7F66-4A0C-8669-E894C8DBE456}"/>
                        </a:ext>
                      </a:extLst>
                    </p:cNvPr>
                    <p:cNvSpPr>
                      <a:spLocks noChangeAspect="1"/>
                    </p:cNvSpPr>
                    <p:nvPr/>
                  </p:nvSpPr>
                  <p:spPr bwMode="gray">
                    <a:xfrm>
                      <a:off x="2347" y="3141"/>
                      <a:ext cx="45" cy="24"/>
                    </a:xfrm>
                    <a:custGeom>
                      <a:avLst/>
                      <a:gdLst>
                        <a:gd name="T0" fmla="*/ 0 w 45"/>
                        <a:gd name="T1" fmla="*/ 24 h 24"/>
                        <a:gd name="T2" fmla="*/ 45 w 45"/>
                        <a:gd name="T3" fmla="*/ 24 h 24"/>
                        <a:gd name="T4" fmla="*/ 45 w 45"/>
                        <a:gd name="T5" fmla="*/ 0 h 24"/>
                        <a:gd name="T6" fmla="*/ 22 w 45"/>
                        <a:gd name="T7" fmla="*/ 0 h 24"/>
                        <a:gd name="T8" fmla="*/ 0 w 45"/>
                        <a:gd name="T9" fmla="*/ 24 h 24"/>
                      </a:gdLst>
                      <a:ahLst/>
                      <a:cxnLst>
                        <a:cxn ang="0">
                          <a:pos x="T0" y="T1"/>
                        </a:cxn>
                        <a:cxn ang="0">
                          <a:pos x="T2" y="T3"/>
                        </a:cxn>
                        <a:cxn ang="0">
                          <a:pos x="T4" y="T5"/>
                        </a:cxn>
                        <a:cxn ang="0">
                          <a:pos x="T6" y="T7"/>
                        </a:cxn>
                        <a:cxn ang="0">
                          <a:pos x="T8" y="T9"/>
                        </a:cxn>
                      </a:cxnLst>
                      <a:rect l="0" t="0" r="r" b="b"/>
                      <a:pathLst>
                        <a:path w="45" h="24">
                          <a:moveTo>
                            <a:pt x="0" y="24"/>
                          </a:moveTo>
                          <a:lnTo>
                            <a:pt x="45" y="24"/>
                          </a:lnTo>
                          <a:lnTo>
                            <a:pt x="45" y="0"/>
                          </a:lnTo>
                          <a:lnTo>
                            <a:pt x="22"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89" name="Freeform 1186">
                      <a:extLst>
                        <a:ext uri="{FF2B5EF4-FFF2-40B4-BE49-F238E27FC236}">
                          <a16:creationId xmlns:a16="http://schemas.microsoft.com/office/drawing/2014/main" id="{87708344-1C21-4E27-BCBD-C9B6597F8665}"/>
                        </a:ext>
                      </a:extLst>
                    </p:cNvPr>
                    <p:cNvSpPr>
                      <a:spLocks noChangeAspect="1"/>
                    </p:cNvSpPr>
                    <p:nvPr/>
                  </p:nvSpPr>
                  <p:spPr bwMode="gray">
                    <a:xfrm>
                      <a:off x="2243" y="3254"/>
                      <a:ext cx="74" cy="24"/>
                    </a:xfrm>
                    <a:custGeom>
                      <a:avLst/>
                      <a:gdLst>
                        <a:gd name="T0" fmla="*/ 0 w 74"/>
                        <a:gd name="T1" fmla="*/ 24 h 24"/>
                        <a:gd name="T2" fmla="*/ 52 w 74"/>
                        <a:gd name="T3" fmla="*/ 24 h 24"/>
                        <a:gd name="T4" fmla="*/ 74 w 74"/>
                        <a:gd name="T5" fmla="*/ 0 h 24"/>
                        <a:gd name="T6" fmla="*/ 22 w 74"/>
                        <a:gd name="T7" fmla="*/ 0 h 24"/>
                        <a:gd name="T8" fmla="*/ 0 w 74"/>
                        <a:gd name="T9" fmla="*/ 24 h 24"/>
                      </a:gdLst>
                      <a:ahLst/>
                      <a:cxnLst>
                        <a:cxn ang="0">
                          <a:pos x="T0" y="T1"/>
                        </a:cxn>
                        <a:cxn ang="0">
                          <a:pos x="T2" y="T3"/>
                        </a:cxn>
                        <a:cxn ang="0">
                          <a:pos x="T4" y="T5"/>
                        </a:cxn>
                        <a:cxn ang="0">
                          <a:pos x="T6" y="T7"/>
                        </a:cxn>
                        <a:cxn ang="0">
                          <a:pos x="T8" y="T9"/>
                        </a:cxn>
                      </a:cxnLst>
                      <a:rect l="0" t="0" r="r" b="b"/>
                      <a:pathLst>
                        <a:path w="74" h="24">
                          <a:moveTo>
                            <a:pt x="0" y="24"/>
                          </a:moveTo>
                          <a:lnTo>
                            <a:pt x="52" y="24"/>
                          </a:lnTo>
                          <a:lnTo>
                            <a:pt x="74" y="0"/>
                          </a:lnTo>
                          <a:lnTo>
                            <a:pt x="22"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0" name="Freeform 1187">
                      <a:extLst>
                        <a:ext uri="{FF2B5EF4-FFF2-40B4-BE49-F238E27FC236}">
                          <a16:creationId xmlns:a16="http://schemas.microsoft.com/office/drawing/2014/main" id="{02A5D917-971F-4D12-B4C3-17CED571CDBA}"/>
                        </a:ext>
                      </a:extLst>
                    </p:cNvPr>
                    <p:cNvSpPr>
                      <a:spLocks noChangeAspect="1"/>
                    </p:cNvSpPr>
                    <p:nvPr/>
                  </p:nvSpPr>
                  <p:spPr bwMode="gray">
                    <a:xfrm>
                      <a:off x="1910" y="3623"/>
                      <a:ext cx="73" cy="23"/>
                    </a:xfrm>
                    <a:custGeom>
                      <a:avLst/>
                      <a:gdLst>
                        <a:gd name="T0" fmla="*/ 0 w 73"/>
                        <a:gd name="T1" fmla="*/ 23 h 23"/>
                        <a:gd name="T2" fmla="*/ 50 w 73"/>
                        <a:gd name="T3" fmla="*/ 23 h 23"/>
                        <a:gd name="T4" fmla="*/ 73 w 73"/>
                        <a:gd name="T5" fmla="*/ 0 h 23"/>
                        <a:gd name="T6" fmla="*/ 21 w 73"/>
                        <a:gd name="T7" fmla="*/ 0 h 23"/>
                        <a:gd name="T8" fmla="*/ 0 w 73"/>
                        <a:gd name="T9" fmla="*/ 23 h 23"/>
                      </a:gdLst>
                      <a:ahLst/>
                      <a:cxnLst>
                        <a:cxn ang="0">
                          <a:pos x="T0" y="T1"/>
                        </a:cxn>
                        <a:cxn ang="0">
                          <a:pos x="T2" y="T3"/>
                        </a:cxn>
                        <a:cxn ang="0">
                          <a:pos x="T4" y="T5"/>
                        </a:cxn>
                        <a:cxn ang="0">
                          <a:pos x="T6" y="T7"/>
                        </a:cxn>
                        <a:cxn ang="0">
                          <a:pos x="T8" y="T9"/>
                        </a:cxn>
                      </a:cxnLst>
                      <a:rect l="0" t="0" r="r" b="b"/>
                      <a:pathLst>
                        <a:path w="73" h="23">
                          <a:moveTo>
                            <a:pt x="0" y="23"/>
                          </a:moveTo>
                          <a:lnTo>
                            <a:pt x="50" y="23"/>
                          </a:lnTo>
                          <a:lnTo>
                            <a:pt x="73" y="0"/>
                          </a:lnTo>
                          <a:lnTo>
                            <a:pt x="21" y="0"/>
                          </a:lnTo>
                          <a:lnTo>
                            <a:pt x="0"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1" name="Freeform 1188">
                      <a:extLst>
                        <a:ext uri="{FF2B5EF4-FFF2-40B4-BE49-F238E27FC236}">
                          <a16:creationId xmlns:a16="http://schemas.microsoft.com/office/drawing/2014/main" id="{CD6D7604-E3F1-4E78-9C06-1F6E7549291B}"/>
                        </a:ext>
                      </a:extLst>
                    </p:cNvPr>
                    <p:cNvSpPr>
                      <a:spLocks noChangeAspect="1"/>
                    </p:cNvSpPr>
                    <p:nvPr/>
                  </p:nvSpPr>
                  <p:spPr bwMode="gray">
                    <a:xfrm>
                      <a:off x="1811" y="3710"/>
                      <a:ext cx="71" cy="81"/>
                    </a:xfrm>
                    <a:custGeom>
                      <a:avLst/>
                      <a:gdLst>
                        <a:gd name="T0" fmla="*/ 0 w 71"/>
                        <a:gd name="T1" fmla="*/ 45 h 81"/>
                        <a:gd name="T2" fmla="*/ 0 w 71"/>
                        <a:gd name="T3" fmla="*/ 81 h 81"/>
                        <a:gd name="T4" fmla="*/ 19 w 71"/>
                        <a:gd name="T5" fmla="*/ 81 h 81"/>
                        <a:gd name="T6" fmla="*/ 71 w 71"/>
                        <a:gd name="T7" fmla="*/ 24 h 81"/>
                        <a:gd name="T8" fmla="*/ 71 w 71"/>
                        <a:gd name="T9" fmla="*/ 0 h 81"/>
                        <a:gd name="T10" fmla="*/ 43 w 71"/>
                        <a:gd name="T11" fmla="*/ 0 h 81"/>
                        <a:gd name="T12" fmla="*/ 0 w 71"/>
                        <a:gd name="T13" fmla="*/ 45 h 81"/>
                      </a:gdLst>
                      <a:ahLst/>
                      <a:cxnLst>
                        <a:cxn ang="0">
                          <a:pos x="T0" y="T1"/>
                        </a:cxn>
                        <a:cxn ang="0">
                          <a:pos x="T2" y="T3"/>
                        </a:cxn>
                        <a:cxn ang="0">
                          <a:pos x="T4" y="T5"/>
                        </a:cxn>
                        <a:cxn ang="0">
                          <a:pos x="T6" y="T7"/>
                        </a:cxn>
                        <a:cxn ang="0">
                          <a:pos x="T8" y="T9"/>
                        </a:cxn>
                        <a:cxn ang="0">
                          <a:pos x="T10" y="T11"/>
                        </a:cxn>
                        <a:cxn ang="0">
                          <a:pos x="T12" y="T13"/>
                        </a:cxn>
                      </a:cxnLst>
                      <a:rect l="0" t="0" r="r" b="b"/>
                      <a:pathLst>
                        <a:path w="71" h="81">
                          <a:moveTo>
                            <a:pt x="0" y="45"/>
                          </a:moveTo>
                          <a:lnTo>
                            <a:pt x="0" y="81"/>
                          </a:lnTo>
                          <a:lnTo>
                            <a:pt x="19" y="81"/>
                          </a:lnTo>
                          <a:lnTo>
                            <a:pt x="71" y="24"/>
                          </a:lnTo>
                          <a:lnTo>
                            <a:pt x="71" y="0"/>
                          </a:lnTo>
                          <a:lnTo>
                            <a:pt x="43" y="0"/>
                          </a:lnTo>
                          <a:lnTo>
                            <a:pt x="0" y="45"/>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2" name="Freeform 1189">
                      <a:extLst>
                        <a:ext uri="{FF2B5EF4-FFF2-40B4-BE49-F238E27FC236}">
                          <a16:creationId xmlns:a16="http://schemas.microsoft.com/office/drawing/2014/main" id="{ED2D8AD4-E2D1-4C84-AFED-63C4EB1AE075}"/>
                        </a:ext>
                      </a:extLst>
                    </p:cNvPr>
                    <p:cNvSpPr>
                      <a:spLocks noChangeAspect="1"/>
                    </p:cNvSpPr>
                    <p:nvPr/>
                  </p:nvSpPr>
                  <p:spPr bwMode="gray">
                    <a:xfrm>
                      <a:off x="2182" y="3557"/>
                      <a:ext cx="101" cy="26"/>
                    </a:xfrm>
                    <a:custGeom>
                      <a:avLst/>
                      <a:gdLst>
                        <a:gd name="T0" fmla="*/ 0 w 101"/>
                        <a:gd name="T1" fmla="*/ 26 h 26"/>
                        <a:gd name="T2" fmla="*/ 78 w 101"/>
                        <a:gd name="T3" fmla="*/ 26 h 26"/>
                        <a:gd name="T4" fmla="*/ 101 w 101"/>
                        <a:gd name="T5" fmla="*/ 0 h 26"/>
                        <a:gd name="T6" fmla="*/ 24 w 101"/>
                        <a:gd name="T7" fmla="*/ 0 h 26"/>
                        <a:gd name="T8" fmla="*/ 0 w 101"/>
                        <a:gd name="T9" fmla="*/ 26 h 26"/>
                      </a:gdLst>
                      <a:ahLst/>
                      <a:cxnLst>
                        <a:cxn ang="0">
                          <a:pos x="T0" y="T1"/>
                        </a:cxn>
                        <a:cxn ang="0">
                          <a:pos x="T2" y="T3"/>
                        </a:cxn>
                        <a:cxn ang="0">
                          <a:pos x="T4" y="T5"/>
                        </a:cxn>
                        <a:cxn ang="0">
                          <a:pos x="T6" y="T7"/>
                        </a:cxn>
                        <a:cxn ang="0">
                          <a:pos x="T8" y="T9"/>
                        </a:cxn>
                      </a:cxnLst>
                      <a:rect l="0" t="0" r="r" b="b"/>
                      <a:pathLst>
                        <a:path w="101" h="26">
                          <a:moveTo>
                            <a:pt x="0" y="26"/>
                          </a:moveTo>
                          <a:lnTo>
                            <a:pt x="78" y="26"/>
                          </a:lnTo>
                          <a:lnTo>
                            <a:pt x="101" y="0"/>
                          </a:lnTo>
                          <a:lnTo>
                            <a:pt x="24" y="0"/>
                          </a:lnTo>
                          <a:lnTo>
                            <a:pt x="0" y="2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3" name="Freeform 1190">
                      <a:extLst>
                        <a:ext uri="{FF2B5EF4-FFF2-40B4-BE49-F238E27FC236}">
                          <a16:creationId xmlns:a16="http://schemas.microsoft.com/office/drawing/2014/main" id="{6CB959C9-4DFE-414D-9449-B536F2D9C7D9}"/>
                        </a:ext>
                      </a:extLst>
                    </p:cNvPr>
                    <p:cNvSpPr>
                      <a:spLocks noChangeAspect="1"/>
                    </p:cNvSpPr>
                    <p:nvPr/>
                  </p:nvSpPr>
                  <p:spPr bwMode="gray">
                    <a:xfrm>
                      <a:off x="2390" y="3351"/>
                      <a:ext cx="2" cy="3"/>
                    </a:xfrm>
                    <a:custGeom>
                      <a:avLst/>
                      <a:gdLst>
                        <a:gd name="T0" fmla="*/ 2 w 2"/>
                        <a:gd name="T1" fmla="*/ 0 h 3"/>
                        <a:gd name="T2" fmla="*/ 0 w 2"/>
                        <a:gd name="T3" fmla="*/ 3 h 3"/>
                        <a:gd name="T4" fmla="*/ 2 w 2"/>
                        <a:gd name="T5" fmla="*/ 3 h 3"/>
                        <a:gd name="T6" fmla="*/ 2 w 2"/>
                        <a:gd name="T7" fmla="*/ 0 h 3"/>
                      </a:gdLst>
                      <a:ahLst/>
                      <a:cxnLst>
                        <a:cxn ang="0">
                          <a:pos x="T0" y="T1"/>
                        </a:cxn>
                        <a:cxn ang="0">
                          <a:pos x="T2" y="T3"/>
                        </a:cxn>
                        <a:cxn ang="0">
                          <a:pos x="T4" y="T5"/>
                        </a:cxn>
                        <a:cxn ang="0">
                          <a:pos x="T6" y="T7"/>
                        </a:cxn>
                      </a:cxnLst>
                      <a:rect l="0" t="0" r="r" b="b"/>
                      <a:pathLst>
                        <a:path w="2" h="3">
                          <a:moveTo>
                            <a:pt x="2" y="0"/>
                          </a:moveTo>
                          <a:lnTo>
                            <a:pt x="0" y="3"/>
                          </a:lnTo>
                          <a:lnTo>
                            <a:pt x="2" y="3"/>
                          </a:lnTo>
                          <a:lnTo>
                            <a:pt x="2"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4" name="Freeform 1191">
                      <a:extLst>
                        <a:ext uri="{FF2B5EF4-FFF2-40B4-BE49-F238E27FC236}">
                          <a16:creationId xmlns:a16="http://schemas.microsoft.com/office/drawing/2014/main" id="{5507E074-C212-48BF-95FD-8A2CB70A8C31}"/>
                        </a:ext>
                      </a:extLst>
                    </p:cNvPr>
                    <p:cNvSpPr>
                      <a:spLocks noChangeAspect="1"/>
                    </p:cNvSpPr>
                    <p:nvPr/>
                  </p:nvSpPr>
                  <p:spPr bwMode="gray">
                    <a:xfrm>
                      <a:off x="2220" y="3519"/>
                      <a:ext cx="97" cy="24"/>
                    </a:xfrm>
                    <a:custGeom>
                      <a:avLst/>
                      <a:gdLst>
                        <a:gd name="T0" fmla="*/ 97 w 97"/>
                        <a:gd name="T1" fmla="*/ 0 h 24"/>
                        <a:gd name="T2" fmla="*/ 21 w 97"/>
                        <a:gd name="T3" fmla="*/ 0 h 24"/>
                        <a:gd name="T4" fmla="*/ 0 w 97"/>
                        <a:gd name="T5" fmla="*/ 24 h 24"/>
                        <a:gd name="T6" fmla="*/ 75 w 97"/>
                        <a:gd name="T7" fmla="*/ 24 h 24"/>
                        <a:gd name="T8" fmla="*/ 97 w 97"/>
                        <a:gd name="T9" fmla="*/ 0 h 24"/>
                      </a:gdLst>
                      <a:ahLst/>
                      <a:cxnLst>
                        <a:cxn ang="0">
                          <a:pos x="T0" y="T1"/>
                        </a:cxn>
                        <a:cxn ang="0">
                          <a:pos x="T2" y="T3"/>
                        </a:cxn>
                        <a:cxn ang="0">
                          <a:pos x="T4" y="T5"/>
                        </a:cxn>
                        <a:cxn ang="0">
                          <a:pos x="T6" y="T7"/>
                        </a:cxn>
                        <a:cxn ang="0">
                          <a:pos x="T8" y="T9"/>
                        </a:cxn>
                      </a:cxnLst>
                      <a:rect l="0" t="0" r="r" b="b"/>
                      <a:pathLst>
                        <a:path w="97" h="24">
                          <a:moveTo>
                            <a:pt x="97" y="0"/>
                          </a:moveTo>
                          <a:lnTo>
                            <a:pt x="21" y="0"/>
                          </a:lnTo>
                          <a:lnTo>
                            <a:pt x="0" y="24"/>
                          </a:lnTo>
                          <a:lnTo>
                            <a:pt x="75" y="24"/>
                          </a:lnTo>
                          <a:lnTo>
                            <a:pt x="9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5" name="Freeform 1192">
                      <a:extLst>
                        <a:ext uri="{FF2B5EF4-FFF2-40B4-BE49-F238E27FC236}">
                          <a16:creationId xmlns:a16="http://schemas.microsoft.com/office/drawing/2014/main" id="{99CFA129-FC82-4C40-B793-73465C122880}"/>
                        </a:ext>
                      </a:extLst>
                    </p:cNvPr>
                    <p:cNvSpPr>
                      <a:spLocks noChangeAspect="1"/>
                    </p:cNvSpPr>
                    <p:nvPr/>
                  </p:nvSpPr>
                  <p:spPr bwMode="gray">
                    <a:xfrm>
                      <a:off x="2288" y="3443"/>
                      <a:ext cx="97" cy="24"/>
                    </a:xfrm>
                    <a:custGeom>
                      <a:avLst/>
                      <a:gdLst>
                        <a:gd name="T0" fmla="*/ 0 w 97"/>
                        <a:gd name="T1" fmla="*/ 24 h 24"/>
                        <a:gd name="T2" fmla="*/ 76 w 97"/>
                        <a:gd name="T3" fmla="*/ 24 h 24"/>
                        <a:gd name="T4" fmla="*/ 97 w 97"/>
                        <a:gd name="T5" fmla="*/ 0 h 24"/>
                        <a:gd name="T6" fmla="*/ 21 w 97"/>
                        <a:gd name="T7" fmla="*/ 0 h 24"/>
                        <a:gd name="T8" fmla="*/ 0 w 97"/>
                        <a:gd name="T9" fmla="*/ 24 h 24"/>
                      </a:gdLst>
                      <a:ahLst/>
                      <a:cxnLst>
                        <a:cxn ang="0">
                          <a:pos x="T0" y="T1"/>
                        </a:cxn>
                        <a:cxn ang="0">
                          <a:pos x="T2" y="T3"/>
                        </a:cxn>
                        <a:cxn ang="0">
                          <a:pos x="T4" y="T5"/>
                        </a:cxn>
                        <a:cxn ang="0">
                          <a:pos x="T6" y="T7"/>
                        </a:cxn>
                        <a:cxn ang="0">
                          <a:pos x="T8" y="T9"/>
                        </a:cxn>
                      </a:cxnLst>
                      <a:rect l="0" t="0" r="r" b="b"/>
                      <a:pathLst>
                        <a:path w="97" h="24">
                          <a:moveTo>
                            <a:pt x="0" y="24"/>
                          </a:moveTo>
                          <a:lnTo>
                            <a:pt x="76" y="24"/>
                          </a:lnTo>
                          <a:lnTo>
                            <a:pt x="97" y="0"/>
                          </a:lnTo>
                          <a:lnTo>
                            <a:pt x="21"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6" name="Freeform 1193">
                      <a:extLst>
                        <a:ext uri="{FF2B5EF4-FFF2-40B4-BE49-F238E27FC236}">
                          <a16:creationId xmlns:a16="http://schemas.microsoft.com/office/drawing/2014/main" id="{51363777-6018-4CA6-865F-BB461DB6B561}"/>
                        </a:ext>
                      </a:extLst>
                    </p:cNvPr>
                    <p:cNvSpPr>
                      <a:spLocks noChangeAspect="1"/>
                    </p:cNvSpPr>
                    <p:nvPr/>
                  </p:nvSpPr>
                  <p:spPr bwMode="gray">
                    <a:xfrm>
                      <a:off x="2253" y="3481"/>
                      <a:ext cx="99" cy="24"/>
                    </a:xfrm>
                    <a:custGeom>
                      <a:avLst/>
                      <a:gdLst>
                        <a:gd name="T0" fmla="*/ 0 w 99"/>
                        <a:gd name="T1" fmla="*/ 24 h 24"/>
                        <a:gd name="T2" fmla="*/ 78 w 99"/>
                        <a:gd name="T3" fmla="*/ 24 h 24"/>
                        <a:gd name="T4" fmla="*/ 99 w 99"/>
                        <a:gd name="T5" fmla="*/ 0 h 24"/>
                        <a:gd name="T6" fmla="*/ 21 w 99"/>
                        <a:gd name="T7" fmla="*/ 0 h 24"/>
                        <a:gd name="T8" fmla="*/ 0 w 99"/>
                        <a:gd name="T9" fmla="*/ 24 h 24"/>
                      </a:gdLst>
                      <a:ahLst/>
                      <a:cxnLst>
                        <a:cxn ang="0">
                          <a:pos x="T0" y="T1"/>
                        </a:cxn>
                        <a:cxn ang="0">
                          <a:pos x="T2" y="T3"/>
                        </a:cxn>
                        <a:cxn ang="0">
                          <a:pos x="T4" y="T5"/>
                        </a:cxn>
                        <a:cxn ang="0">
                          <a:pos x="T6" y="T7"/>
                        </a:cxn>
                        <a:cxn ang="0">
                          <a:pos x="T8" y="T9"/>
                        </a:cxn>
                      </a:cxnLst>
                      <a:rect l="0" t="0" r="r" b="b"/>
                      <a:pathLst>
                        <a:path w="99" h="24">
                          <a:moveTo>
                            <a:pt x="0" y="24"/>
                          </a:moveTo>
                          <a:lnTo>
                            <a:pt x="78" y="24"/>
                          </a:lnTo>
                          <a:lnTo>
                            <a:pt x="99" y="0"/>
                          </a:lnTo>
                          <a:lnTo>
                            <a:pt x="21"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7" name="Freeform 1194">
                      <a:extLst>
                        <a:ext uri="{FF2B5EF4-FFF2-40B4-BE49-F238E27FC236}">
                          <a16:creationId xmlns:a16="http://schemas.microsoft.com/office/drawing/2014/main" id="{3DEC623F-F3DA-4EE5-ADAD-F52845145AB0}"/>
                        </a:ext>
                      </a:extLst>
                    </p:cNvPr>
                    <p:cNvSpPr>
                      <a:spLocks noChangeAspect="1"/>
                    </p:cNvSpPr>
                    <p:nvPr/>
                  </p:nvSpPr>
                  <p:spPr bwMode="gray">
                    <a:xfrm>
                      <a:off x="2321" y="3406"/>
                      <a:ext cx="71" cy="23"/>
                    </a:xfrm>
                    <a:custGeom>
                      <a:avLst/>
                      <a:gdLst>
                        <a:gd name="T0" fmla="*/ 0 w 71"/>
                        <a:gd name="T1" fmla="*/ 23 h 23"/>
                        <a:gd name="T2" fmla="*/ 71 w 71"/>
                        <a:gd name="T3" fmla="*/ 23 h 23"/>
                        <a:gd name="T4" fmla="*/ 71 w 71"/>
                        <a:gd name="T5" fmla="*/ 0 h 23"/>
                        <a:gd name="T6" fmla="*/ 22 w 71"/>
                        <a:gd name="T7" fmla="*/ 0 h 23"/>
                        <a:gd name="T8" fmla="*/ 0 w 71"/>
                        <a:gd name="T9" fmla="*/ 23 h 23"/>
                      </a:gdLst>
                      <a:ahLst/>
                      <a:cxnLst>
                        <a:cxn ang="0">
                          <a:pos x="T0" y="T1"/>
                        </a:cxn>
                        <a:cxn ang="0">
                          <a:pos x="T2" y="T3"/>
                        </a:cxn>
                        <a:cxn ang="0">
                          <a:pos x="T4" y="T5"/>
                        </a:cxn>
                        <a:cxn ang="0">
                          <a:pos x="T6" y="T7"/>
                        </a:cxn>
                        <a:cxn ang="0">
                          <a:pos x="T8" y="T9"/>
                        </a:cxn>
                      </a:cxnLst>
                      <a:rect l="0" t="0" r="r" b="b"/>
                      <a:pathLst>
                        <a:path w="71" h="23">
                          <a:moveTo>
                            <a:pt x="0" y="23"/>
                          </a:moveTo>
                          <a:lnTo>
                            <a:pt x="71" y="23"/>
                          </a:lnTo>
                          <a:lnTo>
                            <a:pt x="71" y="0"/>
                          </a:lnTo>
                          <a:lnTo>
                            <a:pt x="22" y="0"/>
                          </a:lnTo>
                          <a:lnTo>
                            <a:pt x="0"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8" name="Freeform 1195">
                      <a:extLst>
                        <a:ext uri="{FF2B5EF4-FFF2-40B4-BE49-F238E27FC236}">
                          <a16:creationId xmlns:a16="http://schemas.microsoft.com/office/drawing/2014/main" id="{8FAA6021-FB19-4E68-B497-28567B14D77D}"/>
                        </a:ext>
                      </a:extLst>
                    </p:cNvPr>
                    <p:cNvSpPr>
                      <a:spLocks noChangeAspect="1"/>
                    </p:cNvSpPr>
                    <p:nvPr/>
                  </p:nvSpPr>
                  <p:spPr bwMode="gray">
                    <a:xfrm>
                      <a:off x="2357" y="3368"/>
                      <a:ext cx="35" cy="23"/>
                    </a:xfrm>
                    <a:custGeom>
                      <a:avLst/>
                      <a:gdLst>
                        <a:gd name="T0" fmla="*/ 0 w 35"/>
                        <a:gd name="T1" fmla="*/ 23 h 23"/>
                        <a:gd name="T2" fmla="*/ 35 w 35"/>
                        <a:gd name="T3" fmla="*/ 23 h 23"/>
                        <a:gd name="T4" fmla="*/ 35 w 35"/>
                        <a:gd name="T5" fmla="*/ 0 h 23"/>
                        <a:gd name="T6" fmla="*/ 21 w 35"/>
                        <a:gd name="T7" fmla="*/ 0 h 23"/>
                        <a:gd name="T8" fmla="*/ 0 w 35"/>
                        <a:gd name="T9" fmla="*/ 23 h 23"/>
                      </a:gdLst>
                      <a:ahLst/>
                      <a:cxnLst>
                        <a:cxn ang="0">
                          <a:pos x="T0" y="T1"/>
                        </a:cxn>
                        <a:cxn ang="0">
                          <a:pos x="T2" y="T3"/>
                        </a:cxn>
                        <a:cxn ang="0">
                          <a:pos x="T4" y="T5"/>
                        </a:cxn>
                        <a:cxn ang="0">
                          <a:pos x="T6" y="T7"/>
                        </a:cxn>
                        <a:cxn ang="0">
                          <a:pos x="T8" y="T9"/>
                        </a:cxn>
                      </a:cxnLst>
                      <a:rect l="0" t="0" r="r" b="b"/>
                      <a:pathLst>
                        <a:path w="35" h="23">
                          <a:moveTo>
                            <a:pt x="0" y="23"/>
                          </a:moveTo>
                          <a:lnTo>
                            <a:pt x="35" y="23"/>
                          </a:lnTo>
                          <a:lnTo>
                            <a:pt x="35" y="0"/>
                          </a:lnTo>
                          <a:lnTo>
                            <a:pt x="21" y="0"/>
                          </a:lnTo>
                          <a:lnTo>
                            <a:pt x="0"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99" name="Freeform 1196">
                      <a:extLst>
                        <a:ext uri="{FF2B5EF4-FFF2-40B4-BE49-F238E27FC236}">
                          <a16:creationId xmlns:a16="http://schemas.microsoft.com/office/drawing/2014/main" id="{E3621353-1F20-4045-A911-9B8CE9602671}"/>
                        </a:ext>
                      </a:extLst>
                    </p:cNvPr>
                    <p:cNvSpPr>
                      <a:spLocks noChangeAspect="1"/>
                    </p:cNvSpPr>
                    <p:nvPr/>
                  </p:nvSpPr>
                  <p:spPr bwMode="gray">
                    <a:xfrm>
                      <a:off x="2125" y="3623"/>
                      <a:ext cx="97" cy="23"/>
                    </a:xfrm>
                    <a:custGeom>
                      <a:avLst/>
                      <a:gdLst>
                        <a:gd name="T0" fmla="*/ 97 w 97"/>
                        <a:gd name="T1" fmla="*/ 0 h 23"/>
                        <a:gd name="T2" fmla="*/ 21 w 97"/>
                        <a:gd name="T3" fmla="*/ 0 h 23"/>
                        <a:gd name="T4" fmla="*/ 0 w 97"/>
                        <a:gd name="T5" fmla="*/ 23 h 23"/>
                        <a:gd name="T6" fmla="*/ 76 w 97"/>
                        <a:gd name="T7" fmla="*/ 23 h 23"/>
                        <a:gd name="T8" fmla="*/ 97 w 97"/>
                        <a:gd name="T9" fmla="*/ 0 h 23"/>
                      </a:gdLst>
                      <a:ahLst/>
                      <a:cxnLst>
                        <a:cxn ang="0">
                          <a:pos x="T0" y="T1"/>
                        </a:cxn>
                        <a:cxn ang="0">
                          <a:pos x="T2" y="T3"/>
                        </a:cxn>
                        <a:cxn ang="0">
                          <a:pos x="T4" y="T5"/>
                        </a:cxn>
                        <a:cxn ang="0">
                          <a:pos x="T6" y="T7"/>
                        </a:cxn>
                        <a:cxn ang="0">
                          <a:pos x="T8" y="T9"/>
                        </a:cxn>
                      </a:cxnLst>
                      <a:rect l="0" t="0" r="r" b="b"/>
                      <a:pathLst>
                        <a:path w="97" h="23">
                          <a:moveTo>
                            <a:pt x="97" y="0"/>
                          </a:moveTo>
                          <a:lnTo>
                            <a:pt x="21" y="0"/>
                          </a:lnTo>
                          <a:lnTo>
                            <a:pt x="0" y="23"/>
                          </a:lnTo>
                          <a:lnTo>
                            <a:pt x="76" y="23"/>
                          </a:lnTo>
                          <a:lnTo>
                            <a:pt x="97"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0" name="Freeform 1197">
                      <a:extLst>
                        <a:ext uri="{FF2B5EF4-FFF2-40B4-BE49-F238E27FC236}">
                          <a16:creationId xmlns:a16="http://schemas.microsoft.com/office/drawing/2014/main" id="{AA7CCC87-E1E6-458D-910F-C182F16A8B83}"/>
                        </a:ext>
                      </a:extLst>
                    </p:cNvPr>
                    <p:cNvSpPr>
                      <a:spLocks noChangeAspect="1"/>
                    </p:cNvSpPr>
                    <p:nvPr/>
                  </p:nvSpPr>
                  <p:spPr bwMode="gray">
                    <a:xfrm>
                      <a:off x="2002" y="3710"/>
                      <a:ext cx="69" cy="81"/>
                    </a:xfrm>
                    <a:custGeom>
                      <a:avLst/>
                      <a:gdLst>
                        <a:gd name="T0" fmla="*/ 0 w 69"/>
                        <a:gd name="T1" fmla="*/ 73 h 81"/>
                        <a:gd name="T2" fmla="*/ 0 w 69"/>
                        <a:gd name="T3" fmla="*/ 81 h 81"/>
                        <a:gd name="T4" fmla="*/ 69 w 69"/>
                        <a:gd name="T5" fmla="*/ 81 h 81"/>
                        <a:gd name="T6" fmla="*/ 69 w 69"/>
                        <a:gd name="T7" fmla="*/ 81 h 81"/>
                        <a:gd name="T8" fmla="*/ 69 w 69"/>
                        <a:gd name="T9" fmla="*/ 0 h 81"/>
                        <a:gd name="T10" fmla="*/ 67 w 69"/>
                        <a:gd name="T11" fmla="*/ 0 h 81"/>
                        <a:gd name="T12" fmla="*/ 0 w 69"/>
                        <a:gd name="T13" fmla="*/ 73 h 81"/>
                      </a:gdLst>
                      <a:ahLst/>
                      <a:cxnLst>
                        <a:cxn ang="0">
                          <a:pos x="T0" y="T1"/>
                        </a:cxn>
                        <a:cxn ang="0">
                          <a:pos x="T2" y="T3"/>
                        </a:cxn>
                        <a:cxn ang="0">
                          <a:pos x="T4" y="T5"/>
                        </a:cxn>
                        <a:cxn ang="0">
                          <a:pos x="T6" y="T7"/>
                        </a:cxn>
                        <a:cxn ang="0">
                          <a:pos x="T8" y="T9"/>
                        </a:cxn>
                        <a:cxn ang="0">
                          <a:pos x="T10" y="T11"/>
                        </a:cxn>
                        <a:cxn ang="0">
                          <a:pos x="T12" y="T13"/>
                        </a:cxn>
                      </a:cxnLst>
                      <a:rect l="0" t="0" r="r" b="b"/>
                      <a:pathLst>
                        <a:path w="69" h="81">
                          <a:moveTo>
                            <a:pt x="0" y="73"/>
                          </a:moveTo>
                          <a:lnTo>
                            <a:pt x="0" y="81"/>
                          </a:lnTo>
                          <a:lnTo>
                            <a:pt x="69" y="81"/>
                          </a:lnTo>
                          <a:lnTo>
                            <a:pt x="69" y="81"/>
                          </a:lnTo>
                          <a:lnTo>
                            <a:pt x="69" y="0"/>
                          </a:lnTo>
                          <a:lnTo>
                            <a:pt x="67" y="0"/>
                          </a:lnTo>
                          <a:lnTo>
                            <a:pt x="0" y="7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1" name="Freeform 1198">
                      <a:extLst>
                        <a:ext uri="{FF2B5EF4-FFF2-40B4-BE49-F238E27FC236}">
                          <a16:creationId xmlns:a16="http://schemas.microsoft.com/office/drawing/2014/main" id="{0A7D37A1-4AE5-436A-9290-676AD5A0B408}"/>
                        </a:ext>
                      </a:extLst>
                    </p:cNvPr>
                    <p:cNvSpPr>
                      <a:spLocks noChangeAspect="1"/>
                    </p:cNvSpPr>
                    <p:nvPr/>
                  </p:nvSpPr>
                  <p:spPr bwMode="gray">
                    <a:xfrm>
                      <a:off x="2097" y="3710"/>
                      <a:ext cx="47" cy="52"/>
                    </a:xfrm>
                    <a:custGeom>
                      <a:avLst/>
                      <a:gdLst>
                        <a:gd name="T0" fmla="*/ 0 w 47"/>
                        <a:gd name="T1" fmla="*/ 0 h 52"/>
                        <a:gd name="T2" fmla="*/ 0 w 47"/>
                        <a:gd name="T3" fmla="*/ 52 h 52"/>
                        <a:gd name="T4" fmla="*/ 47 w 47"/>
                        <a:gd name="T5" fmla="*/ 0 h 52"/>
                        <a:gd name="T6" fmla="*/ 0 w 47"/>
                        <a:gd name="T7" fmla="*/ 0 h 52"/>
                      </a:gdLst>
                      <a:ahLst/>
                      <a:cxnLst>
                        <a:cxn ang="0">
                          <a:pos x="T0" y="T1"/>
                        </a:cxn>
                        <a:cxn ang="0">
                          <a:pos x="T2" y="T3"/>
                        </a:cxn>
                        <a:cxn ang="0">
                          <a:pos x="T4" y="T5"/>
                        </a:cxn>
                        <a:cxn ang="0">
                          <a:pos x="T6" y="T7"/>
                        </a:cxn>
                      </a:cxnLst>
                      <a:rect l="0" t="0" r="r" b="b"/>
                      <a:pathLst>
                        <a:path w="47" h="52">
                          <a:moveTo>
                            <a:pt x="0" y="0"/>
                          </a:moveTo>
                          <a:lnTo>
                            <a:pt x="0" y="52"/>
                          </a:lnTo>
                          <a:lnTo>
                            <a:pt x="47" y="0"/>
                          </a:lnTo>
                          <a:lnTo>
                            <a:pt x="0" y="0"/>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2" name="Rectangle 1199">
                      <a:extLst>
                        <a:ext uri="{FF2B5EF4-FFF2-40B4-BE49-F238E27FC236}">
                          <a16:creationId xmlns:a16="http://schemas.microsoft.com/office/drawing/2014/main" id="{D052362A-F6A5-43E9-AC87-0DF44C0055BE}"/>
                        </a:ext>
                      </a:extLst>
                    </p:cNvPr>
                    <p:cNvSpPr>
                      <a:spLocks noChangeAspect="1" noChangeArrowheads="1"/>
                    </p:cNvSpPr>
                    <p:nvPr/>
                  </p:nvSpPr>
                  <p:spPr bwMode="gray">
                    <a:xfrm>
                      <a:off x="2392" y="3505"/>
                      <a:ext cx="1" cy="1"/>
                    </a:xfrm>
                    <a:prstGeom prst="rect">
                      <a:avLst/>
                    </a:prstGeom>
                    <a:solidFill>
                      <a:srgbClr val="E1E1E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3" name="Freeform 1200">
                      <a:extLst>
                        <a:ext uri="{FF2B5EF4-FFF2-40B4-BE49-F238E27FC236}">
                          <a16:creationId xmlns:a16="http://schemas.microsoft.com/office/drawing/2014/main" id="{67A5BFBA-04AF-43D7-94C2-92745135816D}"/>
                        </a:ext>
                      </a:extLst>
                    </p:cNvPr>
                    <p:cNvSpPr>
                      <a:spLocks noChangeAspect="1"/>
                    </p:cNvSpPr>
                    <p:nvPr/>
                  </p:nvSpPr>
                  <p:spPr bwMode="gray">
                    <a:xfrm>
                      <a:off x="2359" y="3519"/>
                      <a:ext cx="33" cy="24"/>
                    </a:xfrm>
                    <a:custGeom>
                      <a:avLst/>
                      <a:gdLst>
                        <a:gd name="T0" fmla="*/ 0 w 33"/>
                        <a:gd name="T1" fmla="*/ 24 h 24"/>
                        <a:gd name="T2" fmla="*/ 33 w 33"/>
                        <a:gd name="T3" fmla="*/ 24 h 24"/>
                        <a:gd name="T4" fmla="*/ 33 w 33"/>
                        <a:gd name="T5" fmla="*/ 0 h 24"/>
                        <a:gd name="T6" fmla="*/ 21 w 33"/>
                        <a:gd name="T7" fmla="*/ 0 h 24"/>
                        <a:gd name="T8" fmla="*/ 0 w 33"/>
                        <a:gd name="T9" fmla="*/ 24 h 24"/>
                      </a:gdLst>
                      <a:ahLst/>
                      <a:cxnLst>
                        <a:cxn ang="0">
                          <a:pos x="T0" y="T1"/>
                        </a:cxn>
                        <a:cxn ang="0">
                          <a:pos x="T2" y="T3"/>
                        </a:cxn>
                        <a:cxn ang="0">
                          <a:pos x="T4" y="T5"/>
                        </a:cxn>
                        <a:cxn ang="0">
                          <a:pos x="T6" y="T7"/>
                        </a:cxn>
                        <a:cxn ang="0">
                          <a:pos x="T8" y="T9"/>
                        </a:cxn>
                      </a:cxnLst>
                      <a:rect l="0" t="0" r="r" b="b"/>
                      <a:pathLst>
                        <a:path w="33" h="24">
                          <a:moveTo>
                            <a:pt x="0" y="24"/>
                          </a:moveTo>
                          <a:lnTo>
                            <a:pt x="33" y="24"/>
                          </a:lnTo>
                          <a:lnTo>
                            <a:pt x="33" y="0"/>
                          </a:lnTo>
                          <a:lnTo>
                            <a:pt x="21" y="0"/>
                          </a:lnTo>
                          <a:lnTo>
                            <a:pt x="0" y="24"/>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4" name="Freeform 1201">
                      <a:extLst>
                        <a:ext uri="{FF2B5EF4-FFF2-40B4-BE49-F238E27FC236}">
                          <a16:creationId xmlns:a16="http://schemas.microsoft.com/office/drawing/2014/main" id="{799C408A-1621-4554-A1AF-A16E77DFF709}"/>
                        </a:ext>
                      </a:extLst>
                    </p:cNvPr>
                    <p:cNvSpPr>
                      <a:spLocks noChangeAspect="1"/>
                    </p:cNvSpPr>
                    <p:nvPr/>
                  </p:nvSpPr>
                  <p:spPr bwMode="gray">
                    <a:xfrm>
                      <a:off x="2321" y="3557"/>
                      <a:ext cx="71" cy="26"/>
                    </a:xfrm>
                    <a:custGeom>
                      <a:avLst/>
                      <a:gdLst>
                        <a:gd name="T0" fmla="*/ 0 w 71"/>
                        <a:gd name="T1" fmla="*/ 26 h 26"/>
                        <a:gd name="T2" fmla="*/ 71 w 71"/>
                        <a:gd name="T3" fmla="*/ 26 h 26"/>
                        <a:gd name="T4" fmla="*/ 71 w 71"/>
                        <a:gd name="T5" fmla="*/ 0 h 26"/>
                        <a:gd name="T6" fmla="*/ 24 w 71"/>
                        <a:gd name="T7" fmla="*/ 0 h 26"/>
                        <a:gd name="T8" fmla="*/ 0 w 71"/>
                        <a:gd name="T9" fmla="*/ 26 h 26"/>
                      </a:gdLst>
                      <a:ahLst/>
                      <a:cxnLst>
                        <a:cxn ang="0">
                          <a:pos x="T0" y="T1"/>
                        </a:cxn>
                        <a:cxn ang="0">
                          <a:pos x="T2" y="T3"/>
                        </a:cxn>
                        <a:cxn ang="0">
                          <a:pos x="T4" y="T5"/>
                        </a:cxn>
                        <a:cxn ang="0">
                          <a:pos x="T6" y="T7"/>
                        </a:cxn>
                        <a:cxn ang="0">
                          <a:pos x="T8" y="T9"/>
                        </a:cxn>
                      </a:cxnLst>
                      <a:rect l="0" t="0" r="r" b="b"/>
                      <a:pathLst>
                        <a:path w="71" h="26">
                          <a:moveTo>
                            <a:pt x="0" y="26"/>
                          </a:moveTo>
                          <a:lnTo>
                            <a:pt x="71" y="26"/>
                          </a:lnTo>
                          <a:lnTo>
                            <a:pt x="71" y="0"/>
                          </a:lnTo>
                          <a:lnTo>
                            <a:pt x="24" y="0"/>
                          </a:lnTo>
                          <a:lnTo>
                            <a:pt x="0" y="2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5" name="Freeform 1202">
                      <a:extLst>
                        <a:ext uri="{FF2B5EF4-FFF2-40B4-BE49-F238E27FC236}">
                          <a16:creationId xmlns:a16="http://schemas.microsoft.com/office/drawing/2014/main" id="{1C553541-E425-4362-8C3A-9BB6148233E5}"/>
                        </a:ext>
                      </a:extLst>
                    </p:cNvPr>
                    <p:cNvSpPr>
                      <a:spLocks noChangeAspect="1"/>
                    </p:cNvSpPr>
                    <p:nvPr/>
                  </p:nvSpPr>
                  <p:spPr bwMode="gray">
                    <a:xfrm>
                      <a:off x="2265" y="3623"/>
                      <a:ext cx="122" cy="23"/>
                    </a:xfrm>
                    <a:custGeom>
                      <a:avLst/>
                      <a:gdLst>
                        <a:gd name="T0" fmla="*/ 0 w 122"/>
                        <a:gd name="T1" fmla="*/ 23 h 23"/>
                        <a:gd name="T2" fmla="*/ 101 w 122"/>
                        <a:gd name="T3" fmla="*/ 23 h 23"/>
                        <a:gd name="T4" fmla="*/ 122 w 122"/>
                        <a:gd name="T5" fmla="*/ 0 h 23"/>
                        <a:gd name="T6" fmla="*/ 21 w 122"/>
                        <a:gd name="T7" fmla="*/ 0 h 23"/>
                        <a:gd name="T8" fmla="*/ 0 w 122"/>
                        <a:gd name="T9" fmla="*/ 23 h 23"/>
                      </a:gdLst>
                      <a:ahLst/>
                      <a:cxnLst>
                        <a:cxn ang="0">
                          <a:pos x="T0" y="T1"/>
                        </a:cxn>
                        <a:cxn ang="0">
                          <a:pos x="T2" y="T3"/>
                        </a:cxn>
                        <a:cxn ang="0">
                          <a:pos x="T4" y="T5"/>
                        </a:cxn>
                        <a:cxn ang="0">
                          <a:pos x="T6" y="T7"/>
                        </a:cxn>
                        <a:cxn ang="0">
                          <a:pos x="T8" y="T9"/>
                        </a:cxn>
                      </a:cxnLst>
                      <a:rect l="0" t="0" r="r" b="b"/>
                      <a:pathLst>
                        <a:path w="122" h="23">
                          <a:moveTo>
                            <a:pt x="0" y="23"/>
                          </a:moveTo>
                          <a:lnTo>
                            <a:pt x="101" y="23"/>
                          </a:lnTo>
                          <a:lnTo>
                            <a:pt x="122" y="0"/>
                          </a:lnTo>
                          <a:lnTo>
                            <a:pt x="21" y="0"/>
                          </a:lnTo>
                          <a:lnTo>
                            <a:pt x="0" y="23"/>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6" name="Freeform 1203">
                      <a:extLst>
                        <a:ext uri="{FF2B5EF4-FFF2-40B4-BE49-F238E27FC236}">
                          <a16:creationId xmlns:a16="http://schemas.microsoft.com/office/drawing/2014/main" id="{7957D07C-86BE-43DD-95A5-B06E79DEC658}"/>
                        </a:ext>
                      </a:extLst>
                    </p:cNvPr>
                    <p:cNvSpPr>
                      <a:spLocks noChangeAspect="1"/>
                    </p:cNvSpPr>
                    <p:nvPr/>
                  </p:nvSpPr>
                  <p:spPr bwMode="gray">
                    <a:xfrm>
                      <a:off x="2132" y="3755"/>
                      <a:ext cx="36" cy="36"/>
                    </a:xfrm>
                    <a:custGeom>
                      <a:avLst/>
                      <a:gdLst>
                        <a:gd name="T0" fmla="*/ 36 w 36"/>
                        <a:gd name="T1" fmla="*/ 36 h 36"/>
                        <a:gd name="T2" fmla="*/ 36 w 36"/>
                        <a:gd name="T3" fmla="*/ 0 h 36"/>
                        <a:gd name="T4" fmla="*/ 0 w 36"/>
                        <a:gd name="T5" fmla="*/ 36 h 36"/>
                        <a:gd name="T6" fmla="*/ 36 w 36"/>
                        <a:gd name="T7" fmla="*/ 36 h 36"/>
                      </a:gdLst>
                      <a:ahLst/>
                      <a:cxnLst>
                        <a:cxn ang="0">
                          <a:pos x="T0" y="T1"/>
                        </a:cxn>
                        <a:cxn ang="0">
                          <a:pos x="T2" y="T3"/>
                        </a:cxn>
                        <a:cxn ang="0">
                          <a:pos x="T4" y="T5"/>
                        </a:cxn>
                        <a:cxn ang="0">
                          <a:pos x="T6" y="T7"/>
                        </a:cxn>
                      </a:cxnLst>
                      <a:rect l="0" t="0" r="r" b="b"/>
                      <a:pathLst>
                        <a:path w="36" h="36">
                          <a:moveTo>
                            <a:pt x="36" y="36"/>
                          </a:moveTo>
                          <a:lnTo>
                            <a:pt x="36" y="0"/>
                          </a:lnTo>
                          <a:lnTo>
                            <a:pt x="0" y="36"/>
                          </a:lnTo>
                          <a:lnTo>
                            <a:pt x="36" y="3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7" name="Freeform 1204">
                      <a:extLst>
                        <a:ext uri="{FF2B5EF4-FFF2-40B4-BE49-F238E27FC236}">
                          <a16:creationId xmlns:a16="http://schemas.microsoft.com/office/drawing/2014/main" id="{41350F95-726B-4006-8CE4-B789930F2B96}"/>
                        </a:ext>
                      </a:extLst>
                    </p:cNvPr>
                    <p:cNvSpPr>
                      <a:spLocks noChangeAspect="1"/>
                    </p:cNvSpPr>
                    <p:nvPr/>
                  </p:nvSpPr>
                  <p:spPr bwMode="gray">
                    <a:xfrm>
                      <a:off x="2191" y="3710"/>
                      <a:ext cx="71" cy="81"/>
                    </a:xfrm>
                    <a:custGeom>
                      <a:avLst/>
                      <a:gdLst>
                        <a:gd name="T0" fmla="*/ 0 w 71"/>
                        <a:gd name="T1" fmla="*/ 17 h 81"/>
                        <a:gd name="T2" fmla="*/ 0 w 71"/>
                        <a:gd name="T3" fmla="*/ 81 h 81"/>
                        <a:gd name="T4" fmla="*/ 45 w 71"/>
                        <a:gd name="T5" fmla="*/ 81 h 81"/>
                        <a:gd name="T6" fmla="*/ 71 w 71"/>
                        <a:gd name="T7" fmla="*/ 52 h 81"/>
                        <a:gd name="T8" fmla="*/ 71 w 71"/>
                        <a:gd name="T9" fmla="*/ 0 h 81"/>
                        <a:gd name="T10" fmla="*/ 17 w 71"/>
                        <a:gd name="T11" fmla="*/ 0 h 81"/>
                        <a:gd name="T12" fmla="*/ 0 w 71"/>
                        <a:gd name="T13" fmla="*/ 17 h 81"/>
                      </a:gdLst>
                      <a:ahLst/>
                      <a:cxnLst>
                        <a:cxn ang="0">
                          <a:pos x="T0" y="T1"/>
                        </a:cxn>
                        <a:cxn ang="0">
                          <a:pos x="T2" y="T3"/>
                        </a:cxn>
                        <a:cxn ang="0">
                          <a:pos x="T4" y="T5"/>
                        </a:cxn>
                        <a:cxn ang="0">
                          <a:pos x="T6" y="T7"/>
                        </a:cxn>
                        <a:cxn ang="0">
                          <a:pos x="T8" y="T9"/>
                        </a:cxn>
                        <a:cxn ang="0">
                          <a:pos x="T10" y="T11"/>
                        </a:cxn>
                        <a:cxn ang="0">
                          <a:pos x="T12" y="T13"/>
                        </a:cxn>
                      </a:cxnLst>
                      <a:rect l="0" t="0" r="r" b="b"/>
                      <a:pathLst>
                        <a:path w="71" h="81">
                          <a:moveTo>
                            <a:pt x="0" y="17"/>
                          </a:moveTo>
                          <a:lnTo>
                            <a:pt x="0" y="81"/>
                          </a:lnTo>
                          <a:lnTo>
                            <a:pt x="45" y="81"/>
                          </a:lnTo>
                          <a:lnTo>
                            <a:pt x="71" y="52"/>
                          </a:lnTo>
                          <a:lnTo>
                            <a:pt x="71" y="0"/>
                          </a:lnTo>
                          <a:lnTo>
                            <a:pt x="17" y="0"/>
                          </a:lnTo>
                          <a:lnTo>
                            <a:pt x="0" y="17"/>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108" name="Freeform 1205">
                      <a:extLst>
                        <a:ext uri="{FF2B5EF4-FFF2-40B4-BE49-F238E27FC236}">
                          <a16:creationId xmlns:a16="http://schemas.microsoft.com/office/drawing/2014/main" id="{B80994CE-EA3B-4EA1-88A5-E2D1047D89FB}"/>
                        </a:ext>
                      </a:extLst>
                    </p:cNvPr>
                    <p:cNvSpPr>
                      <a:spLocks noChangeAspect="1"/>
                    </p:cNvSpPr>
                    <p:nvPr/>
                  </p:nvSpPr>
                  <p:spPr bwMode="gray">
                    <a:xfrm>
                      <a:off x="2286" y="3710"/>
                      <a:ext cx="23" cy="26"/>
                    </a:xfrm>
                    <a:custGeom>
                      <a:avLst/>
                      <a:gdLst>
                        <a:gd name="T0" fmla="*/ 0 w 23"/>
                        <a:gd name="T1" fmla="*/ 26 h 26"/>
                        <a:gd name="T2" fmla="*/ 23 w 23"/>
                        <a:gd name="T3" fmla="*/ 0 h 26"/>
                        <a:gd name="T4" fmla="*/ 0 w 23"/>
                        <a:gd name="T5" fmla="*/ 0 h 26"/>
                        <a:gd name="T6" fmla="*/ 0 w 23"/>
                        <a:gd name="T7" fmla="*/ 26 h 26"/>
                      </a:gdLst>
                      <a:ahLst/>
                      <a:cxnLst>
                        <a:cxn ang="0">
                          <a:pos x="T0" y="T1"/>
                        </a:cxn>
                        <a:cxn ang="0">
                          <a:pos x="T2" y="T3"/>
                        </a:cxn>
                        <a:cxn ang="0">
                          <a:pos x="T4" y="T5"/>
                        </a:cxn>
                        <a:cxn ang="0">
                          <a:pos x="T6" y="T7"/>
                        </a:cxn>
                      </a:cxnLst>
                      <a:rect l="0" t="0" r="r" b="b"/>
                      <a:pathLst>
                        <a:path w="23" h="26">
                          <a:moveTo>
                            <a:pt x="0" y="26"/>
                          </a:moveTo>
                          <a:lnTo>
                            <a:pt x="23" y="0"/>
                          </a:lnTo>
                          <a:lnTo>
                            <a:pt x="0" y="0"/>
                          </a:lnTo>
                          <a:lnTo>
                            <a:pt x="0" y="26"/>
                          </a:lnTo>
                          <a:close/>
                        </a:path>
                      </a:pathLst>
                    </a:custGeom>
                    <a:solidFill>
                      <a:srgbClr val="E1E1E1"/>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grpSp>
        <p:grpSp>
          <p:nvGrpSpPr>
            <p:cNvPr id="45" name="グループ化 44">
              <a:extLst>
                <a:ext uri="{FF2B5EF4-FFF2-40B4-BE49-F238E27FC236}">
                  <a16:creationId xmlns:a16="http://schemas.microsoft.com/office/drawing/2014/main" id="{0206DC54-C8EC-45F9-B9B1-D2AD486D0999}"/>
                </a:ext>
              </a:extLst>
            </p:cNvPr>
            <p:cNvGrpSpPr/>
            <p:nvPr/>
          </p:nvGrpSpPr>
          <p:grpSpPr>
            <a:xfrm>
              <a:off x="5066452" y="3500091"/>
              <a:ext cx="393531" cy="250140"/>
              <a:chOff x="4997450" y="3601691"/>
              <a:chExt cx="393531" cy="250140"/>
            </a:xfrm>
          </p:grpSpPr>
          <p:grpSp>
            <p:nvGrpSpPr>
              <p:cNvPr id="46" name="Group 65">
                <a:extLst>
                  <a:ext uri="{FF2B5EF4-FFF2-40B4-BE49-F238E27FC236}">
                    <a16:creationId xmlns:a16="http://schemas.microsoft.com/office/drawing/2014/main" id="{36E4EB87-F7CD-4EE1-B246-24FAEE08ECF4}"/>
                  </a:ext>
                </a:extLst>
              </p:cNvPr>
              <p:cNvGrpSpPr>
                <a:grpSpLocks/>
              </p:cNvGrpSpPr>
              <p:nvPr/>
            </p:nvGrpSpPr>
            <p:grpSpPr bwMode="auto">
              <a:xfrm>
                <a:off x="4997450" y="3601691"/>
                <a:ext cx="393531" cy="250140"/>
                <a:chOff x="1850" y="2911"/>
                <a:chExt cx="883" cy="555"/>
              </a:xfrm>
              <a:solidFill>
                <a:srgbClr val="FFFFFF"/>
              </a:solidFill>
              <a:effectLst/>
            </p:grpSpPr>
            <p:sp>
              <p:nvSpPr>
                <p:cNvPr id="53" name="Freeform 66">
                  <a:extLst>
                    <a:ext uri="{FF2B5EF4-FFF2-40B4-BE49-F238E27FC236}">
                      <a16:creationId xmlns:a16="http://schemas.microsoft.com/office/drawing/2014/main" id="{E45484EF-0818-4A6A-9D1B-978F27E9FE41}"/>
                    </a:ext>
                  </a:extLst>
                </p:cNvPr>
                <p:cNvSpPr>
                  <a:spLocks noChangeAspect="1"/>
                </p:cNvSpPr>
                <p:nvPr/>
              </p:nvSpPr>
              <p:spPr bwMode="gray">
                <a:xfrm>
                  <a:off x="1850" y="2911"/>
                  <a:ext cx="883" cy="555"/>
                </a:xfrm>
                <a:custGeom>
                  <a:avLst/>
                  <a:gdLst>
                    <a:gd name="T0" fmla="*/ 883 w 883"/>
                    <a:gd name="T1" fmla="*/ 37 h 555"/>
                    <a:gd name="T2" fmla="*/ 833 w 883"/>
                    <a:gd name="T3" fmla="*/ 37 h 555"/>
                    <a:gd name="T4" fmla="*/ 833 w 883"/>
                    <a:gd name="T5" fmla="*/ 0 h 555"/>
                    <a:gd name="T6" fmla="*/ 49 w 883"/>
                    <a:gd name="T7" fmla="*/ 0 h 555"/>
                    <a:gd name="T8" fmla="*/ 49 w 883"/>
                    <a:gd name="T9" fmla="*/ 37 h 555"/>
                    <a:gd name="T10" fmla="*/ 0 w 883"/>
                    <a:gd name="T11" fmla="*/ 37 h 555"/>
                    <a:gd name="T12" fmla="*/ 0 w 883"/>
                    <a:gd name="T13" fmla="*/ 241 h 555"/>
                    <a:gd name="T14" fmla="*/ 49 w 883"/>
                    <a:gd name="T15" fmla="*/ 241 h 555"/>
                    <a:gd name="T16" fmla="*/ 49 w 883"/>
                    <a:gd name="T17" fmla="*/ 555 h 555"/>
                    <a:gd name="T18" fmla="*/ 833 w 883"/>
                    <a:gd name="T19" fmla="*/ 555 h 555"/>
                    <a:gd name="T20" fmla="*/ 833 w 883"/>
                    <a:gd name="T21" fmla="*/ 241 h 555"/>
                    <a:gd name="T22" fmla="*/ 883 w 883"/>
                    <a:gd name="T23" fmla="*/ 241 h 555"/>
                    <a:gd name="T24" fmla="*/ 883 w 883"/>
                    <a:gd name="T25" fmla="*/ 37 h 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3" h="555">
                      <a:moveTo>
                        <a:pt x="883" y="37"/>
                      </a:moveTo>
                      <a:lnTo>
                        <a:pt x="833" y="37"/>
                      </a:lnTo>
                      <a:lnTo>
                        <a:pt x="833" y="0"/>
                      </a:lnTo>
                      <a:lnTo>
                        <a:pt x="49" y="0"/>
                      </a:lnTo>
                      <a:lnTo>
                        <a:pt x="49" y="37"/>
                      </a:lnTo>
                      <a:lnTo>
                        <a:pt x="0" y="37"/>
                      </a:lnTo>
                      <a:lnTo>
                        <a:pt x="0" y="241"/>
                      </a:lnTo>
                      <a:lnTo>
                        <a:pt x="49" y="241"/>
                      </a:lnTo>
                      <a:lnTo>
                        <a:pt x="49" y="555"/>
                      </a:lnTo>
                      <a:lnTo>
                        <a:pt x="833" y="555"/>
                      </a:lnTo>
                      <a:lnTo>
                        <a:pt x="833" y="241"/>
                      </a:lnTo>
                      <a:lnTo>
                        <a:pt x="883" y="241"/>
                      </a:lnTo>
                      <a:lnTo>
                        <a:pt x="883" y="37"/>
                      </a:ln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4" name="Freeform 67">
                  <a:extLst>
                    <a:ext uri="{FF2B5EF4-FFF2-40B4-BE49-F238E27FC236}">
                      <a16:creationId xmlns:a16="http://schemas.microsoft.com/office/drawing/2014/main" id="{5F90C72F-C514-4FC5-AD30-019C5248207B}"/>
                    </a:ext>
                  </a:extLst>
                </p:cNvPr>
                <p:cNvSpPr>
                  <a:spLocks noChangeAspect="1" noEditPoints="1"/>
                </p:cNvSpPr>
                <p:nvPr/>
              </p:nvSpPr>
              <p:spPr bwMode="gray">
                <a:xfrm>
                  <a:off x="1866" y="2974"/>
                  <a:ext cx="850" cy="170"/>
                </a:xfrm>
                <a:custGeom>
                  <a:avLst/>
                  <a:gdLst>
                    <a:gd name="T0" fmla="*/ 275 w 360"/>
                    <a:gd name="T1" fmla="*/ 16 h 72"/>
                    <a:gd name="T2" fmla="*/ 360 w 360"/>
                    <a:gd name="T3" fmla="*/ 16 h 72"/>
                    <a:gd name="T4" fmla="*/ 360 w 360"/>
                    <a:gd name="T5" fmla="*/ 0 h 72"/>
                    <a:gd name="T6" fmla="*/ 0 w 360"/>
                    <a:gd name="T7" fmla="*/ 0 h 72"/>
                    <a:gd name="T8" fmla="*/ 0 w 360"/>
                    <a:gd name="T9" fmla="*/ 16 h 72"/>
                    <a:gd name="T10" fmla="*/ 84 w 360"/>
                    <a:gd name="T11" fmla="*/ 16 h 72"/>
                    <a:gd name="T12" fmla="*/ 84 w 360"/>
                    <a:gd name="T13" fmla="*/ 56 h 72"/>
                    <a:gd name="T14" fmla="*/ 0 w 360"/>
                    <a:gd name="T15" fmla="*/ 56 h 72"/>
                    <a:gd name="T16" fmla="*/ 0 w 360"/>
                    <a:gd name="T17" fmla="*/ 72 h 72"/>
                    <a:gd name="T18" fmla="*/ 360 w 360"/>
                    <a:gd name="T19" fmla="*/ 72 h 72"/>
                    <a:gd name="T20" fmla="*/ 360 w 360"/>
                    <a:gd name="T21" fmla="*/ 56 h 72"/>
                    <a:gd name="T22" fmla="*/ 275 w 360"/>
                    <a:gd name="T23" fmla="*/ 56 h 72"/>
                    <a:gd name="T24" fmla="*/ 275 w 360"/>
                    <a:gd name="T25" fmla="*/ 16 h 72"/>
                    <a:gd name="T26" fmla="*/ 176 w 360"/>
                    <a:gd name="T27" fmla="*/ 56 h 72"/>
                    <a:gd name="T28" fmla="*/ 91 w 360"/>
                    <a:gd name="T29" fmla="*/ 56 h 72"/>
                    <a:gd name="T30" fmla="*/ 91 w 360"/>
                    <a:gd name="T31" fmla="*/ 16 h 72"/>
                    <a:gd name="T32" fmla="*/ 176 w 360"/>
                    <a:gd name="T33" fmla="*/ 16 h 72"/>
                    <a:gd name="T34" fmla="*/ 176 w 360"/>
                    <a:gd name="T35" fmla="*/ 56 h 72"/>
                    <a:gd name="T36" fmla="*/ 268 w 360"/>
                    <a:gd name="T37" fmla="*/ 56 h 72"/>
                    <a:gd name="T38" fmla="*/ 183 w 360"/>
                    <a:gd name="T39" fmla="*/ 56 h 72"/>
                    <a:gd name="T40" fmla="*/ 183 w 360"/>
                    <a:gd name="T41" fmla="*/ 16 h 72"/>
                    <a:gd name="T42" fmla="*/ 268 w 360"/>
                    <a:gd name="T43" fmla="*/ 16 h 72"/>
                    <a:gd name="T44" fmla="*/ 268 w 360"/>
                    <a:gd name="T45" fmla="*/ 5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0" h="72">
                      <a:moveTo>
                        <a:pt x="275" y="16"/>
                      </a:moveTo>
                      <a:cubicBezTo>
                        <a:pt x="360" y="16"/>
                        <a:pt x="360" y="16"/>
                        <a:pt x="360" y="16"/>
                      </a:cubicBezTo>
                      <a:cubicBezTo>
                        <a:pt x="360" y="8"/>
                        <a:pt x="360" y="2"/>
                        <a:pt x="360" y="0"/>
                      </a:cubicBezTo>
                      <a:cubicBezTo>
                        <a:pt x="353" y="0"/>
                        <a:pt x="7" y="0"/>
                        <a:pt x="0" y="0"/>
                      </a:cubicBezTo>
                      <a:cubicBezTo>
                        <a:pt x="0" y="2"/>
                        <a:pt x="0" y="8"/>
                        <a:pt x="0" y="16"/>
                      </a:cubicBezTo>
                      <a:cubicBezTo>
                        <a:pt x="84" y="16"/>
                        <a:pt x="84" y="16"/>
                        <a:pt x="84" y="16"/>
                      </a:cubicBezTo>
                      <a:cubicBezTo>
                        <a:pt x="84" y="56"/>
                        <a:pt x="84" y="56"/>
                        <a:pt x="84" y="56"/>
                      </a:cubicBezTo>
                      <a:cubicBezTo>
                        <a:pt x="0" y="56"/>
                        <a:pt x="0" y="56"/>
                        <a:pt x="0" y="56"/>
                      </a:cubicBezTo>
                      <a:cubicBezTo>
                        <a:pt x="0" y="64"/>
                        <a:pt x="0" y="70"/>
                        <a:pt x="0" y="72"/>
                      </a:cubicBezTo>
                      <a:cubicBezTo>
                        <a:pt x="7" y="72"/>
                        <a:pt x="353" y="72"/>
                        <a:pt x="360" y="72"/>
                      </a:cubicBezTo>
                      <a:cubicBezTo>
                        <a:pt x="360" y="70"/>
                        <a:pt x="360" y="64"/>
                        <a:pt x="360" y="56"/>
                      </a:cubicBezTo>
                      <a:cubicBezTo>
                        <a:pt x="275" y="56"/>
                        <a:pt x="275" y="56"/>
                        <a:pt x="275" y="56"/>
                      </a:cubicBezTo>
                      <a:lnTo>
                        <a:pt x="275" y="16"/>
                      </a:lnTo>
                      <a:close/>
                      <a:moveTo>
                        <a:pt x="176" y="56"/>
                      </a:moveTo>
                      <a:cubicBezTo>
                        <a:pt x="91" y="56"/>
                        <a:pt x="91" y="56"/>
                        <a:pt x="91" y="56"/>
                      </a:cubicBezTo>
                      <a:cubicBezTo>
                        <a:pt x="91" y="16"/>
                        <a:pt x="91" y="16"/>
                        <a:pt x="91" y="16"/>
                      </a:cubicBezTo>
                      <a:cubicBezTo>
                        <a:pt x="176" y="16"/>
                        <a:pt x="176" y="16"/>
                        <a:pt x="176" y="16"/>
                      </a:cubicBezTo>
                      <a:lnTo>
                        <a:pt x="176" y="56"/>
                      </a:lnTo>
                      <a:close/>
                      <a:moveTo>
                        <a:pt x="268" y="56"/>
                      </a:moveTo>
                      <a:cubicBezTo>
                        <a:pt x="183" y="56"/>
                        <a:pt x="183" y="56"/>
                        <a:pt x="183" y="56"/>
                      </a:cubicBezTo>
                      <a:cubicBezTo>
                        <a:pt x="183" y="16"/>
                        <a:pt x="183" y="16"/>
                        <a:pt x="183" y="16"/>
                      </a:cubicBezTo>
                      <a:cubicBezTo>
                        <a:pt x="268" y="16"/>
                        <a:pt x="268" y="16"/>
                        <a:pt x="268" y="16"/>
                      </a:cubicBezTo>
                      <a:lnTo>
                        <a:pt x="268" y="56"/>
                      </a:lnTo>
                      <a:close/>
                    </a:path>
                  </a:pathLst>
                </a:cu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nvGrpSpPr>
                <p:cNvPr id="55" name="Group 68">
                  <a:extLst>
                    <a:ext uri="{FF2B5EF4-FFF2-40B4-BE49-F238E27FC236}">
                      <a16:creationId xmlns:a16="http://schemas.microsoft.com/office/drawing/2014/main" id="{C880D42A-3875-4AA0-A621-9E789313FF7D}"/>
                    </a:ext>
                  </a:extLst>
                </p:cNvPr>
                <p:cNvGrpSpPr>
                  <a:grpSpLocks/>
                </p:cNvGrpSpPr>
                <p:nvPr/>
              </p:nvGrpSpPr>
              <p:grpSpPr bwMode="auto">
                <a:xfrm>
                  <a:off x="2079" y="3187"/>
                  <a:ext cx="425" cy="279"/>
                  <a:chOff x="835" y="3187"/>
                  <a:chExt cx="425" cy="279"/>
                </a:xfrm>
                <a:grpFill/>
              </p:grpSpPr>
              <p:sp>
                <p:nvSpPr>
                  <p:cNvPr id="56" name="Rectangle 69">
                    <a:extLst>
                      <a:ext uri="{FF2B5EF4-FFF2-40B4-BE49-F238E27FC236}">
                        <a16:creationId xmlns:a16="http://schemas.microsoft.com/office/drawing/2014/main" id="{1466D45E-6513-42EB-BC54-96359280A6A0}"/>
                      </a:ext>
                    </a:extLst>
                  </p:cNvPr>
                  <p:cNvSpPr>
                    <a:spLocks noChangeAspect="1" noChangeArrowheads="1"/>
                  </p:cNvSpPr>
                  <p:nvPr/>
                </p:nvSpPr>
                <p:spPr bwMode="gray">
                  <a:xfrm>
                    <a:off x="835" y="3187"/>
                    <a:ext cx="198" cy="279"/>
                  </a:xfrm>
                  <a:prstGeom prst="rect">
                    <a:avLst/>
                  </a:pr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7" name="Rectangle 70">
                    <a:extLst>
                      <a:ext uri="{FF2B5EF4-FFF2-40B4-BE49-F238E27FC236}">
                        <a16:creationId xmlns:a16="http://schemas.microsoft.com/office/drawing/2014/main" id="{A80A4EC5-BE41-4F77-BEC4-7233CF4BA1EA}"/>
                      </a:ext>
                    </a:extLst>
                  </p:cNvPr>
                  <p:cNvSpPr>
                    <a:spLocks noChangeAspect="1" noChangeArrowheads="1"/>
                  </p:cNvSpPr>
                  <p:nvPr/>
                </p:nvSpPr>
                <p:spPr bwMode="gray">
                  <a:xfrm>
                    <a:off x="1062" y="3187"/>
                    <a:ext cx="198" cy="279"/>
                  </a:xfrm>
                  <a:prstGeom prst="rect">
                    <a:avLst/>
                  </a:prstGeom>
                  <a:grpFill/>
                  <a:ln w="31750" cap="rnd">
                    <a:solidFill>
                      <a:srgbClr val="FFFFFF"/>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nvGrpSpPr>
              <p:cNvPr id="47" name="Group 65">
                <a:extLst>
                  <a:ext uri="{FF2B5EF4-FFF2-40B4-BE49-F238E27FC236}">
                    <a16:creationId xmlns:a16="http://schemas.microsoft.com/office/drawing/2014/main" id="{92F039A5-E276-4EEC-A289-BAC440B64AAF}"/>
                  </a:ext>
                </a:extLst>
              </p:cNvPr>
              <p:cNvGrpSpPr>
                <a:grpSpLocks/>
              </p:cNvGrpSpPr>
              <p:nvPr/>
            </p:nvGrpSpPr>
            <p:grpSpPr bwMode="auto">
              <a:xfrm>
                <a:off x="4997450" y="3601691"/>
                <a:ext cx="393531" cy="250140"/>
                <a:chOff x="1850" y="2911"/>
                <a:chExt cx="883" cy="555"/>
              </a:xfrm>
              <a:effectLst/>
            </p:grpSpPr>
            <p:sp>
              <p:nvSpPr>
                <p:cNvPr id="48" name="Freeform 66">
                  <a:extLst>
                    <a:ext uri="{FF2B5EF4-FFF2-40B4-BE49-F238E27FC236}">
                      <a16:creationId xmlns:a16="http://schemas.microsoft.com/office/drawing/2014/main" id="{5FE6CCB2-44FA-4CD3-8FAA-B905FFFC7B67}"/>
                    </a:ext>
                  </a:extLst>
                </p:cNvPr>
                <p:cNvSpPr>
                  <a:spLocks noChangeAspect="1"/>
                </p:cNvSpPr>
                <p:nvPr/>
              </p:nvSpPr>
              <p:spPr bwMode="gray">
                <a:xfrm>
                  <a:off x="1850" y="2911"/>
                  <a:ext cx="883" cy="555"/>
                </a:xfrm>
                <a:custGeom>
                  <a:avLst/>
                  <a:gdLst>
                    <a:gd name="T0" fmla="*/ 883 w 883"/>
                    <a:gd name="T1" fmla="*/ 37 h 555"/>
                    <a:gd name="T2" fmla="*/ 833 w 883"/>
                    <a:gd name="T3" fmla="*/ 37 h 555"/>
                    <a:gd name="T4" fmla="*/ 833 w 883"/>
                    <a:gd name="T5" fmla="*/ 0 h 555"/>
                    <a:gd name="T6" fmla="*/ 49 w 883"/>
                    <a:gd name="T7" fmla="*/ 0 h 555"/>
                    <a:gd name="T8" fmla="*/ 49 w 883"/>
                    <a:gd name="T9" fmla="*/ 37 h 555"/>
                    <a:gd name="T10" fmla="*/ 0 w 883"/>
                    <a:gd name="T11" fmla="*/ 37 h 555"/>
                    <a:gd name="T12" fmla="*/ 0 w 883"/>
                    <a:gd name="T13" fmla="*/ 241 h 555"/>
                    <a:gd name="T14" fmla="*/ 49 w 883"/>
                    <a:gd name="T15" fmla="*/ 241 h 555"/>
                    <a:gd name="T16" fmla="*/ 49 w 883"/>
                    <a:gd name="T17" fmla="*/ 555 h 555"/>
                    <a:gd name="T18" fmla="*/ 833 w 883"/>
                    <a:gd name="T19" fmla="*/ 555 h 555"/>
                    <a:gd name="T20" fmla="*/ 833 w 883"/>
                    <a:gd name="T21" fmla="*/ 241 h 555"/>
                    <a:gd name="T22" fmla="*/ 883 w 883"/>
                    <a:gd name="T23" fmla="*/ 241 h 555"/>
                    <a:gd name="T24" fmla="*/ 883 w 883"/>
                    <a:gd name="T25" fmla="*/ 37 h 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3" h="555">
                      <a:moveTo>
                        <a:pt x="883" y="37"/>
                      </a:moveTo>
                      <a:lnTo>
                        <a:pt x="833" y="37"/>
                      </a:lnTo>
                      <a:lnTo>
                        <a:pt x="833" y="0"/>
                      </a:lnTo>
                      <a:lnTo>
                        <a:pt x="49" y="0"/>
                      </a:lnTo>
                      <a:lnTo>
                        <a:pt x="49" y="37"/>
                      </a:lnTo>
                      <a:lnTo>
                        <a:pt x="0" y="37"/>
                      </a:lnTo>
                      <a:lnTo>
                        <a:pt x="0" y="241"/>
                      </a:lnTo>
                      <a:lnTo>
                        <a:pt x="49" y="241"/>
                      </a:lnTo>
                      <a:lnTo>
                        <a:pt x="49" y="555"/>
                      </a:lnTo>
                      <a:lnTo>
                        <a:pt x="833" y="555"/>
                      </a:lnTo>
                      <a:lnTo>
                        <a:pt x="833" y="241"/>
                      </a:lnTo>
                      <a:lnTo>
                        <a:pt x="883" y="241"/>
                      </a:lnTo>
                      <a:lnTo>
                        <a:pt x="883" y="37"/>
                      </a:lnTo>
                      <a:close/>
                    </a:path>
                  </a:pathLst>
                </a:custGeom>
                <a:solidFill>
                  <a:srgbClr val="2E6D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FFFFFF"/>
                    </a:solidFill>
                    <a:effectLst/>
                    <a:uLnTx/>
                    <a:uFillTx/>
                  </a:endParaRPr>
                </a:p>
              </p:txBody>
            </p:sp>
            <p:sp>
              <p:nvSpPr>
                <p:cNvPr id="49" name="Freeform 67">
                  <a:extLst>
                    <a:ext uri="{FF2B5EF4-FFF2-40B4-BE49-F238E27FC236}">
                      <a16:creationId xmlns:a16="http://schemas.microsoft.com/office/drawing/2014/main" id="{AE7E0B43-4E49-45A4-A3B3-34C03D87CBA7}"/>
                    </a:ext>
                  </a:extLst>
                </p:cNvPr>
                <p:cNvSpPr>
                  <a:spLocks noChangeAspect="1" noEditPoints="1"/>
                </p:cNvSpPr>
                <p:nvPr/>
              </p:nvSpPr>
              <p:spPr bwMode="gray">
                <a:xfrm>
                  <a:off x="1866" y="2974"/>
                  <a:ext cx="850" cy="170"/>
                </a:xfrm>
                <a:custGeom>
                  <a:avLst/>
                  <a:gdLst>
                    <a:gd name="T0" fmla="*/ 275 w 360"/>
                    <a:gd name="T1" fmla="*/ 16 h 72"/>
                    <a:gd name="T2" fmla="*/ 360 w 360"/>
                    <a:gd name="T3" fmla="*/ 16 h 72"/>
                    <a:gd name="T4" fmla="*/ 360 w 360"/>
                    <a:gd name="T5" fmla="*/ 0 h 72"/>
                    <a:gd name="T6" fmla="*/ 0 w 360"/>
                    <a:gd name="T7" fmla="*/ 0 h 72"/>
                    <a:gd name="T8" fmla="*/ 0 w 360"/>
                    <a:gd name="T9" fmla="*/ 16 h 72"/>
                    <a:gd name="T10" fmla="*/ 84 w 360"/>
                    <a:gd name="T11" fmla="*/ 16 h 72"/>
                    <a:gd name="T12" fmla="*/ 84 w 360"/>
                    <a:gd name="T13" fmla="*/ 56 h 72"/>
                    <a:gd name="T14" fmla="*/ 0 w 360"/>
                    <a:gd name="T15" fmla="*/ 56 h 72"/>
                    <a:gd name="T16" fmla="*/ 0 w 360"/>
                    <a:gd name="T17" fmla="*/ 72 h 72"/>
                    <a:gd name="T18" fmla="*/ 360 w 360"/>
                    <a:gd name="T19" fmla="*/ 72 h 72"/>
                    <a:gd name="T20" fmla="*/ 360 w 360"/>
                    <a:gd name="T21" fmla="*/ 56 h 72"/>
                    <a:gd name="T22" fmla="*/ 275 w 360"/>
                    <a:gd name="T23" fmla="*/ 56 h 72"/>
                    <a:gd name="T24" fmla="*/ 275 w 360"/>
                    <a:gd name="T25" fmla="*/ 16 h 72"/>
                    <a:gd name="T26" fmla="*/ 176 w 360"/>
                    <a:gd name="T27" fmla="*/ 56 h 72"/>
                    <a:gd name="T28" fmla="*/ 91 w 360"/>
                    <a:gd name="T29" fmla="*/ 56 h 72"/>
                    <a:gd name="T30" fmla="*/ 91 w 360"/>
                    <a:gd name="T31" fmla="*/ 16 h 72"/>
                    <a:gd name="T32" fmla="*/ 176 w 360"/>
                    <a:gd name="T33" fmla="*/ 16 h 72"/>
                    <a:gd name="T34" fmla="*/ 176 w 360"/>
                    <a:gd name="T35" fmla="*/ 56 h 72"/>
                    <a:gd name="T36" fmla="*/ 268 w 360"/>
                    <a:gd name="T37" fmla="*/ 56 h 72"/>
                    <a:gd name="T38" fmla="*/ 183 w 360"/>
                    <a:gd name="T39" fmla="*/ 56 h 72"/>
                    <a:gd name="T40" fmla="*/ 183 w 360"/>
                    <a:gd name="T41" fmla="*/ 16 h 72"/>
                    <a:gd name="T42" fmla="*/ 268 w 360"/>
                    <a:gd name="T43" fmla="*/ 16 h 72"/>
                    <a:gd name="T44" fmla="*/ 268 w 360"/>
                    <a:gd name="T45" fmla="*/ 5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0" h="72">
                      <a:moveTo>
                        <a:pt x="275" y="16"/>
                      </a:moveTo>
                      <a:cubicBezTo>
                        <a:pt x="360" y="16"/>
                        <a:pt x="360" y="16"/>
                        <a:pt x="360" y="16"/>
                      </a:cubicBezTo>
                      <a:cubicBezTo>
                        <a:pt x="360" y="8"/>
                        <a:pt x="360" y="2"/>
                        <a:pt x="360" y="0"/>
                      </a:cubicBezTo>
                      <a:cubicBezTo>
                        <a:pt x="353" y="0"/>
                        <a:pt x="7" y="0"/>
                        <a:pt x="0" y="0"/>
                      </a:cubicBezTo>
                      <a:cubicBezTo>
                        <a:pt x="0" y="2"/>
                        <a:pt x="0" y="8"/>
                        <a:pt x="0" y="16"/>
                      </a:cubicBezTo>
                      <a:cubicBezTo>
                        <a:pt x="84" y="16"/>
                        <a:pt x="84" y="16"/>
                        <a:pt x="84" y="16"/>
                      </a:cubicBezTo>
                      <a:cubicBezTo>
                        <a:pt x="84" y="56"/>
                        <a:pt x="84" y="56"/>
                        <a:pt x="84" y="56"/>
                      </a:cubicBezTo>
                      <a:cubicBezTo>
                        <a:pt x="0" y="56"/>
                        <a:pt x="0" y="56"/>
                        <a:pt x="0" y="56"/>
                      </a:cubicBezTo>
                      <a:cubicBezTo>
                        <a:pt x="0" y="64"/>
                        <a:pt x="0" y="70"/>
                        <a:pt x="0" y="72"/>
                      </a:cubicBezTo>
                      <a:cubicBezTo>
                        <a:pt x="7" y="72"/>
                        <a:pt x="353" y="72"/>
                        <a:pt x="360" y="72"/>
                      </a:cubicBezTo>
                      <a:cubicBezTo>
                        <a:pt x="360" y="70"/>
                        <a:pt x="360" y="64"/>
                        <a:pt x="360" y="56"/>
                      </a:cubicBezTo>
                      <a:cubicBezTo>
                        <a:pt x="275" y="56"/>
                        <a:pt x="275" y="56"/>
                        <a:pt x="275" y="56"/>
                      </a:cubicBezTo>
                      <a:lnTo>
                        <a:pt x="275" y="16"/>
                      </a:lnTo>
                      <a:close/>
                      <a:moveTo>
                        <a:pt x="176" y="56"/>
                      </a:moveTo>
                      <a:cubicBezTo>
                        <a:pt x="91" y="56"/>
                        <a:pt x="91" y="56"/>
                        <a:pt x="91" y="56"/>
                      </a:cubicBezTo>
                      <a:cubicBezTo>
                        <a:pt x="91" y="16"/>
                        <a:pt x="91" y="16"/>
                        <a:pt x="91" y="16"/>
                      </a:cubicBezTo>
                      <a:cubicBezTo>
                        <a:pt x="176" y="16"/>
                        <a:pt x="176" y="16"/>
                        <a:pt x="176" y="16"/>
                      </a:cubicBezTo>
                      <a:lnTo>
                        <a:pt x="176" y="56"/>
                      </a:lnTo>
                      <a:close/>
                      <a:moveTo>
                        <a:pt x="268" y="56"/>
                      </a:moveTo>
                      <a:cubicBezTo>
                        <a:pt x="183" y="56"/>
                        <a:pt x="183" y="56"/>
                        <a:pt x="183" y="56"/>
                      </a:cubicBezTo>
                      <a:cubicBezTo>
                        <a:pt x="183" y="16"/>
                        <a:pt x="183" y="16"/>
                        <a:pt x="183" y="16"/>
                      </a:cubicBezTo>
                      <a:cubicBezTo>
                        <a:pt x="268" y="16"/>
                        <a:pt x="268" y="16"/>
                        <a:pt x="268" y="16"/>
                      </a:cubicBezTo>
                      <a:lnTo>
                        <a:pt x="268" y="56"/>
                      </a:lnTo>
                      <a:close/>
                    </a:path>
                  </a:pathLst>
                </a:custGeom>
                <a:solidFill>
                  <a:srgbClr val="E5F3E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nvGrpSpPr>
                <p:cNvPr id="50" name="Group 68">
                  <a:extLst>
                    <a:ext uri="{FF2B5EF4-FFF2-40B4-BE49-F238E27FC236}">
                      <a16:creationId xmlns:a16="http://schemas.microsoft.com/office/drawing/2014/main" id="{835FA3A1-8E94-488A-A631-8264CDB76430}"/>
                    </a:ext>
                  </a:extLst>
                </p:cNvPr>
                <p:cNvGrpSpPr>
                  <a:grpSpLocks/>
                </p:cNvGrpSpPr>
                <p:nvPr/>
              </p:nvGrpSpPr>
              <p:grpSpPr bwMode="auto">
                <a:xfrm>
                  <a:off x="2079" y="3187"/>
                  <a:ext cx="425" cy="279"/>
                  <a:chOff x="835" y="3187"/>
                  <a:chExt cx="425" cy="279"/>
                </a:xfrm>
              </p:grpSpPr>
              <p:sp>
                <p:nvSpPr>
                  <p:cNvPr id="51" name="Rectangle 69">
                    <a:extLst>
                      <a:ext uri="{FF2B5EF4-FFF2-40B4-BE49-F238E27FC236}">
                        <a16:creationId xmlns:a16="http://schemas.microsoft.com/office/drawing/2014/main" id="{F4E89FE7-B27E-4976-87B2-BAFAA312273F}"/>
                      </a:ext>
                    </a:extLst>
                  </p:cNvPr>
                  <p:cNvSpPr>
                    <a:spLocks noChangeAspect="1" noChangeArrowheads="1"/>
                  </p:cNvSpPr>
                  <p:nvPr/>
                </p:nvSpPr>
                <p:spPr bwMode="gray">
                  <a:xfrm>
                    <a:off x="835" y="3187"/>
                    <a:ext cx="198" cy="279"/>
                  </a:xfrm>
                  <a:prstGeom prst="rect">
                    <a:avLst/>
                  </a:prstGeom>
                  <a:solidFill>
                    <a:srgbClr val="8AB68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sp>
                <p:nvSpPr>
                  <p:cNvPr id="52" name="Rectangle 70">
                    <a:extLst>
                      <a:ext uri="{FF2B5EF4-FFF2-40B4-BE49-F238E27FC236}">
                        <a16:creationId xmlns:a16="http://schemas.microsoft.com/office/drawing/2014/main" id="{BDF63E79-EEB9-46F5-8A00-097E25EB3A65}"/>
                      </a:ext>
                    </a:extLst>
                  </p:cNvPr>
                  <p:cNvSpPr>
                    <a:spLocks noChangeAspect="1" noChangeArrowheads="1"/>
                  </p:cNvSpPr>
                  <p:nvPr/>
                </p:nvSpPr>
                <p:spPr bwMode="gray">
                  <a:xfrm>
                    <a:off x="1062" y="3187"/>
                    <a:ext cx="198" cy="279"/>
                  </a:xfrm>
                  <a:prstGeom prst="rect">
                    <a:avLst/>
                  </a:prstGeom>
                  <a:solidFill>
                    <a:srgbClr val="8AB68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100" b="0" i="0" u="none" strike="noStrike" kern="0" cap="none" spc="0" normalizeH="0" baseline="0" noProof="0">
                      <a:ln>
                        <a:noFill/>
                      </a:ln>
                      <a:solidFill>
                        <a:srgbClr val="000000"/>
                      </a:solidFill>
                      <a:effectLst/>
                      <a:uLnTx/>
                      <a:uFillTx/>
                    </a:endParaRPr>
                  </a:p>
                </p:txBody>
              </p:sp>
            </p:grpSp>
          </p:grpSp>
        </p:grpSp>
      </p:grpSp>
      <p:sp>
        <p:nvSpPr>
          <p:cNvPr id="1012" name="テキスト ボックス 1011">
            <a:extLst>
              <a:ext uri="{FF2B5EF4-FFF2-40B4-BE49-F238E27FC236}">
                <a16:creationId xmlns:a16="http://schemas.microsoft.com/office/drawing/2014/main" id="{DBB2827E-1089-4D6C-ACA6-A90A9B02A3F7}"/>
              </a:ext>
            </a:extLst>
          </p:cNvPr>
          <p:cNvSpPr txBox="1"/>
          <p:nvPr/>
        </p:nvSpPr>
        <p:spPr>
          <a:xfrm>
            <a:off x="3189734" y="2043734"/>
            <a:ext cx="969817" cy="830997"/>
          </a:xfrm>
          <a:prstGeom prst="rect">
            <a:avLst/>
          </a:prstGeom>
          <a:noFill/>
          <a:ln>
            <a:noFill/>
          </a:ln>
          <a:effectLst/>
        </p:spPr>
        <p:txBody>
          <a:bodyPr wrap="none" lIns="0" tIns="0" rIns="0" bIns="0" rtlCol="0">
            <a:spAutoFit/>
          </a:bodyPr>
          <a:lstStyle/>
          <a:p>
            <a:pPr>
              <a:defRPr/>
            </a:pPr>
            <a:r>
              <a:rPr kumimoji="0" sz="1100" b="1" kern="0" dirty="0">
                <a:solidFill>
                  <a:srgbClr val="3E5E84"/>
                </a:solidFill>
                <a:latin typeface="Meiryo UI" panose="020B0604030504040204" pitchFamily="50" charset="-128"/>
                <a:ea typeface="Meiryo UI" panose="020B0604030504040204" pitchFamily="50" charset="-128"/>
              </a:rPr>
              <a:t>活動参加者に</a:t>
            </a:r>
            <a:endParaRPr kumimoji="0" lang="en-US" altLang="ja-JP" sz="1100" b="1" kern="0" dirty="0">
              <a:solidFill>
                <a:srgbClr val="3E5E84"/>
              </a:solidFill>
              <a:latin typeface="Meiryo UI" panose="020B0604030504040204" pitchFamily="50" charset="-128"/>
              <a:ea typeface="Meiryo UI" panose="020B0604030504040204" pitchFamily="50" charset="-128"/>
            </a:endParaRPr>
          </a:p>
          <a:p>
            <a:pPr>
              <a:defRPr/>
            </a:pPr>
            <a:r>
              <a:rPr kumimoji="0" sz="1100" b="1" kern="0" dirty="0">
                <a:solidFill>
                  <a:srgbClr val="3E5E84"/>
                </a:solidFill>
                <a:latin typeface="Meiryo UI" panose="020B0604030504040204" pitchFamily="50" charset="-128"/>
                <a:ea typeface="Meiryo UI" panose="020B0604030504040204" pitchFamily="50" charset="-128"/>
              </a:rPr>
              <a:t>活動実施場所で</a:t>
            </a:r>
            <a:endParaRPr kumimoji="0" lang="en-US" altLang="ja-JP" sz="1100" b="1" kern="0" dirty="0">
              <a:solidFill>
                <a:srgbClr val="3E5E84"/>
              </a:solidFill>
              <a:latin typeface="Meiryo UI" panose="020B0604030504040204" pitchFamily="50" charset="-128"/>
              <a:ea typeface="Meiryo UI" panose="020B0604030504040204" pitchFamily="50" charset="-128"/>
            </a:endParaRPr>
          </a:p>
          <a:p>
            <a:pPr>
              <a:defRPr/>
            </a:pPr>
            <a:r>
              <a:rPr kumimoji="0" sz="1100" b="1" kern="0" dirty="0">
                <a:solidFill>
                  <a:srgbClr val="3E5E84"/>
                </a:solidFill>
                <a:latin typeface="Meiryo UI" panose="020B0604030504040204" pitchFamily="50" charset="-128"/>
                <a:ea typeface="Meiryo UI" panose="020B0604030504040204" pitchFamily="50" charset="-128"/>
              </a:rPr>
              <a:t>ポイント付与</a:t>
            </a:r>
            <a:endParaRPr kumimoji="0" lang="en-US" altLang="ja-JP" sz="1100" b="1" kern="0" dirty="0">
              <a:solidFill>
                <a:srgbClr val="3E5E84"/>
              </a:solidFill>
              <a:latin typeface="Meiryo UI" panose="020B0604030504040204" pitchFamily="50" charset="-128"/>
              <a:ea typeface="Meiryo UI" panose="020B0604030504040204" pitchFamily="50" charset="-128"/>
            </a:endParaRPr>
          </a:p>
          <a:p>
            <a:pPr marL="127000" indent="-127000">
              <a:defRPr/>
            </a:pPr>
            <a:r>
              <a:rPr kumimoji="0" sz="1050" kern="0" dirty="0">
                <a:solidFill>
                  <a:srgbClr val="3E5E84"/>
                </a:solidFill>
                <a:latin typeface="Meiryo UI" panose="020B0604030504040204" pitchFamily="50" charset="-128"/>
                <a:ea typeface="Meiryo UI" panose="020B0604030504040204" pitchFamily="50" charset="-128"/>
              </a:rPr>
              <a:t>（動的</a:t>
            </a:r>
            <a:r>
              <a:rPr kumimoji="0" lang="en-US" altLang="ja-JP" sz="1050" kern="0" dirty="0">
                <a:solidFill>
                  <a:srgbClr val="3E5E84"/>
                </a:solidFill>
                <a:latin typeface="Meiryo UI" panose="020B0604030504040204" pitchFamily="50" charset="-128"/>
                <a:ea typeface="Meiryo UI" panose="020B0604030504040204" pitchFamily="50" charset="-128"/>
              </a:rPr>
              <a:t>QR</a:t>
            </a:r>
            <a:r>
              <a:rPr kumimoji="0" sz="1050" kern="0" dirty="0">
                <a:solidFill>
                  <a:srgbClr val="3E5E84"/>
                </a:solidFill>
                <a:latin typeface="Meiryo UI" panose="020B0604030504040204" pitchFamily="50" charset="-128"/>
                <a:ea typeface="Meiryo UI" panose="020B0604030504040204" pitchFamily="50" charset="-128"/>
              </a:rPr>
              <a:t>コード</a:t>
            </a:r>
            <a:br>
              <a:rPr kumimoji="0" lang="en-US" altLang="ja-JP" sz="1050" kern="0" dirty="0">
                <a:solidFill>
                  <a:srgbClr val="3E5E84"/>
                </a:solidFill>
                <a:latin typeface="Meiryo UI" panose="020B0604030504040204" pitchFamily="50" charset="-128"/>
                <a:ea typeface="Meiryo UI" panose="020B0604030504040204" pitchFamily="50" charset="-128"/>
              </a:rPr>
            </a:br>
            <a:r>
              <a:rPr kumimoji="0" sz="1050" kern="0" dirty="0">
                <a:solidFill>
                  <a:srgbClr val="3E5E84"/>
                </a:solidFill>
                <a:latin typeface="Meiryo UI" panose="020B0604030504040204" pitchFamily="50" charset="-128"/>
                <a:ea typeface="Meiryo UI" panose="020B0604030504040204" pitchFamily="50" charset="-128"/>
              </a:rPr>
              <a:t>の読取）</a:t>
            </a:r>
            <a:endParaRPr kumimoji="0" sz="1100" kern="0" dirty="0">
              <a:solidFill>
                <a:srgbClr val="3E5E84"/>
              </a:solidFill>
              <a:latin typeface="Meiryo UI" panose="020B0604030504040204" pitchFamily="50" charset="-128"/>
              <a:ea typeface="Meiryo UI" panose="020B0604030504040204" pitchFamily="50" charset="-128"/>
            </a:endParaRPr>
          </a:p>
        </p:txBody>
      </p:sp>
      <p:sp>
        <p:nvSpPr>
          <p:cNvPr id="1021" name="テキスト ボックス 1020">
            <a:extLst>
              <a:ext uri="{FF2B5EF4-FFF2-40B4-BE49-F238E27FC236}">
                <a16:creationId xmlns:a16="http://schemas.microsoft.com/office/drawing/2014/main" id="{31EE7CA6-C303-4BA6-BEBC-D571DCA35670}"/>
              </a:ext>
            </a:extLst>
          </p:cNvPr>
          <p:cNvSpPr txBox="1"/>
          <p:nvPr/>
        </p:nvSpPr>
        <p:spPr>
          <a:xfrm>
            <a:off x="4928117" y="2980544"/>
            <a:ext cx="1266321" cy="461665"/>
          </a:xfrm>
          <a:prstGeom prst="rect">
            <a:avLst/>
          </a:prstGeom>
          <a:noFill/>
        </p:spPr>
        <p:txBody>
          <a:bodyPr wrap="square" rtlCol="0">
            <a:spAutoFit/>
          </a:bodyPr>
          <a:lstStyle/>
          <a:p>
            <a:pPr eaLnBrk="0" fontAlgn="base" hangingPunct="0">
              <a:spcBef>
                <a:spcPct val="0"/>
              </a:spcBef>
              <a:spcAft>
                <a:spcPct val="0"/>
              </a:spcAft>
            </a:pPr>
            <a:r>
              <a:rPr lang="en-US" altLang="ja-JP" sz="1200" b="1" dirty="0">
                <a:solidFill>
                  <a:srgbClr val="000000"/>
                </a:solidFill>
                <a:latin typeface="Meiryo UI" panose="020B0604030504040204" pitchFamily="50" charset="-128"/>
                <a:ea typeface="Meiryo UI" panose="020B0604030504040204" pitchFamily="50" charset="-128"/>
              </a:rPr>
              <a:t>ACT5</a:t>
            </a:r>
            <a:r>
              <a:rPr lang="ja-JP" altLang="en-US" sz="1200" b="1" dirty="0">
                <a:solidFill>
                  <a:srgbClr val="000000"/>
                </a:solidFill>
                <a:latin typeface="Meiryo UI" panose="020B0604030504040204" pitchFamily="50" charset="-128"/>
                <a:ea typeface="Meiryo UI" panose="020B0604030504040204" pitchFamily="50" charset="-128"/>
              </a:rPr>
              <a:t>メンバー</a:t>
            </a:r>
            <a:endParaRPr lang="en-US" altLang="ja-JP" sz="1200" b="1" dirty="0">
              <a:solidFill>
                <a:srgbClr val="000000"/>
              </a:solidFill>
              <a:latin typeface="Meiryo UI" panose="020B0604030504040204" pitchFamily="50" charset="-128"/>
              <a:ea typeface="Meiryo UI" panose="020B0604030504040204" pitchFamily="50" charset="-128"/>
            </a:endParaRPr>
          </a:p>
          <a:p>
            <a:pPr eaLnBrk="0" fontAlgn="base" hangingPunct="0">
              <a:spcBef>
                <a:spcPct val="0"/>
              </a:spcBef>
              <a:spcAft>
                <a:spcPct val="0"/>
              </a:spcAft>
            </a:pPr>
            <a:r>
              <a:rPr lang="ja-JP" altLang="en-US" sz="1200" b="1" dirty="0">
                <a:solidFill>
                  <a:srgbClr val="000000"/>
                </a:solidFill>
                <a:latin typeface="Meiryo UI" panose="020B0604030504040204" pitchFamily="50" charset="-128"/>
                <a:ea typeface="Meiryo UI" panose="020B0604030504040204" pitchFamily="50" charset="-128"/>
              </a:rPr>
              <a:t>ポイントアプリ</a:t>
            </a:r>
            <a:endParaRPr lang="en-US" altLang="ja-JP" sz="1200" b="1" dirty="0">
              <a:solidFill>
                <a:srgbClr val="000000"/>
              </a:solidFill>
              <a:latin typeface="Meiryo UI" panose="020B0604030504040204" pitchFamily="50" charset="-128"/>
              <a:ea typeface="Meiryo UI" panose="020B0604030504040204" pitchFamily="50" charset="-128"/>
            </a:endParaRPr>
          </a:p>
        </p:txBody>
      </p:sp>
      <p:sp>
        <p:nvSpPr>
          <p:cNvPr id="1022" name="正方形/長方形 1021">
            <a:extLst>
              <a:ext uri="{FF2B5EF4-FFF2-40B4-BE49-F238E27FC236}">
                <a16:creationId xmlns:a16="http://schemas.microsoft.com/office/drawing/2014/main" id="{0856CB10-7546-4565-BA30-2403986813A7}"/>
              </a:ext>
            </a:extLst>
          </p:cNvPr>
          <p:cNvSpPr/>
          <p:nvPr/>
        </p:nvSpPr>
        <p:spPr>
          <a:xfrm>
            <a:off x="4326780" y="3770839"/>
            <a:ext cx="1834382" cy="738664"/>
          </a:xfrm>
          <a:prstGeom prst="rect">
            <a:avLst/>
          </a:prstGeom>
          <a:noFill/>
        </p:spPr>
        <p:txBody>
          <a:bodyPr wrap="square" rtlCol="0">
            <a:spAutoFit/>
          </a:bodyPr>
          <a:lstStyle/>
          <a:p>
            <a:pPr eaLnBrk="0" fontAlgn="base" hangingPunct="0">
              <a:spcBef>
                <a:spcPct val="0"/>
              </a:spcBef>
              <a:spcAft>
                <a:spcPct val="0"/>
              </a:spcAft>
            </a:pPr>
            <a:r>
              <a:rPr sz="1050" b="1" dirty="0">
                <a:solidFill>
                  <a:srgbClr val="000000"/>
                </a:solidFill>
                <a:latin typeface="Meiryo UI" panose="020B0604030504040204" pitchFamily="50" charset="-128"/>
                <a:ea typeface="Meiryo UI" panose="020B0604030504040204" pitchFamily="50" charset="-128"/>
              </a:rPr>
              <a:t>主催：</a:t>
            </a:r>
            <a:r>
              <a:rPr sz="1050" dirty="0">
                <a:solidFill>
                  <a:srgbClr val="000000"/>
                </a:solidFill>
                <a:latin typeface="Meiryo UI" panose="020B0604030504040204" pitchFamily="50" charset="-128"/>
                <a:ea typeface="Meiryo UI" panose="020B0604030504040204" pitchFamily="50" charset="-128"/>
              </a:rPr>
              <a:t>大丸有</a:t>
            </a:r>
            <a:r>
              <a:rPr lang="en-US" altLang="ja-JP" sz="1050" dirty="0">
                <a:solidFill>
                  <a:srgbClr val="000000"/>
                </a:solidFill>
                <a:latin typeface="Meiryo UI" panose="020B0604030504040204" pitchFamily="50" charset="-128"/>
                <a:ea typeface="Meiryo UI" panose="020B0604030504040204" pitchFamily="50" charset="-128"/>
              </a:rPr>
              <a:t>SDGs ACT5</a:t>
            </a:r>
            <a:r>
              <a:rPr sz="1050" dirty="0">
                <a:solidFill>
                  <a:srgbClr val="000000"/>
                </a:solidFill>
                <a:latin typeface="Meiryo UI" panose="020B0604030504040204" pitchFamily="50" charset="-128"/>
                <a:ea typeface="Meiryo UI" panose="020B0604030504040204" pitchFamily="50" charset="-128"/>
              </a:rPr>
              <a:t>実行委員会</a:t>
            </a:r>
            <a:r>
              <a:rPr lang="ja-JP" altLang="en-US" sz="1050" dirty="0">
                <a:solidFill>
                  <a:srgbClr val="000000"/>
                </a:solidFill>
                <a:latin typeface="Meiryo UI" panose="020B0604030504040204" pitchFamily="50" charset="-128"/>
                <a:ea typeface="Meiryo UI" panose="020B0604030504040204" pitchFamily="50" charset="-128"/>
              </a:rPr>
              <a:t>（当社も参画）</a:t>
            </a:r>
            <a:endParaRPr lang="en-US" altLang="ja-JP" sz="1050" dirty="0">
              <a:solidFill>
                <a:srgbClr val="000000"/>
              </a:solidFill>
              <a:latin typeface="Meiryo UI" panose="020B0604030504040204" pitchFamily="50" charset="-128"/>
              <a:ea typeface="Meiryo UI" panose="020B0604030504040204" pitchFamily="50" charset="-128"/>
            </a:endParaRPr>
          </a:p>
          <a:p>
            <a:pPr eaLnBrk="0" fontAlgn="base" hangingPunct="0">
              <a:spcBef>
                <a:spcPct val="0"/>
              </a:spcBef>
              <a:spcAft>
                <a:spcPct val="0"/>
              </a:spcAft>
            </a:pPr>
            <a:r>
              <a:rPr sz="1050" b="1" dirty="0">
                <a:solidFill>
                  <a:srgbClr val="000000"/>
                </a:solidFill>
                <a:latin typeface="Meiryo UI" panose="020B0604030504040204" pitchFamily="50" charset="-128"/>
                <a:ea typeface="Meiryo UI" panose="020B0604030504040204" pitchFamily="50" charset="-128"/>
              </a:rPr>
              <a:t>運営：</a:t>
            </a:r>
            <a:r>
              <a:rPr lang="ja-JP" altLang="en-US" sz="1050" dirty="0">
                <a:solidFill>
                  <a:srgbClr val="000000"/>
                </a:solidFill>
                <a:latin typeface="Meiryo UI" panose="020B0604030504040204" pitchFamily="50" charset="-128"/>
                <a:ea typeface="Meiryo UI" panose="020B0604030504040204" pitchFamily="50" charset="-128"/>
              </a:rPr>
              <a:t>三菱地所・</a:t>
            </a:r>
            <a:r>
              <a:rPr sz="1050" dirty="0">
                <a:solidFill>
                  <a:srgbClr val="000000"/>
                </a:solidFill>
                <a:latin typeface="Meiryo UI" panose="020B0604030504040204" pitchFamily="50" charset="-128"/>
                <a:ea typeface="Meiryo UI" panose="020B0604030504040204" pitchFamily="50" charset="-128"/>
              </a:rPr>
              <a:t>三菱総合研究所</a:t>
            </a:r>
          </a:p>
        </p:txBody>
      </p:sp>
      <p:cxnSp>
        <p:nvCxnSpPr>
          <p:cNvPr id="1023" name="コネクタ: カギ線 1022">
            <a:extLst>
              <a:ext uri="{FF2B5EF4-FFF2-40B4-BE49-F238E27FC236}">
                <a16:creationId xmlns:a16="http://schemas.microsoft.com/office/drawing/2014/main" id="{8D473988-7E42-4B60-96C1-A80E05CC609C}"/>
              </a:ext>
            </a:extLst>
          </p:cNvPr>
          <p:cNvCxnSpPr>
            <a:cxnSpLocks/>
            <a:stCxn id="30" idx="2"/>
            <a:endCxn id="1027" idx="0"/>
          </p:cNvCxnSpPr>
          <p:nvPr/>
        </p:nvCxnSpPr>
        <p:spPr>
          <a:xfrm rot="5400000">
            <a:off x="5235350" y="2196524"/>
            <a:ext cx="529930" cy="5556682"/>
          </a:xfrm>
          <a:prstGeom prst="bentConnector2">
            <a:avLst/>
          </a:prstGeom>
          <a:noFill/>
          <a:ln w="19050" cap="flat" cmpd="sng" algn="ctr">
            <a:solidFill>
              <a:srgbClr val="DB6C79"/>
            </a:solidFill>
            <a:prstDash val="solid"/>
            <a:round/>
            <a:headEnd type="none" w="med" len="med"/>
            <a:tailEnd type="triangle" w="lg" len="lg"/>
          </a:ln>
          <a:effectLst/>
        </p:spPr>
      </p:cxnSp>
      <p:sp>
        <p:nvSpPr>
          <p:cNvPr id="1024" name="テキスト ボックス 1023">
            <a:extLst>
              <a:ext uri="{FF2B5EF4-FFF2-40B4-BE49-F238E27FC236}">
                <a16:creationId xmlns:a16="http://schemas.microsoft.com/office/drawing/2014/main" id="{3BAE09DD-F3ED-4258-BD57-58BF48ACA8A8}"/>
              </a:ext>
            </a:extLst>
          </p:cNvPr>
          <p:cNvSpPr txBox="1"/>
          <p:nvPr/>
        </p:nvSpPr>
        <p:spPr>
          <a:xfrm>
            <a:off x="4414199" y="4994597"/>
            <a:ext cx="2682145" cy="261610"/>
          </a:xfrm>
          <a:prstGeom prst="rect">
            <a:avLst/>
          </a:prstGeom>
          <a:noFill/>
        </p:spPr>
        <p:txBody>
          <a:bodyPr wrap="none" rtlCol="0">
            <a:spAutoFit/>
          </a:bodyPr>
          <a:lstStyle/>
          <a:p>
            <a:pPr eaLnBrk="0" fontAlgn="base" hangingPunct="0">
              <a:spcBef>
                <a:spcPct val="0"/>
              </a:spcBef>
              <a:spcAft>
                <a:spcPct val="0"/>
              </a:spcAft>
            </a:pPr>
            <a:r>
              <a:rPr sz="1100" b="1" dirty="0">
                <a:solidFill>
                  <a:srgbClr val="E13927"/>
                </a:solidFill>
                <a:latin typeface="Meiryo UI" panose="020B0604030504040204" pitchFamily="50" charset="-128"/>
                <a:ea typeface="Meiryo UI" panose="020B0604030504040204" pitchFamily="50" charset="-128"/>
              </a:rPr>
              <a:t>寄付やエリアでの</a:t>
            </a:r>
            <a:r>
              <a:rPr lang="ja-JP" altLang="en-US" sz="1100" b="1" dirty="0">
                <a:solidFill>
                  <a:srgbClr val="E13927"/>
                </a:solidFill>
                <a:latin typeface="Meiryo UI" panose="020B0604030504040204" pitchFamily="50" charset="-128"/>
                <a:ea typeface="Meiryo UI" panose="020B0604030504040204" pitchFamily="50" charset="-128"/>
              </a:rPr>
              <a:t>購買</a:t>
            </a:r>
            <a:r>
              <a:rPr sz="1100" b="1" dirty="0">
                <a:solidFill>
                  <a:srgbClr val="E13927"/>
                </a:solidFill>
                <a:latin typeface="Meiryo UI" panose="020B0604030504040204" pitchFamily="50" charset="-128"/>
                <a:ea typeface="Meiryo UI" panose="020B0604030504040204" pitchFamily="50" charset="-128"/>
              </a:rPr>
              <a:t>増分の一部を再投資</a:t>
            </a:r>
            <a:endParaRPr lang="en-US" altLang="ja-JP" sz="1100" b="1" dirty="0">
              <a:solidFill>
                <a:srgbClr val="E13927"/>
              </a:solidFill>
              <a:latin typeface="Meiryo UI" panose="020B0604030504040204" pitchFamily="50" charset="-128"/>
              <a:ea typeface="Meiryo UI" panose="020B0604030504040204" pitchFamily="50" charset="-128"/>
            </a:endParaRPr>
          </a:p>
        </p:txBody>
      </p:sp>
      <p:sp>
        <p:nvSpPr>
          <p:cNvPr id="1025" name="二等辺三角形 1024">
            <a:extLst>
              <a:ext uri="{FF2B5EF4-FFF2-40B4-BE49-F238E27FC236}">
                <a16:creationId xmlns:a16="http://schemas.microsoft.com/office/drawing/2014/main" id="{CF7C3296-4395-4C39-AC92-40624D8B71E0}"/>
              </a:ext>
            </a:extLst>
          </p:cNvPr>
          <p:cNvSpPr/>
          <p:nvPr/>
        </p:nvSpPr>
        <p:spPr>
          <a:xfrm>
            <a:off x="847824" y="4980670"/>
            <a:ext cx="1510597" cy="127541"/>
          </a:xfrm>
          <a:prstGeom prst="triangle">
            <a:avLst/>
          </a:prstGeom>
          <a:solidFill>
            <a:srgbClr val="ACACAC"/>
          </a:solidFill>
          <a:ln w="9525" cap="flat" cmpd="sng" algn="ctr">
            <a:solidFill>
              <a:srgbClr val="ACACAC"/>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00000"/>
              </a:solidFill>
              <a:effectLst/>
              <a:uLnTx/>
              <a:uFillTx/>
            </a:endParaRPr>
          </a:p>
        </p:txBody>
      </p:sp>
      <p:sp>
        <p:nvSpPr>
          <p:cNvPr id="1026" name="四角形: 角を丸くする 1025">
            <a:extLst>
              <a:ext uri="{FF2B5EF4-FFF2-40B4-BE49-F238E27FC236}">
                <a16:creationId xmlns:a16="http://schemas.microsoft.com/office/drawing/2014/main" id="{098AB864-93A6-4D1C-884D-9049FB2851BF}"/>
              </a:ext>
            </a:extLst>
          </p:cNvPr>
          <p:cNvSpPr/>
          <p:nvPr/>
        </p:nvSpPr>
        <p:spPr>
          <a:xfrm>
            <a:off x="467530" y="5107871"/>
            <a:ext cx="2246685" cy="681777"/>
          </a:xfrm>
          <a:prstGeom prst="roundRect">
            <a:avLst>
              <a:gd name="adj" fmla="val 9095"/>
            </a:avLst>
          </a:prstGeom>
          <a:solidFill>
            <a:srgbClr val="FFFFFF"/>
          </a:solidFill>
          <a:ln w="15875" cap="flat" cmpd="sng" algn="ctr">
            <a:solidFill>
              <a:srgbClr val="000000">
                <a:lumMod val="50000"/>
                <a:lumOff val="50000"/>
              </a:srgbClr>
            </a:solidFill>
            <a:prstDash val="solid"/>
            <a:round/>
            <a:headEnd type="none" w="med" len="med"/>
            <a:tailEnd type="none" w="med" len="med"/>
          </a:ln>
          <a:effectLst/>
        </p:spPr>
        <p:txBody>
          <a:bodyPr wrap="square" lIns="108000" tIns="288000" rIns="0" bIns="3600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実行委員会予算</a:t>
            </a:r>
            <a:r>
              <a:rPr kumimoji="0" lang="ja-JP" altLang="en-US" sz="1050" kern="0" dirty="0">
                <a:solidFill>
                  <a:srgbClr val="000000"/>
                </a:solidFill>
                <a:latin typeface="Meiryo UI" panose="020B0604030504040204" pitchFamily="50" charset="-128"/>
                <a:ea typeface="Meiryo UI" panose="020B0604030504040204" pitchFamily="50" charset="-128"/>
              </a:rPr>
              <a:t>、</a:t>
            </a:r>
            <a:r>
              <a:rPr kumimoji="0" sz="105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取組に賛同する企業・団体からの協賛金</a:t>
            </a:r>
            <a:r>
              <a:rPr kumimoji="0" lang="ja-JP" altLang="en-US" sz="105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など</a:t>
            </a:r>
            <a:endParaRPr kumimoji="0" lang="en-US" altLang="ja-JP" sz="105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027" name="テキスト ボックス 1026">
            <a:extLst>
              <a:ext uri="{FF2B5EF4-FFF2-40B4-BE49-F238E27FC236}">
                <a16:creationId xmlns:a16="http://schemas.microsoft.com/office/drawing/2014/main" id="{FAC50A44-33F4-492A-9FB9-BB637E6BA3C6}"/>
              </a:ext>
            </a:extLst>
          </p:cNvPr>
          <p:cNvSpPr txBox="1"/>
          <p:nvPr/>
        </p:nvSpPr>
        <p:spPr>
          <a:xfrm>
            <a:off x="480565" y="5108212"/>
            <a:ext cx="2241409" cy="263235"/>
          </a:xfrm>
          <a:prstGeom prst="round2SameRect">
            <a:avLst>
              <a:gd name="adj1" fmla="val 35889"/>
              <a:gd name="adj2" fmla="val 0"/>
            </a:avLst>
          </a:prstGeom>
          <a:solidFill>
            <a:srgbClr val="000000">
              <a:lumMod val="50000"/>
              <a:lumOff val="50000"/>
            </a:srgbClr>
          </a:solidFill>
          <a:ln w="15875" cap="flat" cmpd="sng" algn="ctr">
            <a:solidFill>
              <a:srgbClr val="000000">
                <a:lumMod val="50000"/>
                <a:lumOff val="50000"/>
              </a:srgbClr>
            </a:solidFill>
            <a:prstDash val="solid"/>
            <a:round/>
            <a:headEnd type="none" w="med" len="med"/>
            <a:tailEnd type="none" w="med" len="med"/>
          </a:ln>
          <a:effectLst/>
        </p:spPr>
        <p:txBody>
          <a:bodyPr wrap="none" lIns="72000" tIns="0" rIns="7200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sz="12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rPr>
              <a:t>ポイント原資</a:t>
            </a:r>
            <a:endParaRPr kumimoji="0" lang="en-US" altLang="ja-JP" sz="12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endParaRPr>
          </a:p>
        </p:txBody>
      </p:sp>
      <p:cxnSp>
        <p:nvCxnSpPr>
          <p:cNvPr id="1028" name="コネクタ: カギ線 1027">
            <a:extLst>
              <a:ext uri="{FF2B5EF4-FFF2-40B4-BE49-F238E27FC236}">
                <a16:creationId xmlns:a16="http://schemas.microsoft.com/office/drawing/2014/main" id="{144B2947-0102-4C7D-AA6D-FE04C1BA33AC}"/>
              </a:ext>
            </a:extLst>
          </p:cNvPr>
          <p:cNvCxnSpPr>
            <a:cxnSpLocks/>
            <a:stCxn id="1032" idx="2"/>
          </p:cNvCxnSpPr>
          <p:nvPr/>
        </p:nvCxnSpPr>
        <p:spPr>
          <a:xfrm rot="5400000">
            <a:off x="3618708" y="3914246"/>
            <a:ext cx="341896" cy="1434305"/>
          </a:xfrm>
          <a:prstGeom prst="bentConnector2">
            <a:avLst/>
          </a:prstGeom>
          <a:noFill/>
          <a:ln w="19050" cap="flat" cmpd="sng" algn="ctr">
            <a:solidFill>
              <a:srgbClr val="000000">
                <a:lumMod val="50000"/>
                <a:lumOff val="50000"/>
              </a:srgbClr>
            </a:solidFill>
            <a:prstDash val="solid"/>
            <a:round/>
            <a:headEnd type="none" w="med" len="med"/>
            <a:tailEnd type="triangle" w="lg" len="lg"/>
          </a:ln>
          <a:effectLst/>
        </p:spPr>
      </p:cxnSp>
      <p:sp>
        <p:nvSpPr>
          <p:cNvPr id="1029" name="テキスト ボックス 1028">
            <a:extLst>
              <a:ext uri="{FF2B5EF4-FFF2-40B4-BE49-F238E27FC236}">
                <a16:creationId xmlns:a16="http://schemas.microsoft.com/office/drawing/2014/main" id="{64D771BC-1A54-40A6-91B5-FD2A9513F693}"/>
              </a:ext>
            </a:extLst>
          </p:cNvPr>
          <p:cNvSpPr txBox="1"/>
          <p:nvPr/>
        </p:nvSpPr>
        <p:spPr>
          <a:xfrm>
            <a:off x="4466342" y="4465615"/>
            <a:ext cx="1968809" cy="430887"/>
          </a:xfrm>
          <a:prstGeom prst="rect">
            <a:avLst/>
          </a:prstGeom>
          <a:noFill/>
        </p:spPr>
        <p:txBody>
          <a:bodyPr wrap="none" rtlCol="0">
            <a:spAutoFit/>
          </a:bodyPr>
          <a:lstStyle/>
          <a:p>
            <a:pPr eaLnBrk="0" fontAlgn="base" hangingPunct="0">
              <a:spcBef>
                <a:spcPct val="0"/>
              </a:spcBef>
              <a:spcAft>
                <a:spcPct val="0"/>
              </a:spcAft>
            </a:pPr>
            <a:r>
              <a:rPr sz="1100" b="1" dirty="0">
                <a:solidFill>
                  <a:srgbClr val="000000">
                    <a:lumMod val="65000"/>
                    <a:lumOff val="35000"/>
                  </a:srgbClr>
                </a:solidFill>
                <a:latin typeface="Meiryo UI" panose="020B0604030504040204" pitchFamily="50" charset="-128"/>
                <a:ea typeface="Meiryo UI" panose="020B0604030504040204" pitchFamily="50" charset="-128"/>
              </a:rPr>
              <a:t>エリマネ予算を一部充当</a:t>
            </a:r>
            <a:endParaRPr lang="en-US" altLang="ja-JP" sz="1100" b="1" dirty="0">
              <a:solidFill>
                <a:srgbClr val="000000">
                  <a:lumMod val="65000"/>
                  <a:lumOff val="35000"/>
                </a:srgbClr>
              </a:solidFill>
              <a:latin typeface="Meiryo UI" panose="020B0604030504040204" pitchFamily="50" charset="-128"/>
              <a:ea typeface="Meiryo UI" panose="020B0604030504040204" pitchFamily="50" charset="-128"/>
            </a:endParaRPr>
          </a:p>
          <a:p>
            <a:pPr eaLnBrk="0" fontAlgn="base" hangingPunct="0">
              <a:spcBef>
                <a:spcPct val="0"/>
              </a:spcBef>
              <a:spcAft>
                <a:spcPct val="0"/>
              </a:spcAft>
            </a:pPr>
            <a:r>
              <a:rPr sz="1100" b="1" dirty="0">
                <a:solidFill>
                  <a:srgbClr val="000000">
                    <a:lumMod val="65000"/>
                    <a:lumOff val="35000"/>
                  </a:srgbClr>
                </a:solidFill>
                <a:latin typeface="Meiryo UI" panose="020B0604030504040204" pitchFamily="50" charset="-128"/>
                <a:ea typeface="Meiryo UI" panose="020B0604030504040204" pitchFamily="50" charset="-128"/>
              </a:rPr>
              <a:t>エリア内企業に協力を呼びかけ</a:t>
            </a:r>
            <a:endParaRPr lang="en-US" altLang="ja-JP" sz="1100" b="1" dirty="0">
              <a:solidFill>
                <a:srgbClr val="000000">
                  <a:lumMod val="65000"/>
                  <a:lumOff val="35000"/>
                </a:srgbClr>
              </a:solidFill>
              <a:latin typeface="Meiryo UI" panose="020B0604030504040204" pitchFamily="50" charset="-128"/>
              <a:ea typeface="Meiryo UI" panose="020B0604030504040204" pitchFamily="50" charset="-128"/>
            </a:endParaRPr>
          </a:p>
        </p:txBody>
      </p:sp>
      <p:cxnSp>
        <p:nvCxnSpPr>
          <p:cNvPr id="1030" name="直線矢印コネクタ 1029">
            <a:extLst>
              <a:ext uri="{FF2B5EF4-FFF2-40B4-BE49-F238E27FC236}">
                <a16:creationId xmlns:a16="http://schemas.microsoft.com/office/drawing/2014/main" id="{2CEB7653-7E58-4C5A-BFB4-C97F9A543C06}"/>
              </a:ext>
            </a:extLst>
          </p:cNvPr>
          <p:cNvCxnSpPr>
            <a:cxnSpLocks/>
          </p:cNvCxnSpPr>
          <p:nvPr/>
        </p:nvCxnSpPr>
        <p:spPr>
          <a:xfrm flipH="1">
            <a:off x="3064744" y="3776729"/>
            <a:ext cx="1232433" cy="0"/>
          </a:xfrm>
          <a:prstGeom prst="straightConnector1">
            <a:avLst/>
          </a:prstGeom>
          <a:noFill/>
          <a:ln w="19050" cap="flat" cmpd="sng" algn="ctr">
            <a:solidFill>
              <a:srgbClr val="96A8C0"/>
            </a:solidFill>
            <a:prstDash val="sysDash"/>
            <a:round/>
            <a:headEnd type="none" w="med" len="med"/>
            <a:tailEnd type="triangle" w="lg" len="lg"/>
          </a:ln>
          <a:effectLst/>
        </p:spPr>
      </p:cxnSp>
      <p:sp>
        <p:nvSpPr>
          <p:cNvPr id="1031" name="テキスト ボックス 1030">
            <a:extLst>
              <a:ext uri="{FF2B5EF4-FFF2-40B4-BE49-F238E27FC236}">
                <a16:creationId xmlns:a16="http://schemas.microsoft.com/office/drawing/2014/main" id="{0410F8DC-0074-4B42-8867-0E680013A99D}"/>
              </a:ext>
            </a:extLst>
          </p:cNvPr>
          <p:cNvSpPr txBox="1"/>
          <p:nvPr/>
        </p:nvSpPr>
        <p:spPr>
          <a:xfrm>
            <a:off x="3106855" y="3839571"/>
            <a:ext cx="1189428" cy="507831"/>
          </a:xfrm>
          <a:prstGeom prst="rect">
            <a:avLst/>
          </a:prstGeom>
          <a:noFill/>
          <a:ln>
            <a:noFill/>
          </a:ln>
          <a:effectLst/>
        </p:spPr>
        <p:txBody>
          <a:bodyPr wrap="none" lIns="0" tIns="0" rIns="0" bIns="0" rtlCol="0">
            <a:spAutoFit/>
          </a:bodyPr>
          <a:lstStyle/>
          <a:p>
            <a:pPr>
              <a:defRPr/>
            </a:pPr>
            <a:r>
              <a:rPr kumimoji="0" sz="1100" b="1" kern="0" dirty="0">
                <a:solidFill>
                  <a:srgbClr val="3E5E84"/>
                </a:solidFill>
                <a:latin typeface="Meiryo UI" panose="020B0604030504040204" pitchFamily="50" charset="-128"/>
                <a:ea typeface="Meiryo UI" panose="020B0604030504040204" pitchFamily="50" charset="-128"/>
              </a:rPr>
              <a:t>データを分析、取組</a:t>
            </a:r>
            <a:endParaRPr kumimoji="0" lang="en-US" altLang="ja-JP" sz="1100" b="1" kern="0" dirty="0">
              <a:solidFill>
                <a:srgbClr val="3E5E84"/>
              </a:solidFill>
              <a:latin typeface="Meiryo UI" panose="020B0604030504040204" pitchFamily="50" charset="-128"/>
              <a:ea typeface="Meiryo UI" panose="020B0604030504040204" pitchFamily="50" charset="-128"/>
            </a:endParaRPr>
          </a:p>
          <a:p>
            <a:pPr>
              <a:defRPr/>
            </a:pPr>
            <a:r>
              <a:rPr kumimoji="0" sz="1100" b="1" kern="0" dirty="0">
                <a:solidFill>
                  <a:srgbClr val="3E5E84"/>
                </a:solidFill>
                <a:latin typeface="Meiryo UI" panose="020B0604030504040204" pitchFamily="50" charset="-128"/>
                <a:ea typeface="Meiryo UI" panose="020B0604030504040204" pitchFamily="50" charset="-128"/>
              </a:rPr>
              <a:t>の効果検証や企画・</a:t>
            </a:r>
            <a:endParaRPr kumimoji="0" lang="en-US" altLang="ja-JP" sz="1100" b="1" kern="0" dirty="0">
              <a:solidFill>
                <a:srgbClr val="3E5E84"/>
              </a:solidFill>
              <a:latin typeface="Meiryo UI" panose="020B0604030504040204" pitchFamily="50" charset="-128"/>
              <a:ea typeface="Meiryo UI" panose="020B0604030504040204" pitchFamily="50" charset="-128"/>
            </a:endParaRPr>
          </a:p>
          <a:p>
            <a:pPr>
              <a:defRPr/>
            </a:pPr>
            <a:r>
              <a:rPr kumimoji="0" sz="1100" b="1" kern="0" dirty="0">
                <a:solidFill>
                  <a:srgbClr val="3E5E84"/>
                </a:solidFill>
                <a:latin typeface="Meiryo UI" panose="020B0604030504040204" pitchFamily="50" charset="-128"/>
                <a:ea typeface="Meiryo UI" panose="020B0604030504040204" pitchFamily="50" charset="-128"/>
              </a:rPr>
              <a:t>マーケティングに活用</a:t>
            </a:r>
          </a:p>
        </p:txBody>
      </p:sp>
      <p:sp>
        <p:nvSpPr>
          <p:cNvPr id="1032" name="正方形/長方形 1031">
            <a:extLst>
              <a:ext uri="{FF2B5EF4-FFF2-40B4-BE49-F238E27FC236}">
                <a16:creationId xmlns:a16="http://schemas.microsoft.com/office/drawing/2014/main" id="{2085D774-818A-4283-B4D0-40FA0AB02D87}"/>
              </a:ext>
            </a:extLst>
          </p:cNvPr>
          <p:cNvSpPr/>
          <p:nvPr/>
        </p:nvSpPr>
        <p:spPr>
          <a:xfrm>
            <a:off x="4393599" y="4211236"/>
            <a:ext cx="226418" cy="249214"/>
          </a:xfrm>
          <a:prstGeom prst="rect">
            <a:avLst/>
          </a:prstGeom>
          <a:no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sz="1800" b="0" i="0" u="none" strike="noStrike" kern="0" cap="none" spc="0" normalizeH="0" baseline="0" noProof="0">
              <a:ln>
                <a:noFill/>
              </a:ln>
              <a:solidFill>
                <a:srgbClr val="FFFFFF"/>
              </a:solidFill>
              <a:effectLst/>
              <a:uLnTx/>
              <a:uFillTx/>
              <a:latin typeface="Arial"/>
              <a:ea typeface="ＭＳ Ｐゴシック"/>
              <a:cs typeface="+mn-cs"/>
            </a:endParaRPr>
          </a:p>
        </p:txBody>
      </p:sp>
      <p:pic>
        <p:nvPicPr>
          <p:cNvPr id="1034" name="図 1033" descr="グラフィカル ユーザー インターフェイス&#10;&#10;自動的に生成された説明">
            <a:extLst>
              <a:ext uri="{FF2B5EF4-FFF2-40B4-BE49-F238E27FC236}">
                <a16:creationId xmlns:a16="http://schemas.microsoft.com/office/drawing/2014/main" id="{223FC47E-DC37-4924-90CB-89A6E77DB4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0025" y="2933106"/>
            <a:ext cx="1039724" cy="779172"/>
          </a:xfrm>
          <a:prstGeom prst="rect">
            <a:avLst/>
          </a:prstGeom>
        </p:spPr>
      </p:pic>
      <p:sp>
        <p:nvSpPr>
          <p:cNvPr id="1036" name="テキスト ボックス 1035">
            <a:extLst>
              <a:ext uri="{FF2B5EF4-FFF2-40B4-BE49-F238E27FC236}">
                <a16:creationId xmlns:a16="http://schemas.microsoft.com/office/drawing/2014/main" id="{A7805ACE-8BD0-4918-825B-51CBB6BA392A}"/>
              </a:ext>
            </a:extLst>
          </p:cNvPr>
          <p:cNvSpPr txBox="1"/>
          <p:nvPr/>
        </p:nvSpPr>
        <p:spPr>
          <a:xfrm>
            <a:off x="6965637" y="3972805"/>
            <a:ext cx="2628089" cy="252000"/>
          </a:xfrm>
          <a:prstGeom prst="round2SameRect">
            <a:avLst>
              <a:gd name="adj1" fmla="val 35889"/>
              <a:gd name="adj2" fmla="val 0"/>
            </a:avLst>
          </a:prstGeom>
          <a:solidFill>
            <a:srgbClr val="E4BB46"/>
          </a:solidFill>
          <a:ln w="15875" cap="flat" cmpd="sng" algn="ctr">
            <a:solidFill>
              <a:srgbClr val="E4BB46"/>
            </a:solidFill>
            <a:prstDash val="solid"/>
            <a:round/>
            <a:headEnd type="none" w="med" len="med"/>
            <a:tailEnd type="none" w="med" len="med"/>
          </a:ln>
          <a:effectLst/>
        </p:spPr>
        <p:txBody>
          <a:bodyPr wrap="none" lIns="72000" tIns="0" rIns="72000" bIns="0" rtlCol="0" anchor="ctr" anchorCtr="0">
            <a:noAutofit/>
          </a:bodyPr>
          <a:lstStyle>
            <a:defPPr>
              <a:defRPr lang="ja-JP"/>
            </a:defPPr>
            <a:lvl1pPr lvl="0">
              <a:lnSpc>
                <a:spcPct val="90000"/>
              </a:lnSpc>
              <a:defRPr sz="1200" b="1">
                <a:latin typeface="Meiryo UI" panose="020B0604030504040204" pitchFamily="50" charset="-128"/>
                <a:ea typeface="Meiryo UI" panose="020B0604030504040204" pitchFamily="50" charset="-128"/>
              </a:defRPr>
            </a:lvl1pPr>
          </a:lstStyle>
          <a:p>
            <a:pPr marL="0" marR="0" lvl="0" indent="0" algn="ctr" defTabSz="914400" eaLnBrk="1" fontAlgn="auto" latinLnBrk="0" hangingPunct="1">
              <a:lnSpc>
                <a:spcPct val="9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SDGs</a:t>
            </a:r>
            <a:r>
              <a:rPr kumimoji="0"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貢献団体・活動への寄付</a:t>
            </a:r>
            <a:endParaRPr kumimoji="0"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1037" name="直線矢印コネクタ 1036">
            <a:extLst>
              <a:ext uri="{FF2B5EF4-FFF2-40B4-BE49-F238E27FC236}">
                <a16:creationId xmlns:a16="http://schemas.microsoft.com/office/drawing/2014/main" id="{E86B79B2-5F41-4EE0-AEC3-A9F2316865A4}"/>
              </a:ext>
            </a:extLst>
          </p:cNvPr>
          <p:cNvCxnSpPr>
            <a:cxnSpLocks/>
          </p:cNvCxnSpPr>
          <p:nvPr/>
        </p:nvCxnSpPr>
        <p:spPr>
          <a:xfrm>
            <a:off x="6031232" y="4118227"/>
            <a:ext cx="870098" cy="1"/>
          </a:xfrm>
          <a:prstGeom prst="straightConnector1">
            <a:avLst/>
          </a:prstGeom>
          <a:noFill/>
          <a:ln w="19050" cap="flat" cmpd="sng" algn="ctr">
            <a:solidFill>
              <a:srgbClr val="E4BB46"/>
            </a:solidFill>
            <a:prstDash val="solid"/>
            <a:round/>
            <a:headEnd type="none" w="med" len="med"/>
            <a:tailEnd type="triangle" w="lg" len="lg"/>
          </a:ln>
          <a:effectLst/>
        </p:spPr>
      </p:cxnSp>
      <p:sp>
        <p:nvSpPr>
          <p:cNvPr id="1044" name="テキスト ボックス 1043">
            <a:extLst>
              <a:ext uri="{FF2B5EF4-FFF2-40B4-BE49-F238E27FC236}">
                <a16:creationId xmlns:a16="http://schemas.microsoft.com/office/drawing/2014/main" id="{73664799-93A9-4868-B0CB-B2805B2572E8}"/>
              </a:ext>
            </a:extLst>
          </p:cNvPr>
          <p:cNvSpPr txBox="1"/>
          <p:nvPr/>
        </p:nvSpPr>
        <p:spPr>
          <a:xfrm>
            <a:off x="5978060" y="3411309"/>
            <a:ext cx="881266" cy="338554"/>
          </a:xfrm>
          <a:prstGeom prst="rect">
            <a:avLst/>
          </a:prstGeom>
          <a:noFill/>
          <a:ln>
            <a:noFill/>
          </a:ln>
          <a:effectLst/>
        </p:spPr>
        <p:txBody>
          <a:bodyPr wrap="square" lIns="0" tIns="0" rIns="0" bIns="0" rtlCol="0">
            <a:spAutoFit/>
          </a:bodyPr>
          <a:lstStyle/>
          <a:p>
            <a:pPr algn="ctr">
              <a:defRPr/>
            </a:pPr>
            <a:r>
              <a:rPr kumimoji="0" lang="ja-JP" altLang="en-US" sz="1100" b="1" kern="0" dirty="0">
                <a:solidFill>
                  <a:srgbClr val="AA8622"/>
                </a:solidFill>
                <a:latin typeface="Meiryo UI" panose="020B0604030504040204" pitchFamily="50" charset="-128"/>
                <a:ea typeface="Meiryo UI" panose="020B0604030504040204" pitchFamily="50" charset="-128"/>
              </a:rPr>
              <a:t>アプリ上での</a:t>
            </a:r>
            <a:endParaRPr kumimoji="0" lang="en-US" altLang="ja-JP" sz="1100" b="1" kern="0" dirty="0">
              <a:solidFill>
                <a:srgbClr val="AA8622"/>
              </a:solidFill>
              <a:latin typeface="Meiryo UI" panose="020B0604030504040204" pitchFamily="50" charset="-128"/>
              <a:ea typeface="Meiryo UI" panose="020B0604030504040204" pitchFamily="50" charset="-128"/>
            </a:endParaRPr>
          </a:p>
          <a:p>
            <a:pPr algn="ctr">
              <a:defRPr/>
            </a:pPr>
            <a:r>
              <a:rPr kumimoji="0" lang="ja-JP" altLang="en-US" sz="1100" b="1" kern="0" dirty="0">
                <a:solidFill>
                  <a:srgbClr val="AA8622"/>
                </a:solidFill>
                <a:latin typeface="Meiryo UI" panose="020B0604030504040204" pitchFamily="50" charset="-128"/>
                <a:ea typeface="Meiryo UI" panose="020B0604030504040204" pitchFamily="50" charset="-128"/>
              </a:rPr>
              <a:t>申し込み</a:t>
            </a:r>
            <a:endParaRPr kumimoji="0" sz="1100" kern="0" dirty="0">
              <a:solidFill>
                <a:srgbClr val="AA8622"/>
              </a:solidFill>
              <a:latin typeface="Meiryo UI" panose="020B0604030504040204" pitchFamily="50" charset="-128"/>
              <a:ea typeface="Meiryo UI" panose="020B0604030504040204" pitchFamily="50" charset="-128"/>
            </a:endParaRPr>
          </a:p>
        </p:txBody>
      </p:sp>
      <p:pic>
        <p:nvPicPr>
          <p:cNvPr id="6" name="グラフィックス 5">
            <a:extLst>
              <a:ext uri="{FF2B5EF4-FFF2-40B4-BE49-F238E27FC236}">
                <a16:creationId xmlns:a16="http://schemas.microsoft.com/office/drawing/2014/main" id="{C8487DB4-5401-46DD-801E-DB86102937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1982" y="3201977"/>
            <a:ext cx="411238" cy="411238"/>
          </a:xfrm>
          <a:prstGeom prst="rect">
            <a:avLst/>
          </a:prstGeom>
        </p:spPr>
      </p:pic>
      <p:pic>
        <p:nvPicPr>
          <p:cNvPr id="8" name="グラフィックス 7">
            <a:extLst>
              <a:ext uri="{FF2B5EF4-FFF2-40B4-BE49-F238E27FC236}">
                <a16:creationId xmlns:a16="http://schemas.microsoft.com/office/drawing/2014/main" id="{8D8490E6-0DC1-4BB0-A938-5B100D0AB7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1982" y="3766243"/>
            <a:ext cx="411238" cy="411238"/>
          </a:xfrm>
          <a:prstGeom prst="rect">
            <a:avLst/>
          </a:prstGeom>
        </p:spPr>
      </p:pic>
      <p:pic>
        <p:nvPicPr>
          <p:cNvPr id="12" name="グラフィックス 11">
            <a:extLst>
              <a:ext uri="{FF2B5EF4-FFF2-40B4-BE49-F238E27FC236}">
                <a16:creationId xmlns:a16="http://schemas.microsoft.com/office/drawing/2014/main" id="{9CEBF8C0-DBC2-49C7-9B3F-7E654B9836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1982" y="4427191"/>
            <a:ext cx="411238" cy="411238"/>
          </a:xfrm>
          <a:prstGeom prst="rect">
            <a:avLst/>
          </a:prstGeom>
        </p:spPr>
      </p:pic>
      <p:pic>
        <p:nvPicPr>
          <p:cNvPr id="39" name="グラフィックス 38">
            <a:extLst>
              <a:ext uri="{FF2B5EF4-FFF2-40B4-BE49-F238E27FC236}">
                <a16:creationId xmlns:a16="http://schemas.microsoft.com/office/drawing/2014/main" id="{C1A920EE-A869-434D-A0AC-81C597F8DF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91982" y="2121630"/>
            <a:ext cx="411238" cy="411238"/>
          </a:xfrm>
          <a:prstGeom prst="rect">
            <a:avLst/>
          </a:prstGeom>
        </p:spPr>
      </p:pic>
      <p:pic>
        <p:nvPicPr>
          <p:cNvPr id="1013" name="グラフィックス 1012">
            <a:extLst>
              <a:ext uri="{FF2B5EF4-FFF2-40B4-BE49-F238E27FC236}">
                <a16:creationId xmlns:a16="http://schemas.microsoft.com/office/drawing/2014/main" id="{ACBDEDF8-8510-422D-A1DE-45C5034D511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91982" y="2699326"/>
            <a:ext cx="411238" cy="411238"/>
          </a:xfrm>
          <a:prstGeom prst="rect">
            <a:avLst/>
          </a:prstGeom>
        </p:spPr>
      </p:pic>
      <p:sp>
        <p:nvSpPr>
          <p:cNvPr id="1015" name="正方形/長方形 1014">
            <a:extLst>
              <a:ext uri="{FF2B5EF4-FFF2-40B4-BE49-F238E27FC236}">
                <a16:creationId xmlns:a16="http://schemas.microsoft.com/office/drawing/2014/main" id="{03BFDB55-E289-44F1-A5FE-AC6DB1375DA9}"/>
              </a:ext>
            </a:extLst>
          </p:cNvPr>
          <p:cNvSpPr/>
          <p:nvPr/>
        </p:nvSpPr>
        <p:spPr>
          <a:xfrm>
            <a:off x="697832" y="2144288"/>
            <a:ext cx="2426596" cy="2893100"/>
          </a:xfrm>
          <a:prstGeom prst="rect">
            <a:avLst/>
          </a:prstGeom>
        </p:spPr>
        <p:txBody>
          <a:bodyPr wrap="square">
            <a:spAutoFit/>
          </a:bodyPr>
          <a:lstStyle/>
          <a:p>
            <a:pPr marL="144463" indent="-144463">
              <a:defRPr/>
            </a:pPr>
            <a:r>
              <a:rPr kumimoji="0" lang="ja-JP" altLang="en-US" sz="1050" b="1" kern="0" dirty="0">
                <a:solidFill>
                  <a:srgbClr val="000000"/>
                </a:solidFill>
                <a:latin typeface="Meiryo UI" panose="020B0604030504040204" pitchFamily="50" charset="-128"/>
                <a:ea typeface="Meiryo UI" panose="020B0604030504040204" pitchFamily="50" charset="-128"/>
              </a:rPr>
              <a:t>テーマ１：サステナブルフード</a:t>
            </a:r>
          </a:p>
          <a:p>
            <a:pPr>
              <a:defRPr/>
            </a:pPr>
            <a:r>
              <a:rPr kumimoji="0" lang="ja-JP" altLang="en-US" sz="1050" kern="0" dirty="0">
                <a:solidFill>
                  <a:srgbClr val="000000"/>
                </a:solidFill>
                <a:latin typeface="Meiryo UI" panose="020B0604030504040204" pitchFamily="50" charset="-128"/>
                <a:ea typeface="Meiryo UI" panose="020B0604030504040204" pitchFamily="50" charset="-128"/>
              </a:rPr>
              <a:t>社食や店舗でのフードロス削減、</a:t>
            </a:r>
            <a:br>
              <a:rPr kumimoji="0" lang="ja-JP" altLang="en-US" sz="1050" kern="0" dirty="0">
                <a:solidFill>
                  <a:srgbClr val="000000"/>
                </a:solidFill>
                <a:latin typeface="Meiryo UI" panose="020B0604030504040204" pitchFamily="50" charset="-128"/>
                <a:ea typeface="Meiryo UI" panose="020B0604030504040204" pitchFamily="50" charset="-128"/>
              </a:rPr>
            </a:br>
            <a:r>
              <a:rPr kumimoji="0" lang="ja-JP" altLang="en-US" sz="1050" kern="0" dirty="0">
                <a:solidFill>
                  <a:srgbClr val="000000"/>
                </a:solidFill>
                <a:latin typeface="Meiryo UI" panose="020B0604030504040204" pitchFamily="50" charset="-128"/>
                <a:ea typeface="Meiryo UI" panose="020B0604030504040204" pitchFamily="50" charset="-128"/>
              </a:rPr>
              <a:t>サステナブル食材の活用推進　など</a:t>
            </a:r>
            <a:endParaRPr kumimoji="0" lang="en-US" altLang="ja-JP" sz="1050" kern="0" dirty="0">
              <a:solidFill>
                <a:srgbClr val="000000"/>
              </a:solidFill>
              <a:latin typeface="Meiryo UI" panose="020B0604030504040204" pitchFamily="50" charset="-128"/>
              <a:ea typeface="Meiryo UI" panose="020B0604030504040204" pitchFamily="50" charset="-128"/>
            </a:endParaRPr>
          </a:p>
          <a:p>
            <a:pPr>
              <a:defRPr/>
            </a:pPr>
            <a:endParaRPr kumimoji="0" lang="ja-JP" altLang="en-US" sz="400" kern="0" dirty="0">
              <a:solidFill>
                <a:srgbClr val="000000"/>
              </a:solidFill>
              <a:latin typeface="Meiryo UI" panose="020B0604030504040204" pitchFamily="50" charset="-128"/>
              <a:ea typeface="Meiryo UI" panose="020B0604030504040204" pitchFamily="50" charset="-128"/>
            </a:endParaRPr>
          </a:p>
          <a:p>
            <a:pPr marL="144463" indent="-144463">
              <a:defRPr/>
            </a:pPr>
            <a:r>
              <a:rPr kumimoji="0" lang="ja-JP" altLang="en-US" sz="1050" b="1" kern="0" dirty="0">
                <a:solidFill>
                  <a:srgbClr val="000000"/>
                </a:solidFill>
                <a:latin typeface="Meiryo UI" panose="020B0604030504040204" pitchFamily="50" charset="-128"/>
                <a:ea typeface="Meiryo UI" panose="020B0604030504040204" pitchFamily="50" charset="-128"/>
              </a:rPr>
              <a:t>テーマ２：気候変動と資源循環</a:t>
            </a:r>
          </a:p>
          <a:p>
            <a:pPr>
              <a:defRPr/>
            </a:pPr>
            <a:r>
              <a:rPr kumimoji="0" lang="ja-JP" altLang="en-US" sz="1050" kern="0" dirty="0">
                <a:solidFill>
                  <a:srgbClr val="000000"/>
                </a:solidFill>
                <a:latin typeface="Meiryo UI" panose="020B0604030504040204" pitchFamily="50" charset="-128"/>
                <a:ea typeface="Meiryo UI" panose="020B0604030504040204" pitchFamily="50" charset="-128"/>
              </a:rPr>
              <a:t>店舗でのプラゴミ削減（マイタンブラー・エコバックの利用）、３</a:t>
            </a:r>
            <a:r>
              <a:rPr kumimoji="0" lang="en-US" altLang="ja-JP" sz="1050" kern="0" dirty="0">
                <a:solidFill>
                  <a:srgbClr val="000000"/>
                </a:solidFill>
                <a:latin typeface="Meiryo UI" panose="020B0604030504040204" pitchFamily="50" charset="-128"/>
                <a:ea typeface="Meiryo UI" panose="020B0604030504040204" pitchFamily="50" charset="-128"/>
              </a:rPr>
              <a:t>R</a:t>
            </a:r>
            <a:r>
              <a:rPr kumimoji="0" lang="ja-JP" altLang="en-US" sz="1050" kern="0" dirty="0">
                <a:solidFill>
                  <a:srgbClr val="000000"/>
                </a:solidFill>
                <a:latin typeface="Meiryo UI" panose="020B0604030504040204" pitchFamily="50" charset="-128"/>
                <a:ea typeface="Meiryo UI" panose="020B0604030504040204" pitchFamily="50" charset="-128"/>
              </a:rPr>
              <a:t>推進　など</a:t>
            </a:r>
            <a:endParaRPr kumimoji="0" lang="en-US" altLang="ja-JP" sz="1050" kern="0" dirty="0">
              <a:solidFill>
                <a:srgbClr val="000000"/>
              </a:solidFill>
              <a:latin typeface="Meiryo UI" panose="020B0604030504040204" pitchFamily="50" charset="-128"/>
              <a:ea typeface="Meiryo UI" panose="020B0604030504040204" pitchFamily="50" charset="-128"/>
            </a:endParaRPr>
          </a:p>
          <a:p>
            <a:pPr>
              <a:defRPr/>
            </a:pPr>
            <a:br>
              <a:rPr kumimoji="0" lang="ja-JP" altLang="en-US" sz="400" kern="0" dirty="0">
                <a:solidFill>
                  <a:srgbClr val="000000"/>
                </a:solidFill>
                <a:latin typeface="Meiryo UI" panose="020B0604030504040204" pitchFamily="50" charset="-128"/>
                <a:ea typeface="Meiryo UI" panose="020B0604030504040204" pitchFamily="50" charset="-128"/>
              </a:rPr>
            </a:br>
            <a:r>
              <a:rPr kumimoji="0" lang="ja-JP" altLang="en-US" sz="1050" b="1" kern="0" dirty="0">
                <a:solidFill>
                  <a:srgbClr val="000000"/>
                </a:solidFill>
                <a:latin typeface="Meiryo UI" panose="020B0604030504040204" pitchFamily="50" charset="-128"/>
                <a:ea typeface="Meiryo UI" panose="020B0604030504040204" pitchFamily="50" charset="-128"/>
              </a:rPr>
              <a:t>テーマ３：</a:t>
            </a:r>
            <a:r>
              <a:rPr kumimoji="0" lang="en-US" altLang="ja-JP" sz="1050" b="1" kern="0" dirty="0">
                <a:solidFill>
                  <a:srgbClr val="000000"/>
                </a:solidFill>
                <a:latin typeface="Meiryo UI" panose="020B0604030504040204" pitchFamily="50" charset="-128"/>
                <a:ea typeface="Meiryo UI" panose="020B0604030504040204" pitchFamily="50" charset="-128"/>
              </a:rPr>
              <a:t>WELL-BEING</a:t>
            </a:r>
          </a:p>
          <a:p>
            <a:pPr>
              <a:defRPr/>
            </a:pPr>
            <a:r>
              <a:rPr kumimoji="0" lang="ja-JP" altLang="en-US" sz="1050" kern="0" dirty="0">
                <a:solidFill>
                  <a:srgbClr val="000000"/>
                </a:solidFill>
                <a:latin typeface="Meiryo UI" panose="020B0604030504040204" pitchFamily="50" charset="-128"/>
                <a:ea typeface="Meiryo UI" panose="020B0604030504040204" pitchFamily="50" charset="-128"/>
              </a:rPr>
              <a:t>健康増進活動（歩数チャレンジなど）、途上国支援への活動への参加　など</a:t>
            </a:r>
            <a:endParaRPr kumimoji="0" lang="en-US" altLang="ja-JP" sz="1050" kern="0" dirty="0">
              <a:solidFill>
                <a:srgbClr val="000000"/>
              </a:solidFill>
              <a:latin typeface="Meiryo UI" panose="020B0604030504040204" pitchFamily="50" charset="-128"/>
              <a:ea typeface="Meiryo UI" panose="020B0604030504040204" pitchFamily="50" charset="-128"/>
            </a:endParaRPr>
          </a:p>
          <a:p>
            <a:pPr>
              <a:defRPr/>
            </a:pPr>
            <a:br>
              <a:rPr kumimoji="0" lang="ja-JP" altLang="en-US" sz="300" kern="0" dirty="0">
                <a:solidFill>
                  <a:srgbClr val="000000"/>
                </a:solidFill>
                <a:latin typeface="Meiryo UI" panose="020B0604030504040204" pitchFamily="50" charset="-128"/>
                <a:ea typeface="Meiryo UI" panose="020B0604030504040204" pitchFamily="50" charset="-128"/>
              </a:rPr>
            </a:br>
            <a:r>
              <a:rPr kumimoji="0" lang="ja-JP" altLang="en-US" sz="1050" b="1" kern="0" dirty="0">
                <a:solidFill>
                  <a:srgbClr val="000000"/>
                </a:solidFill>
                <a:latin typeface="Meiryo UI" panose="020B0604030504040204" pitchFamily="50" charset="-128"/>
                <a:ea typeface="Meiryo UI" panose="020B0604030504040204" pitchFamily="50" charset="-128"/>
              </a:rPr>
              <a:t>テーマ４：ダイバーシティ＆インクルージョン</a:t>
            </a:r>
          </a:p>
          <a:p>
            <a:pPr>
              <a:defRPr/>
            </a:pPr>
            <a:r>
              <a:rPr kumimoji="0" lang="en-US" altLang="ja-JP" sz="1050" kern="0" dirty="0">
                <a:solidFill>
                  <a:srgbClr val="000000"/>
                </a:solidFill>
                <a:latin typeface="Meiryo UI" panose="020B0604030504040204" pitchFamily="50" charset="-128"/>
                <a:ea typeface="Meiryo UI" panose="020B0604030504040204" pitchFamily="50" charset="-128"/>
              </a:rPr>
              <a:t>LGBT</a:t>
            </a:r>
            <a:r>
              <a:rPr kumimoji="0" lang="ja-JP" altLang="en-US" sz="1050" kern="0" dirty="0">
                <a:solidFill>
                  <a:srgbClr val="000000"/>
                </a:solidFill>
                <a:latin typeface="Meiryo UI" panose="020B0604030504040204" pitchFamily="50" charset="-128"/>
                <a:ea typeface="Meiryo UI" panose="020B0604030504040204" pitchFamily="50" charset="-128"/>
              </a:rPr>
              <a:t>、ユニバーサル対応への理解や取組の促進に関するイベントへの参加　など</a:t>
            </a:r>
            <a:endParaRPr kumimoji="0" lang="en-US" altLang="ja-JP" sz="1050" kern="0" dirty="0">
              <a:solidFill>
                <a:srgbClr val="000000"/>
              </a:solidFill>
              <a:latin typeface="Meiryo UI" panose="020B0604030504040204" pitchFamily="50" charset="-128"/>
              <a:ea typeface="Meiryo UI" panose="020B0604030504040204" pitchFamily="50" charset="-128"/>
            </a:endParaRPr>
          </a:p>
          <a:p>
            <a:pPr>
              <a:defRPr/>
            </a:pPr>
            <a:endParaRPr kumimoji="0" lang="ja-JP" altLang="en-US" sz="300" kern="0" dirty="0">
              <a:solidFill>
                <a:srgbClr val="000000"/>
              </a:solidFill>
              <a:latin typeface="Meiryo UI" panose="020B0604030504040204" pitchFamily="50" charset="-128"/>
              <a:ea typeface="Meiryo UI" panose="020B0604030504040204" pitchFamily="50" charset="-128"/>
            </a:endParaRPr>
          </a:p>
          <a:p>
            <a:pPr marL="144463" indent="-144463">
              <a:defRPr/>
            </a:pPr>
            <a:r>
              <a:rPr kumimoji="0" lang="ja-JP" altLang="en-US" sz="1050" b="1" kern="0" dirty="0">
                <a:solidFill>
                  <a:srgbClr val="000000"/>
                </a:solidFill>
                <a:latin typeface="Meiryo UI" panose="020B0604030504040204" pitchFamily="50" charset="-128"/>
                <a:ea typeface="Meiryo UI" panose="020B0604030504040204" pitchFamily="50" charset="-128"/>
              </a:rPr>
              <a:t>テーマ５：コミュニケーション</a:t>
            </a:r>
          </a:p>
          <a:p>
            <a:pPr>
              <a:defRPr/>
            </a:pPr>
            <a:r>
              <a:rPr kumimoji="0" lang="en-US" altLang="ja-JP" sz="1050" kern="0" dirty="0">
                <a:solidFill>
                  <a:srgbClr val="000000"/>
                </a:solidFill>
                <a:latin typeface="Meiryo UI" panose="020B0604030504040204" pitchFamily="50" charset="-128"/>
                <a:ea typeface="Meiryo UI" panose="020B0604030504040204" pitchFamily="50" charset="-128"/>
              </a:rPr>
              <a:t>SDGs</a:t>
            </a:r>
            <a:r>
              <a:rPr kumimoji="0" lang="ja-JP" altLang="en-US" sz="1050" kern="0" dirty="0">
                <a:solidFill>
                  <a:srgbClr val="000000"/>
                </a:solidFill>
                <a:latin typeface="Meiryo UI" panose="020B0604030504040204" pitchFamily="50" charset="-128"/>
                <a:ea typeface="Meiryo UI" panose="020B0604030504040204" pitchFamily="50" charset="-128"/>
              </a:rPr>
              <a:t>普及啓発に関するイベント（映画祭など）、エリア内ボランティアへの参加など</a:t>
            </a:r>
          </a:p>
        </p:txBody>
      </p:sp>
      <p:sp>
        <p:nvSpPr>
          <p:cNvPr id="2" name="テキスト ボックス 1">
            <a:extLst>
              <a:ext uri="{FF2B5EF4-FFF2-40B4-BE49-F238E27FC236}">
                <a16:creationId xmlns:a16="http://schemas.microsoft.com/office/drawing/2014/main" id="{CC83FAD7-C20F-4382-A5CA-5C7D6278F7A4}"/>
              </a:ext>
            </a:extLst>
          </p:cNvPr>
          <p:cNvSpPr txBox="1"/>
          <p:nvPr/>
        </p:nvSpPr>
        <p:spPr>
          <a:xfrm>
            <a:off x="3317937" y="5274311"/>
            <a:ext cx="6463096" cy="1328569"/>
          </a:xfrm>
          <a:prstGeom prst="rect">
            <a:avLst/>
          </a:prstGeom>
          <a:solidFill>
            <a:schemeClr val="accent3">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wrap="square" lIns="0" tIns="0" rIns="0" bIns="0" rtlCol="0">
            <a:spAutoFit/>
          </a:bodyPr>
          <a:lstStyle/>
          <a:p>
            <a:pPr algn="l" defTabSz="1007772">
              <a:spcAft>
                <a:spcPts val="50"/>
              </a:spcAft>
              <a:buClr>
                <a:srgbClr val="000000"/>
              </a:buClr>
            </a:pPr>
            <a:r>
              <a:rPr kumimoji="1" lang="ja-JP" altLang="en-US" sz="1050" b="1" spc="100" dirty="0">
                <a:solidFill>
                  <a:schemeClr val="tx1"/>
                </a:solidFill>
              </a:rPr>
              <a:t>＜実証概要＞</a:t>
            </a:r>
            <a:endParaRPr kumimoji="1" lang="en-US" altLang="ja-JP" sz="1050" b="1" spc="100" dirty="0">
              <a:solidFill>
                <a:schemeClr val="tx1"/>
              </a:solidFill>
            </a:endParaRPr>
          </a:p>
          <a:p>
            <a:pPr marL="285750" indent="-285750" defTabSz="1007772">
              <a:spcAft>
                <a:spcPts val="50"/>
              </a:spcAft>
              <a:buClr>
                <a:srgbClr val="000000"/>
              </a:buClr>
              <a:buFont typeface="Arial" panose="020B0604020202020204" pitchFamily="34" charset="0"/>
              <a:buChar char="•"/>
            </a:pPr>
            <a:r>
              <a:rPr lang="ja-JP" altLang="en-US" sz="1000" spc="100" dirty="0">
                <a:solidFill>
                  <a:schemeClr val="tx1"/>
                </a:solidFill>
              </a:rPr>
              <a:t>主な対象者：大丸有エリアのオフィスワーカーおよび来街者</a:t>
            </a:r>
            <a:endParaRPr lang="en-US" altLang="ja-JP" sz="1000" spc="100" dirty="0">
              <a:solidFill>
                <a:schemeClr val="tx1"/>
              </a:solidFill>
            </a:endParaRPr>
          </a:p>
          <a:p>
            <a:pPr marL="285750" indent="-285750" defTabSz="1007772">
              <a:spcAft>
                <a:spcPts val="50"/>
              </a:spcAft>
              <a:buClr>
                <a:srgbClr val="000000"/>
              </a:buClr>
              <a:buFont typeface="Arial" panose="020B0604020202020204" pitchFamily="34" charset="0"/>
              <a:buChar char="•"/>
            </a:pPr>
            <a:r>
              <a:rPr lang="ja-JP" altLang="en-US" sz="1000" spc="100" dirty="0">
                <a:solidFill>
                  <a:schemeClr val="tx1"/>
                </a:solidFill>
              </a:rPr>
              <a:t>ポイントの発行主体：大丸有</a:t>
            </a:r>
            <a:r>
              <a:rPr lang="en-US" altLang="ja-JP" sz="1000" spc="100" dirty="0">
                <a:solidFill>
                  <a:schemeClr val="tx1"/>
                </a:solidFill>
              </a:rPr>
              <a:t>SDGs ACT5</a:t>
            </a:r>
            <a:r>
              <a:rPr lang="ja-JP" altLang="en-US" sz="1000" spc="100" dirty="0">
                <a:solidFill>
                  <a:schemeClr val="tx1"/>
                </a:solidFill>
              </a:rPr>
              <a:t>実行委員会</a:t>
            </a:r>
            <a:endParaRPr lang="en-US" altLang="ja-JP" sz="1000" spc="100" dirty="0">
              <a:solidFill>
                <a:schemeClr val="tx1"/>
              </a:solidFill>
            </a:endParaRPr>
          </a:p>
          <a:p>
            <a:pPr marL="285750" indent="-285750" algn="l" defTabSz="1007772">
              <a:spcAft>
                <a:spcPts val="50"/>
              </a:spcAft>
              <a:buClr>
                <a:srgbClr val="000000"/>
              </a:buClr>
              <a:buFont typeface="Arial" panose="020B0604020202020204" pitchFamily="34" charset="0"/>
              <a:buChar char="•"/>
            </a:pPr>
            <a:r>
              <a:rPr kumimoji="1" lang="ja-JP" altLang="en-US" sz="1000" spc="100" dirty="0">
                <a:solidFill>
                  <a:schemeClr val="tx1"/>
                </a:solidFill>
              </a:rPr>
              <a:t>期間：</a:t>
            </a:r>
            <a:r>
              <a:rPr kumimoji="1" lang="en-US" altLang="ja-JP" sz="1000" spc="100" dirty="0">
                <a:solidFill>
                  <a:schemeClr val="tx1"/>
                </a:solidFill>
              </a:rPr>
              <a:t>2021</a:t>
            </a:r>
            <a:r>
              <a:rPr kumimoji="1" lang="ja-JP" altLang="en-US" sz="1000" spc="100" dirty="0">
                <a:solidFill>
                  <a:schemeClr val="tx1"/>
                </a:solidFill>
              </a:rPr>
              <a:t>年</a:t>
            </a:r>
            <a:r>
              <a:rPr kumimoji="1" lang="en-US" altLang="ja-JP" sz="1000" spc="100" dirty="0">
                <a:solidFill>
                  <a:schemeClr val="tx1"/>
                </a:solidFill>
              </a:rPr>
              <a:t>5</a:t>
            </a:r>
            <a:r>
              <a:rPr kumimoji="1" lang="ja-JP" altLang="en-US" sz="1000" spc="100" dirty="0">
                <a:solidFill>
                  <a:schemeClr val="tx1"/>
                </a:solidFill>
              </a:rPr>
              <a:t>月</a:t>
            </a:r>
            <a:r>
              <a:rPr kumimoji="1" lang="en-US" altLang="ja-JP" sz="1000" spc="100" dirty="0">
                <a:solidFill>
                  <a:schemeClr val="tx1"/>
                </a:solidFill>
              </a:rPr>
              <a:t>10</a:t>
            </a:r>
            <a:r>
              <a:rPr kumimoji="1" lang="ja-JP" altLang="en-US" sz="1000" spc="100" dirty="0">
                <a:solidFill>
                  <a:schemeClr val="tx1"/>
                </a:solidFill>
              </a:rPr>
              <a:t>日より順次開始、</a:t>
            </a:r>
            <a:r>
              <a:rPr kumimoji="1" lang="en-US" altLang="ja-JP" sz="1000" spc="100" dirty="0">
                <a:solidFill>
                  <a:schemeClr val="tx1"/>
                </a:solidFill>
              </a:rPr>
              <a:t>2021</a:t>
            </a:r>
            <a:r>
              <a:rPr kumimoji="1" lang="ja-JP" altLang="en-US" sz="1000" spc="100" dirty="0">
                <a:solidFill>
                  <a:schemeClr val="tx1"/>
                </a:solidFill>
              </a:rPr>
              <a:t>年</a:t>
            </a:r>
            <a:r>
              <a:rPr kumimoji="1" lang="en-US" altLang="ja-JP" sz="1000" spc="100" dirty="0">
                <a:solidFill>
                  <a:schemeClr val="tx1"/>
                </a:solidFill>
              </a:rPr>
              <a:t>11</a:t>
            </a:r>
            <a:r>
              <a:rPr kumimoji="1" lang="ja-JP" altLang="en-US" sz="1000" spc="100" dirty="0">
                <a:solidFill>
                  <a:schemeClr val="tx1"/>
                </a:solidFill>
              </a:rPr>
              <a:t>月</a:t>
            </a:r>
            <a:r>
              <a:rPr kumimoji="1" lang="en-US" altLang="ja-JP" sz="1000" spc="100" dirty="0">
                <a:solidFill>
                  <a:schemeClr val="tx1"/>
                </a:solidFill>
              </a:rPr>
              <a:t>30</a:t>
            </a:r>
            <a:r>
              <a:rPr kumimoji="1" lang="ja-JP" altLang="en-US" sz="1000" spc="100" dirty="0">
                <a:solidFill>
                  <a:schemeClr val="tx1"/>
                </a:solidFill>
              </a:rPr>
              <a:t>日に終了予定</a:t>
            </a:r>
            <a:endParaRPr kumimoji="1" lang="en-US" altLang="ja-JP" sz="1000" spc="100" dirty="0">
              <a:solidFill>
                <a:schemeClr val="tx1"/>
              </a:solidFill>
            </a:endParaRPr>
          </a:p>
          <a:p>
            <a:pPr marL="742950" lvl="1" indent="-285750" defTabSz="1007772">
              <a:spcAft>
                <a:spcPts val="50"/>
              </a:spcAft>
              <a:buClr>
                <a:srgbClr val="000000"/>
              </a:buClr>
              <a:buFont typeface="Arial" panose="020B0604020202020204" pitchFamily="34" charset="0"/>
              <a:buChar char="•"/>
            </a:pPr>
            <a:r>
              <a:rPr lang="ja-JP" altLang="en-US" sz="1000" spc="100" dirty="0">
                <a:solidFill>
                  <a:schemeClr val="tx1"/>
                </a:solidFill>
              </a:rPr>
              <a:t>ポイントの付与・利用メニューごとに期間が異なることがあります</a:t>
            </a:r>
            <a:endParaRPr lang="en-US" altLang="ja-JP" sz="1000" spc="100" dirty="0">
              <a:solidFill>
                <a:schemeClr val="tx1"/>
              </a:solidFill>
            </a:endParaRPr>
          </a:p>
          <a:p>
            <a:pPr marL="742950" lvl="1" indent="-285750" defTabSz="1007772">
              <a:spcAft>
                <a:spcPts val="50"/>
              </a:spcAft>
              <a:buClr>
                <a:srgbClr val="000000"/>
              </a:buClr>
              <a:buFont typeface="Arial" panose="020B0604020202020204" pitchFamily="34" charset="0"/>
              <a:buChar char="•"/>
            </a:pPr>
            <a:r>
              <a:rPr lang="ja-JP" altLang="en-US" sz="1000" spc="100" dirty="0">
                <a:solidFill>
                  <a:schemeClr val="tx1"/>
                </a:solidFill>
              </a:rPr>
              <a:t>ポイント原資の予算上限に達した段階でポイント付与は終了します</a:t>
            </a:r>
            <a:endParaRPr kumimoji="1" lang="en-US" altLang="ja-JP" sz="1000" spc="100" dirty="0">
              <a:solidFill>
                <a:schemeClr val="tx1"/>
              </a:solidFill>
            </a:endParaRPr>
          </a:p>
          <a:p>
            <a:pPr marL="285750" indent="-285750" algn="l" defTabSz="1007772">
              <a:spcAft>
                <a:spcPts val="50"/>
              </a:spcAft>
              <a:buClr>
                <a:srgbClr val="000000"/>
              </a:buClr>
              <a:buFont typeface="Arial" panose="020B0604020202020204" pitchFamily="34" charset="0"/>
              <a:buChar char="•"/>
            </a:pPr>
            <a:r>
              <a:rPr kumimoji="1" lang="ja-JP" altLang="en-US" sz="1000" spc="100" dirty="0">
                <a:solidFill>
                  <a:schemeClr val="tx1"/>
                </a:solidFill>
              </a:rPr>
              <a:t>一人あたりポイント獲得上限：</a:t>
            </a:r>
            <a:r>
              <a:rPr kumimoji="1" lang="en-US" altLang="ja-JP" sz="1000" spc="100" dirty="0">
                <a:solidFill>
                  <a:schemeClr val="tx1"/>
                </a:solidFill>
              </a:rPr>
              <a:t>5000</a:t>
            </a:r>
            <a:r>
              <a:rPr kumimoji="1" lang="ja-JP" altLang="en-US" sz="1000" spc="100" dirty="0">
                <a:solidFill>
                  <a:schemeClr val="tx1"/>
                </a:solidFill>
              </a:rPr>
              <a:t>ポイント</a:t>
            </a:r>
            <a:endParaRPr kumimoji="1" lang="en-US" altLang="ja-JP" sz="1000" spc="100" dirty="0">
              <a:solidFill>
                <a:schemeClr val="tx1"/>
              </a:solidFill>
            </a:endParaRPr>
          </a:p>
          <a:p>
            <a:pPr marL="285750" indent="-285750" defTabSz="1007772">
              <a:spcAft>
                <a:spcPts val="50"/>
              </a:spcAft>
              <a:buClr>
                <a:srgbClr val="000000"/>
              </a:buClr>
              <a:buFont typeface="Arial" panose="020B0604020202020204" pitchFamily="34" charset="0"/>
              <a:buChar char="•"/>
            </a:pPr>
            <a:r>
              <a:rPr lang="ja-JP" altLang="en-US" sz="1000" spc="100" dirty="0">
                <a:solidFill>
                  <a:schemeClr val="tx1"/>
                </a:solidFill>
              </a:rPr>
              <a:t>実証の参加方法：スマートフォンアプリ「</a:t>
            </a:r>
            <a:r>
              <a:rPr lang="en-US" altLang="ja-JP" sz="1000" spc="100" dirty="0">
                <a:solidFill>
                  <a:schemeClr val="tx1"/>
                </a:solidFill>
              </a:rPr>
              <a:t>ACT5</a:t>
            </a:r>
            <a:r>
              <a:rPr lang="ja-JP" altLang="en-US" sz="1000" spc="100" dirty="0">
                <a:solidFill>
                  <a:schemeClr val="tx1"/>
                </a:solidFill>
              </a:rPr>
              <a:t>メンバーポイントアプリ」をダウンロードし、登録</a:t>
            </a:r>
            <a:endParaRPr kumimoji="1" lang="en-US" altLang="ja-JP" sz="1000" spc="100" dirty="0">
              <a:solidFill>
                <a:schemeClr val="tx1"/>
              </a:solidFill>
            </a:endParaRPr>
          </a:p>
        </p:txBody>
      </p:sp>
      <p:sp>
        <p:nvSpPr>
          <p:cNvPr id="5" name="正方形/長方形 4">
            <a:extLst>
              <a:ext uri="{FF2B5EF4-FFF2-40B4-BE49-F238E27FC236}">
                <a16:creationId xmlns:a16="http://schemas.microsoft.com/office/drawing/2014/main" id="{988CDC20-B0F3-485D-A3B7-5A8EB622CC34}"/>
              </a:ext>
            </a:extLst>
          </p:cNvPr>
          <p:cNvSpPr/>
          <p:nvPr/>
        </p:nvSpPr>
        <p:spPr>
          <a:xfrm>
            <a:off x="6335608" y="6602880"/>
            <a:ext cx="3098949" cy="258789"/>
          </a:xfrm>
          <a:prstGeom prst="rect">
            <a:avLst/>
          </a:prstGeom>
        </p:spPr>
        <p:txBody>
          <a:bodyPr wrap="square">
            <a:spAutoFit/>
          </a:bodyPr>
          <a:lstStyle/>
          <a:p>
            <a:pPr>
              <a:lnSpc>
                <a:spcPct val="120000"/>
              </a:lnSpc>
            </a:pPr>
            <a:r>
              <a:rPr lang="ja-JP" altLang="ja-JP" sz="1000" kern="100" dirty="0">
                <a:ea typeface="BIZ UDP明朝 Medium" panose="02020500000000000000" pitchFamily="18" charset="-128"/>
                <a:cs typeface="Times New Roman" panose="02020603050405020304" pitchFamily="18" charset="0"/>
              </a:rPr>
              <a:t>※</a:t>
            </a:r>
            <a:r>
              <a:rPr lang="en-US" altLang="ja-JP" sz="1000" kern="100" dirty="0">
                <a:ea typeface="BIZ UDP明朝 Medium" panose="02020500000000000000" pitchFamily="18" charset="-128"/>
                <a:cs typeface="Times New Roman" panose="02020603050405020304" pitchFamily="18" charset="0"/>
              </a:rPr>
              <a:t>QR</a:t>
            </a:r>
            <a:r>
              <a:rPr lang="ja-JP" altLang="ja-JP" sz="1000" kern="100" dirty="0">
                <a:ea typeface="BIZ UDP明朝 Medium" panose="02020500000000000000" pitchFamily="18" charset="-128"/>
                <a:cs typeface="Times New Roman" panose="02020603050405020304" pitchFamily="18" charset="0"/>
              </a:rPr>
              <a:t>コードは（株）デンソーウェーブの登録商標です</a:t>
            </a:r>
            <a:endParaRPr lang="ja-JP" altLang="ja-JP" sz="1000" kern="100" dirty="0">
              <a:effectLst/>
              <a:latin typeface="Times New Roman" panose="02020603050405020304" pitchFamily="18" charset="0"/>
              <a:ea typeface="ＭＳ 明朝" panose="02020609040205080304" pitchFamily="17" charset="-128"/>
            </a:endParaRPr>
          </a:p>
        </p:txBody>
      </p:sp>
      <p:sp>
        <p:nvSpPr>
          <p:cNvPr id="9" name="正方形/長方形 8">
            <a:extLst>
              <a:ext uri="{FF2B5EF4-FFF2-40B4-BE49-F238E27FC236}">
                <a16:creationId xmlns:a16="http://schemas.microsoft.com/office/drawing/2014/main" id="{E16C9F41-A6F1-4042-A6EF-AB769260B673}"/>
              </a:ext>
            </a:extLst>
          </p:cNvPr>
          <p:cNvSpPr/>
          <p:nvPr/>
        </p:nvSpPr>
        <p:spPr>
          <a:xfrm>
            <a:off x="7037319" y="3223097"/>
            <a:ext cx="2465740" cy="261610"/>
          </a:xfrm>
          <a:prstGeom prst="rect">
            <a:avLst/>
          </a:prstGeom>
        </p:spPr>
        <p:txBody>
          <a:bodyPr wrap="none">
            <a:spAutoFit/>
          </a:bodyPr>
          <a:lstStyle/>
          <a:p>
            <a:pPr lvl="0" algn="ctr">
              <a:spcBef>
                <a:spcPts val="200"/>
              </a:spcBef>
              <a:defRPr/>
            </a:pPr>
            <a:r>
              <a:rPr kumimoji="0" lang="ja-JP" altLang="en-US" sz="1100" b="1" kern="0" dirty="0">
                <a:solidFill>
                  <a:srgbClr val="000000"/>
                </a:solidFill>
                <a:latin typeface="Meiryo UI" panose="020B0604030504040204" pitchFamily="50" charset="-128"/>
                <a:ea typeface="Meiryo UI" panose="020B0604030504040204" pitchFamily="50" charset="-128"/>
              </a:rPr>
              <a:t>大丸有エリアの「丸の内ポイント」に交換</a:t>
            </a:r>
          </a:p>
        </p:txBody>
      </p:sp>
      <p:sp>
        <p:nvSpPr>
          <p:cNvPr id="13" name="正方形/長方形 12">
            <a:extLst>
              <a:ext uri="{FF2B5EF4-FFF2-40B4-BE49-F238E27FC236}">
                <a16:creationId xmlns:a16="http://schemas.microsoft.com/office/drawing/2014/main" id="{BEEE99E1-CA25-4FD7-881D-054CFB0B8B5C}"/>
              </a:ext>
            </a:extLst>
          </p:cNvPr>
          <p:cNvSpPr/>
          <p:nvPr/>
        </p:nvSpPr>
        <p:spPr>
          <a:xfrm>
            <a:off x="7090980" y="2148586"/>
            <a:ext cx="2401618" cy="261610"/>
          </a:xfrm>
          <a:prstGeom prst="rect">
            <a:avLst/>
          </a:prstGeom>
        </p:spPr>
        <p:txBody>
          <a:bodyPr wrap="none">
            <a:spAutoFit/>
          </a:bodyPr>
          <a:lstStyle/>
          <a:p>
            <a:pPr algn="ctr">
              <a:spcBef>
                <a:spcPts val="200"/>
              </a:spcBef>
              <a:defRPr/>
            </a:pPr>
            <a:r>
              <a:rPr kumimoji="0" lang="en-US" altLang="ja-JP" sz="1100" b="1" kern="0" dirty="0">
                <a:solidFill>
                  <a:srgbClr val="000000"/>
                </a:solidFill>
                <a:latin typeface="Meiryo UI" panose="020B0604030504040204" pitchFamily="50" charset="-128"/>
                <a:ea typeface="Meiryo UI" panose="020B0604030504040204" pitchFamily="50" charset="-128"/>
              </a:rPr>
              <a:t>5</a:t>
            </a:r>
            <a:r>
              <a:rPr kumimoji="0" lang="ja-JP" altLang="en-US" sz="1100" b="1" kern="0" dirty="0">
                <a:solidFill>
                  <a:srgbClr val="000000"/>
                </a:solidFill>
                <a:latin typeface="Meiryo UI" panose="020B0604030504040204" pitchFamily="50" charset="-128"/>
                <a:ea typeface="Meiryo UI" panose="020B0604030504040204" pitchFamily="50" charset="-128"/>
              </a:rPr>
              <a:t>つの</a:t>
            </a:r>
            <a:r>
              <a:rPr kumimoji="0" lang="en-US" altLang="ja-JP" sz="1100" b="1" kern="0" dirty="0">
                <a:solidFill>
                  <a:srgbClr val="000000"/>
                </a:solidFill>
                <a:latin typeface="Meiryo UI" panose="020B0604030504040204" pitchFamily="50" charset="-128"/>
                <a:ea typeface="Meiryo UI" panose="020B0604030504040204" pitchFamily="50" charset="-128"/>
              </a:rPr>
              <a:t>ACT</a:t>
            </a:r>
            <a:r>
              <a:rPr kumimoji="0" lang="ja-JP" altLang="en-US" sz="1100" b="1" kern="0" dirty="0">
                <a:solidFill>
                  <a:srgbClr val="000000"/>
                </a:solidFill>
                <a:latin typeface="Meiryo UI" panose="020B0604030504040204" pitchFamily="50" charset="-128"/>
                <a:ea typeface="Meiryo UI" panose="020B0604030504040204" pitchFamily="50" charset="-128"/>
              </a:rPr>
              <a:t>分野に紐づいた特典に交換</a:t>
            </a:r>
          </a:p>
        </p:txBody>
      </p:sp>
      <p:pic>
        <p:nvPicPr>
          <p:cNvPr id="4" name="図 3" descr="建物, ウィンドウ が含まれている画像&#10;&#10;自動的に生成された説明">
            <a:extLst>
              <a:ext uri="{FF2B5EF4-FFF2-40B4-BE49-F238E27FC236}">
                <a16:creationId xmlns:a16="http://schemas.microsoft.com/office/drawing/2014/main" id="{21BF19EC-C920-4A8B-A80C-ACB8AFA182C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435915" y="2688833"/>
            <a:ext cx="514306" cy="1113643"/>
          </a:xfrm>
          <a:prstGeom prst="rect">
            <a:avLst/>
          </a:prstGeom>
        </p:spPr>
      </p:pic>
    </p:spTree>
    <p:extLst>
      <p:ext uri="{BB962C8B-B14F-4D97-AF65-F5344CB8AC3E}">
        <p14:creationId xmlns:p14="http://schemas.microsoft.com/office/powerpoint/2010/main" val="3534990843"/>
      </p:ext>
    </p:extLst>
  </p:cSld>
  <p:clrMapOvr>
    <a:masterClrMapping/>
  </p:clrMapOvr>
</p:sld>
</file>

<file path=ppt/theme/theme1.xml><?xml version="1.0" encoding="utf-8"?>
<a:theme xmlns:a="http://schemas.openxmlformats.org/drawingml/2006/main" name="MRI_theme">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1_MRI_theme">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3.xml><?xml version="1.0" encoding="utf-8"?>
<a:theme xmlns:a="http://schemas.openxmlformats.org/drawingml/2006/main" name="P01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dirty="0" smtClean="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none" lIns="0" tIns="0" rIns="0" bIns="0" rtlCol="0">
        <a:spAutoFit/>
      </a:bodyPr>
      <a:lstStyle>
        <a:defPPr algn="l">
          <a:defRPr kumimoji="1" sz="1400" dirty="0" smtClean="0">
            <a:latin typeface="メイリオ" panose="020B0604030504040204" pitchFamily="50" charset="-128"/>
            <a:ea typeface="メイリオ" panose="020B0604030504040204" pitchFamily="50" charset="-128"/>
          </a:defRPr>
        </a:defPPr>
      </a:lstStyle>
    </a:txDef>
  </a:objectDefaults>
  <a:extraClrSchemeLst/>
</a:theme>
</file>

<file path=ppt/theme/theme4.xml><?xml version="1.0" encoding="utf-8"?>
<a:theme xmlns:a="http://schemas.openxmlformats.org/drawingml/2006/main" name="1_P01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tx1"/>
          </a:solidFill>
        </a:ln>
      </a:spPr>
      <a:bodyPr rot="0" spcFirstLastPara="0" vertOverflow="overflow" horzOverflow="overflow" vert="horz" wrap="square" lIns="72000" tIns="72000" rIns="72000" bIns="36000" numCol="1" spcCol="0" rtlCol="0" fromWordArt="0" anchor="t" anchorCtr="0" forceAA="0" compatLnSpc="1">
        <a:prstTxWarp prst="textNoShape">
          <a:avLst/>
        </a:prstTxWarp>
        <a:noAutofit/>
      </a:bodyPr>
      <a:lstStyle>
        <a:defPPr algn="l">
          <a:defRPr kumimoji="1" sz="1200" dirty="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none" lIns="0" tIns="0" rIns="0" bIns="0" rtlCol="0">
        <a:spAutoFit/>
      </a:bodyPr>
      <a:lstStyle>
        <a:defPPr algn="l">
          <a:defRPr kumimoji="1" sz="1400" dirty="0" smtClean="0">
            <a:latin typeface="メイリオ" panose="020B0604030504040204" pitchFamily="50" charset="-128"/>
            <a:ea typeface="メイリオ" panose="020B0604030504040204" pitchFamily="50" charset="-128"/>
          </a:defRPr>
        </a:defPPr>
      </a:lstStyle>
    </a:txDef>
  </a:objectDefaults>
  <a:extraClrSchemeLst/>
</a:theme>
</file>

<file path=ppt/theme/theme5.xml><?xml version="1.0" encoding="utf-8"?>
<a:theme xmlns:a="http://schemas.openxmlformats.org/drawingml/2006/main" name="A4版 投影">
  <a:themeElements>
    <a:clrScheme name="MRI 2021">
      <a:dk1>
        <a:srgbClr val="000000"/>
      </a:dk1>
      <a:lt1>
        <a:srgbClr val="FFFFFF"/>
      </a:lt1>
      <a:dk2>
        <a:srgbClr val="003B83"/>
      </a:dk2>
      <a:lt2>
        <a:srgbClr val="E2ECFD"/>
      </a:lt2>
      <a:accent1>
        <a:srgbClr val="003B83"/>
      </a:accent1>
      <a:accent2>
        <a:srgbClr val="3C82F5"/>
      </a:accent2>
      <a:accent3>
        <a:srgbClr val="329B73"/>
      </a:accent3>
      <a:accent4>
        <a:srgbClr val="DCA000"/>
      </a:accent4>
      <a:accent5>
        <a:srgbClr val="595757"/>
      </a:accent5>
      <a:accent6>
        <a:srgbClr val="DC003C"/>
      </a:accent6>
      <a:hlink>
        <a:srgbClr val="003B83"/>
      </a:hlink>
      <a:folHlink>
        <a:srgbClr val="3C82F5"/>
      </a:folHlink>
    </a:clrScheme>
    <a:fontScheme name="MRI_2021">
      <a:majorFont>
        <a:latin typeface="BIZ UDPゴシック"/>
        <a:ea typeface="BIZ UDPゴシック"/>
        <a:cs typeface="ＭＳ Ｐゴシック"/>
      </a:majorFont>
      <a:minorFont>
        <a:latin typeface="BIZ UDPゴシック"/>
        <a:ea typeface="BIZ UDPゴシック"/>
        <a:cs typeface="ＭＳ Ｐゴシック"/>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3ECFD"/>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defTabSz="1007772">
          <a:lnSpc>
            <a:spcPct val="120000"/>
          </a:lnSpc>
          <a:spcAft>
            <a:spcPts val="400"/>
          </a:spcAft>
          <a:buClr>
            <a:srgbClr val="000000"/>
          </a:buClr>
          <a:defRPr kumimoji="1" sz="1600" b="1" spc="100" dirty="0">
            <a:solidFill>
              <a:srgbClr val="3C82F4"/>
            </a:solidFill>
          </a:defRPr>
        </a:defPPr>
      </a:lstStyle>
    </a:txDef>
  </a:objectDefaults>
  <a:extraClrSchemeLst/>
  <a:extLst>
    <a:ext uri="{05A4C25C-085E-4340-85A3-A5531E510DB2}">
      <thm15:themeFamily xmlns:thm15="http://schemas.microsoft.com/office/thememl/2012/main" name="プレゼンテーション1" id="{2024C6F8-0DB8-4C91-BA3B-03CE8C04A76F}" vid="{F50EA360-493A-4533-A7E5-FAD467104179}"/>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MRI_theme</Template>
  <TotalTime>1852</TotalTime>
  <Words>375</Words>
  <Application>Microsoft Office PowerPoint</Application>
  <PresentationFormat>A4 210 x 297 mm</PresentationFormat>
  <Paragraphs>55</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5</vt:i4>
      </vt:variant>
      <vt:variant>
        <vt:lpstr>スライド タイトル</vt:lpstr>
      </vt:variant>
      <vt:variant>
        <vt:i4>1</vt:i4>
      </vt:variant>
    </vt:vector>
  </HeadingPairs>
  <TitlesOfParts>
    <vt:vector size="14" baseType="lpstr">
      <vt:lpstr>BIZ UDPゴシック</vt:lpstr>
      <vt:lpstr>Meiryo UI</vt:lpstr>
      <vt:lpstr>ＭＳ Ｐゴシック</vt:lpstr>
      <vt:lpstr>メイリオ</vt:lpstr>
      <vt:lpstr>游ゴシック</vt:lpstr>
      <vt:lpstr>Arial</vt:lpstr>
      <vt:lpstr>Times New Roman</vt:lpstr>
      <vt:lpstr>Wingdings</vt:lpstr>
      <vt:lpstr>MRI_theme</vt:lpstr>
      <vt:lpstr>1_MRI_theme</vt:lpstr>
      <vt:lpstr>P01_プレゼン_A4横_日本語版</vt:lpstr>
      <vt:lpstr>1_P01_プレゼン_A4横_日本語版</vt:lpstr>
      <vt:lpstr>A4版 投影</vt:lpstr>
      <vt:lpstr>別紙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実証概要</dc:title>
  <dc:creator>ISU 加藤 貴弘</dc:creator>
  <cp:lastModifiedBy>MRI</cp:lastModifiedBy>
  <cp:revision>118</cp:revision>
  <cp:lastPrinted>2019-11-06T02:10:26Z</cp:lastPrinted>
  <dcterms:created xsi:type="dcterms:W3CDTF">2019-11-05T08:59:39Z</dcterms:created>
  <dcterms:modified xsi:type="dcterms:W3CDTF">2021-04-22T14:08:07Z</dcterms:modified>
</cp:coreProperties>
</file>