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99" r:id="rId6"/>
    <p:sldId id="304" r:id="rId7"/>
    <p:sldId id="298" r:id="rId8"/>
    <p:sldId id="257" r:id="rId9"/>
    <p:sldId id="297" r:id="rId10"/>
    <p:sldId id="293" r:id="rId11"/>
    <p:sldId id="294" r:id="rId12"/>
    <p:sldId id="300" r:id="rId13"/>
    <p:sldId id="295" r:id="rId14"/>
    <p:sldId id="296" r:id="rId15"/>
    <p:sldId id="301" r:id="rId16"/>
    <p:sldId id="302" r:id="rId17"/>
    <p:sldId id="303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6EB9D-73F4-40E5-8FE8-E2C9E4EE4686}" v="239" dt="2021-11-12T10:57:20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77462" autoAdjust="0"/>
  </p:normalViewPr>
  <p:slideViewPr>
    <p:cSldViewPr snapToGrid="0">
      <p:cViewPr varScale="1">
        <p:scale>
          <a:sx n="69" d="100"/>
          <a:sy n="69" d="100"/>
        </p:scale>
        <p:origin x="849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image" Target="../media/image13.jp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image" Target="../media/image13.jp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image" Target="../media/image13.jp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image" Target="../media/image13.jp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4675F-F24D-472E-A751-5FFB93138A0D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14E82021-5482-45FA-8474-A2CBE23C83ED}">
      <dgm:prSet phldrT="[テキスト]" custT="1"/>
      <dgm:spPr/>
      <dgm:t>
        <a:bodyPr vert="eaVert"/>
        <a:lstStyle/>
        <a:p>
          <a:pPr algn="l"/>
          <a:r>
            <a:rPr kumimoji="1" lang="ja-JP" altLang="en-US" sz="2000" dirty="0">
              <a:latin typeface="游ゴシック Light" panose="020F0302020204030204"/>
            </a:rPr>
            <a:t>増え続ける共働き世帯となかなか解消しない保育園</a:t>
          </a:r>
          <a:r>
            <a:rPr kumimoji="1" lang="ja-JP" altLang="en-US" sz="2000" dirty="0"/>
            <a:t>・学童問題</a:t>
          </a:r>
        </a:p>
        <a:p>
          <a:pPr algn="l"/>
          <a:endParaRPr kumimoji="1" lang="ja-JP" altLang="en-US" sz="2000" dirty="0"/>
        </a:p>
      </dgm:t>
    </dgm:pt>
    <dgm:pt modelId="{979EEB7A-2F89-4D50-BCC3-134424DF1567}" type="parTrans" cxnId="{6E069ACA-D65E-4694-B995-4214FBA4A3B1}">
      <dgm:prSet/>
      <dgm:spPr/>
      <dgm:t>
        <a:bodyPr/>
        <a:lstStyle/>
        <a:p>
          <a:endParaRPr kumimoji="1" lang="ja-JP" altLang="en-US"/>
        </a:p>
      </dgm:t>
    </dgm:pt>
    <dgm:pt modelId="{C4B8DDFE-9DBF-4D62-B538-2B803E3A09DE}" type="sibTrans" cxnId="{6E069ACA-D65E-4694-B995-4214FBA4A3B1}">
      <dgm:prSet/>
      <dgm:spPr/>
      <dgm:t>
        <a:bodyPr/>
        <a:lstStyle/>
        <a:p>
          <a:endParaRPr kumimoji="1" lang="ja-JP" altLang="en-US"/>
        </a:p>
      </dgm:t>
    </dgm:pt>
    <dgm:pt modelId="{D498DCC4-553F-4EDC-A117-06934F684ACE}">
      <dgm:prSet phldrT="[テキスト]" custT="1"/>
      <dgm:spPr/>
      <dgm:t>
        <a:bodyPr vert="eaVert"/>
        <a:lstStyle/>
        <a:p>
          <a:pPr algn="l"/>
          <a:r>
            <a:rPr lang="ja-JP" altLang="en-US" sz="2400" b="0" i="0" dirty="0"/>
            <a:t>ちょっとした助け合いをしやすい制度があったらいいのに</a:t>
          </a:r>
          <a:r>
            <a:rPr lang="en-US" altLang="ja-JP" sz="2400" b="0" i="0" dirty="0"/>
            <a:t>…</a:t>
          </a:r>
          <a:endParaRPr kumimoji="1" lang="ja-JP" altLang="en-US" sz="2400" dirty="0"/>
        </a:p>
      </dgm:t>
    </dgm:pt>
    <dgm:pt modelId="{C918F3BF-E1A9-4204-AA34-4E3364EABDC8}" type="parTrans" cxnId="{03EEF723-8D00-4480-A9B3-BB403EEDAB06}">
      <dgm:prSet/>
      <dgm:spPr/>
      <dgm:t>
        <a:bodyPr/>
        <a:lstStyle/>
        <a:p>
          <a:endParaRPr kumimoji="1" lang="ja-JP" altLang="en-US"/>
        </a:p>
      </dgm:t>
    </dgm:pt>
    <dgm:pt modelId="{D1BC63DF-18F6-43C1-93AA-0C3376372CD7}" type="sibTrans" cxnId="{03EEF723-8D00-4480-A9B3-BB403EEDAB06}">
      <dgm:prSet/>
      <dgm:spPr/>
      <dgm:t>
        <a:bodyPr/>
        <a:lstStyle/>
        <a:p>
          <a:endParaRPr kumimoji="1" lang="ja-JP" altLang="en-US"/>
        </a:p>
      </dgm:t>
    </dgm:pt>
    <dgm:pt modelId="{7531DF6F-C498-45A7-A8D5-67EC2C047181}">
      <dgm:prSet custT="1"/>
      <dgm:spPr/>
      <dgm:t>
        <a:bodyPr vert="eaVert"/>
        <a:lstStyle/>
        <a:p>
          <a:pPr algn="l"/>
          <a:r>
            <a:rPr lang="ja-JP" altLang="en-US" sz="1400" b="0" i="0" dirty="0"/>
            <a:t>少子化対策 第二子以降も安心して子どもを生み定住出来る街にするため、出産費用、保育料を含めた保育・教育にかかる費用の完全無償化を目指し、子どもファーストのまちづくり・予算編成を組むべき</a:t>
          </a:r>
          <a:endParaRPr kumimoji="1" lang="ja-JP" altLang="en-US" sz="1400" dirty="0"/>
        </a:p>
      </dgm:t>
    </dgm:pt>
    <dgm:pt modelId="{7740087F-0B92-4594-8EAD-A209E01D6E84}" type="parTrans" cxnId="{F40B9D0B-CA2A-48A8-8157-98BCEC5293FE}">
      <dgm:prSet/>
      <dgm:spPr/>
      <dgm:t>
        <a:bodyPr/>
        <a:lstStyle/>
        <a:p>
          <a:endParaRPr kumimoji="1" lang="ja-JP" altLang="en-US"/>
        </a:p>
      </dgm:t>
    </dgm:pt>
    <dgm:pt modelId="{D479C609-3B86-4E69-9BEA-B7593DF2B3BE}" type="sibTrans" cxnId="{F40B9D0B-CA2A-48A8-8157-98BCEC5293FE}">
      <dgm:prSet/>
      <dgm:spPr/>
      <dgm:t>
        <a:bodyPr/>
        <a:lstStyle/>
        <a:p>
          <a:endParaRPr kumimoji="1" lang="ja-JP" altLang="en-US"/>
        </a:p>
      </dgm:t>
    </dgm:pt>
    <dgm:pt modelId="{728C4EF8-78CC-4EAA-9C89-9649F06E2112}">
      <dgm:prSet custT="1"/>
      <dgm:spPr/>
      <dgm:t>
        <a:bodyPr vert="eaVert"/>
        <a:lstStyle/>
        <a:p>
          <a:pPr algn="l"/>
          <a:r>
            <a:rPr kumimoji="1" lang="en-US" altLang="en-US" sz="3200" dirty="0"/>
            <a:t>0</a:t>
          </a:r>
          <a:r>
            <a:rPr kumimoji="1" lang="ja-JP" altLang="en-US" sz="3200" dirty="0"/>
            <a:t>か百か、選択の連続性</a:t>
          </a:r>
        </a:p>
      </dgm:t>
    </dgm:pt>
    <dgm:pt modelId="{0BF67932-8E6C-4C8C-9F1F-A64F7A647526}" type="parTrans" cxnId="{FEEA9203-8B66-42D7-9887-D5192F4D3675}">
      <dgm:prSet/>
      <dgm:spPr/>
      <dgm:t>
        <a:bodyPr/>
        <a:lstStyle/>
        <a:p>
          <a:endParaRPr kumimoji="1" lang="ja-JP" altLang="en-US"/>
        </a:p>
      </dgm:t>
    </dgm:pt>
    <dgm:pt modelId="{78613A7C-B3A3-48DC-9B8E-89A018B8C253}" type="sibTrans" cxnId="{FEEA9203-8B66-42D7-9887-D5192F4D3675}">
      <dgm:prSet/>
      <dgm:spPr/>
      <dgm:t>
        <a:bodyPr/>
        <a:lstStyle/>
        <a:p>
          <a:endParaRPr kumimoji="1" lang="ja-JP" altLang="en-US"/>
        </a:p>
      </dgm:t>
    </dgm:pt>
    <dgm:pt modelId="{D10A04AC-730E-4274-8190-AA600C7FF3D9}" type="pres">
      <dgm:prSet presAssocID="{2554675F-F24D-472E-A751-5FFB93138A0D}" presName="Name0" presStyleCnt="0">
        <dgm:presLayoutVars>
          <dgm:dir/>
          <dgm:resizeHandles val="exact"/>
        </dgm:presLayoutVars>
      </dgm:prSet>
      <dgm:spPr/>
    </dgm:pt>
    <dgm:pt modelId="{653ABF8F-FA38-434F-89EA-EA99174F17CF}" type="pres">
      <dgm:prSet presAssocID="{2554675F-F24D-472E-A751-5FFB93138A0D}" presName="bkgdShp" presStyleLbl="alignAccFollowNode1" presStyleIdx="0" presStyleCnt="1" custLinFactNeighborX="-67" custLinFactNeighborY="-10757"/>
      <dgm:spPr/>
    </dgm:pt>
    <dgm:pt modelId="{6015F36A-92D3-49B4-B667-70B8DFDAD81E}" type="pres">
      <dgm:prSet presAssocID="{2554675F-F24D-472E-A751-5FFB93138A0D}" presName="linComp" presStyleCnt="0"/>
      <dgm:spPr/>
    </dgm:pt>
    <dgm:pt modelId="{73D5BB34-CB71-4F20-B79F-85FE3B59242B}" type="pres">
      <dgm:prSet presAssocID="{14E82021-5482-45FA-8474-A2CBE23C83ED}" presName="compNode" presStyleCnt="0"/>
      <dgm:spPr/>
    </dgm:pt>
    <dgm:pt modelId="{89CC6446-B993-475D-AE55-AFF322D16D71}" type="pres">
      <dgm:prSet presAssocID="{14E82021-5482-45FA-8474-A2CBE23C83ED}" presName="node" presStyleLbl="node1" presStyleIdx="0" presStyleCnt="4">
        <dgm:presLayoutVars>
          <dgm:bulletEnabled val="1"/>
        </dgm:presLayoutVars>
      </dgm:prSet>
      <dgm:spPr/>
    </dgm:pt>
    <dgm:pt modelId="{9F913942-0EF8-4038-ADB2-129011819CE4}" type="pres">
      <dgm:prSet presAssocID="{14E82021-5482-45FA-8474-A2CBE23C83ED}" presName="invisiNode" presStyleLbl="node1" presStyleIdx="0" presStyleCnt="4"/>
      <dgm:spPr/>
    </dgm:pt>
    <dgm:pt modelId="{7FD14268-54B3-4E97-89B6-F9240C070CE0}" type="pres">
      <dgm:prSet presAssocID="{14E82021-5482-45FA-8474-A2CBE23C83ED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t="-30000" b="-30000"/>
          </a:stretch>
        </a:blipFill>
      </dgm:spPr>
    </dgm:pt>
    <dgm:pt modelId="{EADB3C90-B06F-4F8F-A4D7-6A1E619D87D9}" type="pres">
      <dgm:prSet presAssocID="{C4B8DDFE-9DBF-4D62-B538-2B803E3A09DE}" presName="sibTrans" presStyleLbl="sibTrans2D1" presStyleIdx="0" presStyleCnt="0"/>
      <dgm:spPr/>
    </dgm:pt>
    <dgm:pt modelId="{BFD4233A-E18E-4AF2-BD6C-869C76CC358F}" type="pres">
      <dgm:prSet presAssocID="{D498DCC4-553F-4EDC-A117-06934F684ACE}" presName="compNode" presStyleCnt="0"/>
      <dgm:spPr/>
    </dgm:pt>
    <dgm:pt modelId="{C6C46D53-DCE0-45B1-ADE7-9CBB262E253B}" type="pres">
      <dgm:prSet presAssocID="{D498DCC4-553F-4EDC-A117-06934F684ACE}" presName="node" presStyleLbl="node1" presStyleIdx="1" presStyleCnt="4">
        <dgm:presLayoutVars>
          <dgm:bulletEnabled val="1"/>
        </dgm:presLayoutVars>
      </dgm:prSet>
      <dgm:spPr/>
    </dgm:pt>
    <dgm:pt modelId="{2E003C08-8ED0-478E-8635-5299DCE1EE81}" type="pres">
      <dgm:prSet presAssocID="{D498DCC4-553F-4EDC-A117-06934F684ACE}" presName="invisiNode" presStyleLbl="node1" presStyleIdx="1" presStyleCnt="4"/>
      <dgm:spPr/>
    </dgm:pt>
    <dgm:pt modelId="{1FFFD3EF-5724-456E-9BD3-FB7F14802217}" type="pres">
      <dgm:prSet presAssocID="{D498DCC4-553F-4EDC-A117-06934F684ACE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</dgm:spPr>
    </dgm:pt>
    <dgm:pt modelId="{8932EF27-E1E9-4458-BC39-77FA31134ED2}" type="pres">
      <dgm:prSet presAssocID="{D1BC63DF-18F6-43C1-93AA-0C3376372CD7}" presName="sibTrans" presStyleLbl="sibTrans2D1" presStyleIdx="0" presStyleCnt="0"/>
      <dgm:spPr/>
    </dgm:pt>
    <dgm:pt modelId="{8FF503B2-C07B-400A-B8AA-D1BD293A6343}" type="pres">
      <dgm:prSet presAssocID="{7531DF6F-C498-45A7-A8D5-67EC2C047181}" presName="compNode" presStyleCnt="0"/>
      <dgm:spPr/>
    </dgm:pt>
    <dgm:pt modelId="{83B70859-CC92-497A-B826-6E46E20E6CA9}" type="pres">
      <dgm:prSet presAssocID="{7531DF6F-C498-45A7-A8D5-67EC2C047181}" presName="node" presStyleLbl="node1" presStyleIdx="2" presStyleCnt="4">
        <dgm:presLayoutVars>
          <dgm:bulletEnabled val="1"/>
        </dgm:presLayoutVars>
      </dgm:prSet>
      <dgm:spPr/>
    </dgm:pt>
    <dgm:pt modelId="{22B660AA-D606-455A-A7B7-A866D1B9E8F8}" type="pres">
      <dgm:prSet presAssocID="{7531DF6F-C498-45A7-A8D5-67EC2C047181}" presName="invisiNode" presStyleLbl="node1" presStyleIdx="2" presStyleCnt="4"/>
      <dgm:spPr/>
    </dgm:pt>
    <dgm:pt modelId="{27FD76CC-9BBA-4C6D-B809-EF6598440519}" type="pres">
      <dgm:prSet presAssocID="{7531DF6F-C498-45A7-A8D5-67EC2C047181}" presName="imagNode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3D633C6-FA54-4235-8DE5-DB7238E483B9}" type="pres">
      <dgm:prSet presAssocID="{D479C609-3B86-4E69-9BEA-B7593DF2B3BE}" presName="sibTrans" presStyleLbl="sibTrans2D1" presStyleIdx="0" presStyleCnt="0"/>
      <dgm:spPr/>
    </dgm:pt>
    <dgm:pt modelId="{0EFBE5BC-D360-44F2-835B-267F221C9EDC}" type="pres">
      <dgm:prSet presAssocID="{728C4EF8-78CC-4EAA-9C89-9649F06E2112}" presName="compNode" presStyleCnt="0"/>
      <dgm:spPr/>
    </dgm:pt>
    <dgm:pt modelId="{5173CF7A-882E-4D60-8800-A123BA5D33EB}" type="pres">
      <dgm:prSet presAssocID="{728C4EF8-78CC-4EAA-9C89-9649F06E2112}" presName="node" presStyleLbl="node1" presStyleIdx="3" presStyleCnt="4">
        <dgm:presLayoutVars>
          <dgm:bulletEnabled val="1"/>
        </dgm:presLayoutVars>
      </dgm:prSet>
      <dgm:spPr/>
    </dgm:pt>
    <dgm:pt modelId="{FB50AA2D-4BF2-4EE2-A7EE-8CC4A799F764}" type="pres">
      <dgm:prSet presAssocID="{728C4EF8-78CC-4EAA-9C89-9649F06E2112}" presName="invisiNode" presStyleLbl="node1" presStyleIdx="3" presStyleCnt="4"/>
      <dgm:spPr/>
    </dgm:pt>
    <dgm:pt modelId="{6433429C-43D2-4212-B774-B46FEDACAD3E}" type="pres">
      <dgm:prSet presAssocID="{728C4EF8-78CC-4EAA-9C89-9649F06E2112}" presName="imagNode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FEEA9203-8B66-42D7-9887-D5192F4D3675}" srcId="{2554675F-F24D-472E-A751-5FFB93138A0D}" destId="{728C4EF8-78CC-4EAA-9C89-9649F06E2112}" srcOrd="3" destOrd="0" parTransId="{0BF67932-8E6C-4C8C-9F1F-A64F7A647526}" sibTransId="{78613A7C-B3A3-48DC-9B8E-89A018B8C253}"/>
    <dgm:cxn modelId="{F40B9D0B-CA2A-48A8-8157-98BCEC5293FE}" srcId="{2554675F-F24D-472E-A751-5FFB93138A0D}" destId="{7531DF6F-C498-45A7-A8D5-67EC2C047181}" srcOrd="2" destOrd="0" parTransId="{7740087F-0B92-4594-8EAD-A209E01D6E84}" sibTransId="{D479C609-3B86-4E69-9BEA-B7593DF2B3BE}"/>
    <dgm:cxn modelId="{B78DCA0D-BF21-4FC2-B05F-95F2970B4087}" type="presOf" srcId="{D498DCC4-553F-4EDC-A117-06934F684ACE}" destId="{C6C46D53-DCE0-45B1-ADE7-9CBB262E253B}" srcOrd="0" destOrd="0" presId="urn:microsoft.com/office/officeart/2005/8/layout/pList2"/>
    <dgm:cxn modelId="{03EEF723-8D00-4480-A9B3-BB403EEDAB06}" srcId="{2554675F-F24D-472E-A751-5FFB93138A0D}" destId="{D498DCC4-553F-4EDC-A117-06934F684ACE}" srcOrd="1" destOrd="0" parTransId="{C918F3BF-E1A9-4204-AA34-4E3364EABDC8}" sibTransId="{D1BC63DF-18F6-43C1-93AA-0C3376372CD7}"/>
    <dgm:cxn modelId="{9C55A924-F875-44E4-859B-B45B5E6209B5}" type="presOf" srcId="{C4B8DDFE-9DBF-4D62-B538-2B803E3A09DE}" destId="{EADB3C90-B06F-4F8F-A4D7-6A1E619D87D9}" srcOrd="0" destOrd="0" presId="urn:microsoft.com/office/officeart/2005/8/layout/pList2"/>
    <dgm:cxn modelId="{EF827264-0989-407A-9E67-22D4DE2F49AD}" type="presOf" srcId="{7531DF6F-C498-45A7-A8D5-67EC2C047181}" destId="{83B70859-CC92-497A-B826-6E46E20E6CA9}" srcOrd="0" destOrd="0" presId="urn:microsoft.com/office/officeart/2005/8/layout/pList2"/>
    <dgm:cxn modelId="{CD101573-C634-40BD-81EF-2B8F1E464B87}" type="presOf" srcId="{14E82021-5482-45FA-8474-A2CBE23C83ED}" destId="{89CC6446-B993-475D-AE55-AFF322D16D71}" srcOrd="0" destOrd="0" presId="urn:microsoft.com/office/officeart/2005/8/layout/pList2"/>
    <dgm:cxn modelId="{D5EFB073-B7F4-461E-8B77-52B13E504624}" type="presOf" srcId="{2554675F-F24D-472E-A751-5FFB93138A0D}" destId="{D10A04AC-730E-4274-8190-AA600C7FF3D9}" srcOrd="0" destOrd="0" presId="urn:microsoft.com/office/officeart/2005/8/layout/pList2"/>
    <dgm:cxn modelId="{93587A76-7A61-41F2-841A-835850AC5D89}" type="presOf" srcId="{D479C609-3B86-4E69-9BEA-B7593DF2B3BE}" destId="{83D633C6-FA54-4235-8DE5-DB7238E483B9}" srcOrd="0" destOrd="0" presId="urn:microsoft.com/office/officeart/2005/8/layout/pList2"/>
    <dgm:cxn modelId="{2B6F25BE-62E2-49AA-874B-040B806A801B}" type="presOf" srcId="{728C4EF8-78CC-4EAA-9C89-9649F06E2112}" destId="{5173CF7A-882E-4D60-8800-A123BA5D33EB}" srcOrd="0" destOrd="0" presId="urn:microsoft.com/office/officeart/2005/8/layout/pList2"/>
    <dgm:cxn modelId="{6E069ACA-D65E-4694-B995-4214FBA4A3B1}" srcId="{2554675F-F24D-472E-A751-5FFB93138A0D}" destId="{14E82021-5482-45FA-8474-A2CBE23C83ED}" srcOrd="0" destOrd="0" parTransId="{979EEB7A-2F89-4D50-BCC3-134424DF1567}" sibTransId="{C4B8DDFE-9DBF-4D62-B538-2B803E3A09DE}"/>
    <dgm:cxn modelId="{B528E0DA-0619-4CFF-AFDC-F8F6E472F0F0}" type="presOf" srcId="{D1BC63DF-18F6-43C1-93AA-0C3376372CD7}" destId="{8932EF27-E1E9-4458-BC39-77FA31134ED2}" srcOrd="0" destOrd="0" presId="urn:microsoft.com/office/officeart/2005/8/layout/pList2"/>
    <dgm:cxn modelId="{C84CF3E5-A825-48CE-85F4-77A78120C307}" type="presParOf" srcId="{D10A04AC-730E-4274-8190-AA600C7FF3D9}" destId="{653ABF8F-FA38-434F-89EA-EA99174F17CF}" srcOrd="0" destOrd="0" presId="urn:microsoft.com/office/officeart/2005/8/layout/pList2"/>
    <dgm:cxn modelId="{83323ED8-B4AB-42D0-B12E-A8183B7107DD}" type="presParOf" srcId="{D10A04AC-730E-4274-8190-AA600C7FF3D9}" destId="{6015F36A-92D3-49B4-B667-70B8DFDAD81E}" srcOrd="1" destOrd="0" presId="urn:microsoft.com/office/officeart/2005/8/layout/pList2"/>
    <dgm:cxn modelId="{819B5AB3-71EC-4AE2-A58B-34DF4B87ABA2}" type="presParOf" srcId="{6015F36A-92D3-49B4-B667-70B8DFDAD81E}" destId="{73D5BB34-CB71-4F20-B79F-85FE3B59242B}" srcOrd="0" destOrd="0" presId="urn:microsoft.com/office/officeart/2005/8/layout/pList2"/>
    <dgm:cxn modelId="{F9F2EC2B-710F-4E44-BD2E-6F0BFA73BF77}" type="presParOf" srcId="{73D5BB34-CB71-4F20-B79F-85FE3B59242B}" destId="{89CC6446-B993-475D-AE55-AFF322D16D71}" srcOrd="0" destOrd="0" presId="urn:microsoft.com/office/officeart/2005/8/layout/pList2"/>
    <dgm:cxn modelId="{27B32800-7EA6-4912-9D6B-B18754E3AD4E}" type="presParOf" srcId="{73D5BB34-CB71-4F20-B79F-85FE3B59242B}" destId="{9F913942-0EF8-4038-ADB2-129011819CE4}" srcOrd="1" destOrd="0" presId="urn:microsoft.com/office/officeart/2005/8/layout/pList2"/>
    <dgm:cxn modelId="{F4DE2AFA-A643-410C-8B66-AA0190FFB87C}" type="presParOf" srcId="{73D5BB34-CB71-4F20-B79F-85FE3B59242B}" destId="{7FD14268-54B3-4E97-89B6-F9240C070CE0}" srcOrd="2" destOrd="0" presId="urn:microsoft.com/office/officeart/2005/8/layout/pList2"/>
    <dgm:cxn modelId="{BA4A1898-C35F-49D5-AF94-32F185259D24}" type="presParOf" srcId="{6015F36A-92D3-49B4-B667-70B8DFDAD81E}" destId="{EADB3C90-B06F-4F8F-A4D7-6A1E619D87D9}" srcOrd="1" destOrd="0" presId="urn:microsoft.com/office/officeart/2005/8/layout/pList2"/>
    <dgm:cxn modelId="{0C8EA111-71A9-4E7B-BD92-EB0D38B87CC9}" type="presParOf" srcId="{6015F36A-92D3-49B4-B667-70B8DFDAD81E}" destId="{BFD4233A-E18E-4AF2-BD6C-869C76CC358F}" srcOrd="2" destOrd="0" presId="urn:microsoft.com/office/officeart/2005/8/layout/pList2"/>
    <dgm:cxn modelId="{AD684352-796E-4C3E-9CB2-D7E931E24F72}" type="presParOf" srcId="{BFD4233A-E18E-4AF2-BD6C-869C76CC358F}" destId="{C6C46D53-DCE0-45B1-ADE7-9CBB262E253B}" srcOrd="0" destOrd="0" presId="urn:microsoft.com/office/officeart/2005/8/layout/pList2"/>
    <dgm:cxn modelId="{AD08F578-951A-42AF-B42C-055AAB7A4F88}" type="presParOf" srcId="{BFD4233A-E18E-4AF2-BD6C-869C76CC358F}" destId="{2E003C08-8ED0-478E-8635-5299DCE1EE81}" srcOrd="1" destOrd="0" presId="urn:microsoft.com/office/officeart/2005/8/layout/pList2"/>
    <dgm:cxn modelId="{D6D1177A-97D6-4C15-BB3E-C773A81D50A7}" type="presParOf" srcId="{BFD4233A-E18E-4AF2-BD6C-869C76CC358F}" destId="{1FFFD3EF-5724-456E-9BD3-FB7F14802217}" srcOrd="2" destOrd="0" presId="urn:microsoft.com/office/officeart/2005/8/layout/pList2"/>
    <dgm:cxn modelId="{E75F1836-66DF-4B90-9FE2-B1E4FA7A8B3C}" type="presParOf" srcId="{6015F36A-92D3-49B4-B667-70B8DFDAD81E}" destId="{8932EF27-E1E9-4458-BC39-77FA31134ED2}" srcOrd="3" destOrd="0" presId="urn:microsoft.com/office/officeart/2005/8/layout/pList2"/>
    <dgm:cxn modelId="{789A8467-E6D0-427C-86C7-22A4B9D9230E}" type="presParOf" srcId="{6015F36A-92D3-49B4-B667-70B8DFDAD81E}" destId="{8FF503B2-C07B-400A-B8AA-D1BD293A6343}" srcOrd="4" destOrd="0" presId="urn:microsoft.com/office/officeart/2005/8/layout/pList2"/>
    <dgm:cxn modelId="{2EBBDDCB-82CB-42A9-9B4C-CBB7F7EAF1A8}" type="presParOf" srcId="{8FF503B2-C07B-400A-B8AA-D1BD293A6343}" destId="{83B70859-CC92-497A-B826-6E46E20E6CA9}" srcOrd="0" destOrd="0" presId="urn:microsoft.com/office/officeart/2005/8/layout/pList2"/>
    <dgm:cxn modelId="{63DD4AE0-9DD6-47B9-97DC-6D5B31272C8B}" type="presParOf" srcId="{8FF503B2-C07B-400A-B8AA-D1BD293A6343}" destId="{22B660AA-D606-455A-A7B7-A866D1B9E8F8}" srcOrd="1" destOrd="0" presId="urn:microsoft.com/office/officeart/2005/8/layout/pList2"/>
    <dgm:cxn modelId="{01ADE8CA-A2D3-4A2D-83F1-B685C351FF2F}" type="presParOf" srcId="{8FF503B2-C07B-400A-B8AA-D1BD293A6343}" destId="{27FD76CC-9BBA-4C6D-B809-EF6598440519}" srcOrd="2" destOrd="0" presId="urn:microsoft.com/office/officeart/2005/8/layout/pList2"/>
    <dgm:cxn modelId="{976F952A-32FA-43F9-8085-74B53AFA0E7E}" type="presParOf" srcId="{6015F36A-92D3-49B4-B667-70B8DFDAD81E}" destId="{83D633C6-FA54-4235-8DE5-DB7238E483B9}" srcOrd="5" destOrd="0" presId="urn:microsoft.com/office/officeart/2005/8/layout/pList2"/>
    <dgm:cxn modelId="{9E91993A-3E49-4FC9-B030-2FE81E5FCB97}" type="presParOf" srcId="{6015F36A-92D3-49B4-B667-70B8DFDAD81E}" destId="{0EFBE5BC-D360-44F2-835B-267F221C9EDC}" srcOrd="6" destOrd="0" presId="urn:microsoft.com/office/officeart/2005/8/layout/pList2"/>
    <dgm:cxn modelId="{BB34A0C0-216F-4D30-8508-D20A5F0E05B0}" type="presParOf" srcId="{0EFBE5BC-D360-44F2-835B-267F221C9EDC}" destId="{5173CF7A-882E-4D60-8800-A123BA5D33EB}" srcOrd="0" destOrd="0" presId="urn:microsoft.com/office/officeart/2005/8/layout/pList2"/>
    <dgm:cxn modelId="{795150AA-9CC8-4DAA-B189-A6AFF29E7504}" type="presParOf" srcId="{0EFBE5BC-D360-44F2-835B-267F221C9EDC}" destId="{FB50AA2D-4BF2-4EE2-A7EE-8CC4A799F764}" srcOrd="1" destOrd="0" presId="urn:microsoft.com/office/officeart/2005/8/layout/pList2"/>
    <dgm:cxn modelId="{24C6D724-A43B-46A3-9CEA-5008D1B3CE84}" type="presParOf" srcId="{0EFBE5BC-D360-44F2-835B-267F221C9EDC}" destId="{6433429C-43D2-4212-B774-B46FEDACAD3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4675F-F24D-472E-A751-5FFB93138A0D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3FFE3361-0B36-4E49-B013-E847C6899EE1}">
      <dgm:prSet phldrT="[テキスト]" custT="1"/>
      <dgm:spPr/>
      <dgm:t>
        <a:bodyPr vert="eaVert"/>
        <a:lstStyle/>
        <a:p>
          <a:pPr algn="l"/>
          <a:r>
            <a:rPr kumimoji="1" lang="ja-JP" altLang="en-US" sz="1800" dirty="0"/>
            <a:t>意外と、独身が多い印象、婚活から支援すべきあとは、</a:t>
          </a:r>
          <a:r>
            <a:rPr kumimoji="1" lang="en-US" altLang="en-US" sz="1800" dirty="0"/>
            <a:t>DINKS</a:t>
          </a:r>
          <a:r>
            <a:rPr kumimoji="1" lang="ja-JP" altLang="en-US" sz="1800" dirty="0"/>
            <a:t>が子供を産むイメージなどをできるような支援</a:t>
          </a:r>
        </a:p>
        <a:p>
          <a:pPr algn="l"/>
          <a:endParaRPr kumimoji="1" lang="ja-JP" altLang="en-US" sz="1800" dirty="0"/>
        </a:p>
      </dgm:t>
    </dgm:pt>
    <dgm:pt modelId="{18DC4CAE-8872-4324-A46B-3485EF0E3EC5}" type="parTrans" cxnId="{C1C57C81-19AC-4A20-B741-D70D1AA0C143}">
      <dgm:prSet/>
      <dgm:spPr/>
      <dgm:t>
        <a:bodyPr/>
        <a:lstStyle/>
        <a:p>
          <a:endParaRPr kumimoji="1" lang="ja-JP" altLang="en-US"/>
        </a:p>
      </dgm:t>
    </dgm:pt>
    <dgm:pt modelId="{AFDC9A56-6E66-4735-948B-8F44675B9F76}" type="sibTrans" cxnId="{C1C57C81-19AC-4A20-B741-D70D1AA0C143}">
      <dgm:prSet/>
      <dgm:spPr/>
      <dgm:t>
        <a:bodyPr/>
        <a:lstStyle/>
        <a:p>
          <a:endParaRPr kumimoji="1" lang="ja-JP" altLang="en-US"/>
        </a:p>
      </dgm:t>
    </dgm:pt>
    <dgm:pt modelId="{173BF9E6-8F60-49F1-9513-5ECFEDE85B56}">
      <dgm:prSet custT="1"/>
      <dgm:spPr/>
      <dgm:t>
        <a:bodyPr vert="eaVert"/>
        <a:lstStyle/>
        <a:p>
          <a:pPr algn="l"/>
          <a:r>
            <a:rPr kumimoji="1" lang="ja-JP" altLang="en-US" sz="2800" dirty="0"/>
            <a:t>出産費用や子育てにお金がかかる</a:t>
          </a:r>
        </a:p>
      </dgm:t>
    </dgm:pt>
    <dgm:pt modelId="{6C290D2F-E391-4BBA-A2DB-07DA5B2B117C}" type="sibTrans" cxnId="{AB662831-0491-40C1-AE9E-DA3C8D2D7490}">
      <dgm:prSet/>
      <dgm:spPr/>
      <dgm:t>
        <a:bodyPr/>
        <a:lstStyle/>
        <a:p>
          <a:endParaRPr kumimoji="1" lang="ja-JP" altLang="en-US"/>
        </a:p>
      </dgm:t>
    </dgm:pt>
    <dgm:pt modelId="{FA9CF54A-9D50-4364-881B-EDF7B9CB2F38}" type="parTrans" cxnId="{AB662831-0491-40C1-AE9E-DA3C8D2D7490}">
      <dgm:prSet/>
      <dgm:spPr/>
      <dgm:t>
        <a:bodyPr/>
        <a:lstStyle/>
        <a:p>
          <a:endParaRPr kumimoji="1" lang="ja-JP" altLang="en-US"/>
        </a:p>
      </dgm:t>
    </dgm:pt>
    <dgm:pt modelId="{4CF4524B-C165-4D2B-AFCE-2C3806CD0678}">
      <dgm:prSet custT="1"/>
      <dgm:spPr/>
      <dgm:t>
        <a:bodyPr vert="eaVert" anchor="ctr"/>
        <a:lstStyle/>
        <a:p>
          <a:pPr algn="l"/>
          <a:r>
            <a:rPr kumimoji="1" lang="ja-JP" altLang="en-US" sz="3200" dirty="0"/>
            <a:t>福祉政策の限界</a:t>
          </a:r>
        </a:p>
      </dgm:t>
    </dgm:pt>
    <dgm:pt modelId="{57BA1317-CD22-4D1F-BBEE-E7D68F751CE2}" type="sibTrans" cxnId="{DBF8AA8A-4563-4F8C-B49E-C18AC47554D8}">
      <dgm:prSet/>
      <dgm:spPr/>
      <dgm:t>
        <a:bodyPr/>
        <a:lstStyle/>
        <a:p>
          <a:endParaRPr kumimoji="1" lang="ja-JP" altLang="en-US"/>
        </a:p>
      </dgm:t>
    </dgm:pt>
    <dgm:pt modelId="{3CD50141-1B1A-42E3-939A-4FDD82AD7AB3}" type="parTrans" cxnId="{DBF8AA8A-4563-4F8C-B49E-C18AC47554D8}">
      <dgm:prSet/>
      <dgm:spPr/>
      <dgm:t>
        <a:bodyPr/>
        <a:lstStyle/>
        <a:p>
          <a:endParaRPr kumimoji="1" lang="ja-JP" altLang="en-US"/>
        </a:p>
      </dgm:t>
    </dgm:pt>
    <dgm:pt modelId="{B0132FF3-739C-4CE7-8F93-A6279E804503}">
      <dgm:prSet custT="1"/>
      <dgm:spPr/>
      <dgm:t>
        <a:bodyPr vert="eaVert"/>
        <a:lstStyle/>
        <a:p>
          <a:pPr algn="l"/>
          <a:r>
            <a:rPr kumimoji="1" lang="ja-JP" altLang="en-US" sz="2400" dirty="0"/>
            <a:t>小学校卒業以降、バラバラになってしまう。</a:t>
          </a:r>
        </a:p>
      </dgm:t>
    </dgm:pt>
    <dgm:pt modelId="{B5088146-F3E4-44F4-989F-692E2E2AC6F4}" type="sibTrans" cxnId="{5C815813-D706-471E-AE3B-3EACB23C04D6}">
      <dgm:prSet/>
      <dgm:spPr/>
      <dgm:t>
        <a:bodyPr/>
        <a:lstStyle/>
        <a:p>
          <a:endParaRPr kumimoji="1" lang="ja-JP" altLang="en-US"/>
        </a:p>
      </dgm:t>
    </dgm:pt>
    <dgm:pt modelId="{BC7BEFE3-C663-4B2D-8F49-0517F994FE9B}" type="parTrans" cxnId="{5C815813-D706-471E-AE3B-3EACB23C04D6}">
      <dgm:prSet/>
      <dgm:spPr/>
      <dgm:t>
        <a:bodyPr/>
        <a:lstStyle/>
        <a:p>
          <a:endParaRPr kumimoji="1" lang="ja-JP" altLang="en-US"/>
        </a:p>
      </dgm:t>
    </dgm:pt>
    <dgm:pt modelId="{D10A04AC-730E-4274-8190-AA600C7FF3D9}" type="pres">
      <dgm:prSet presAssocID="{2554675F-F24D-472E-A751-5FFB93138A0D}" presName="Name0" presStyleCnt="0">
        <dgm:presLayoutVars>
          <dgm:dir/>
          <dgm:resizeHandles val="exact"/>
        </dgm:presLayoutVars>
      </dgm:prSet>
      <dgm:spPr/>
    </dgm:pt>
    <dgm:pt modelId="{653ABF8F-FA38-434F-89EA-EA99174F17CF}" type="pres">
      <dgm:prSet presAssocID="{2554675F-F24D-472E-A751-5FFB93138A0D}" presName="bkgdShp" presStyleLbl="alignAccFollowNode1" presStyleIdx="0" presStyleCnt="1"/>
      <dgm:spPr/>
    </dgm:pt>
    <dgm:pt modelId="{6015F36A-92D3-49B4-B667-70B8DFDAD81E}" type="pres">
      <dgm:prSet presAssocID="{2554675F-F24D-472E-A751-5FFB93138A0D}" presName="linComp" presStyleCnt="0"/>
      <dgm:spPr/>
    </dgm:pt>
    <dgm:pt modelId="{2F52FD98-DD70-47EE-A890-0D93403C71E5}" type="pres">
      <dgm:prSet presAssocID="{3FFE3361-0B36-4E49-B013-E847C6899EE1}" presName="compNode" presStyleCnt="0"/>
      <dgm:spPr/>
    </dgm:pt>
    <dgm:pt modelId="{14422323-7519-447D-9633-3F3EDDD85EF3}" type="pres">
      <dgm:prSet presAssocID="{3FFE3361-0B36-4E49-B013-E847C6899EE1}" presName="node" presStyleLbl="node1" presStyleIdx="0" presStyleCnt="4">
        <dgm:presLayoutVars>
          <dgm:bulletEnabled val="1"/>
        </dgm:presLayoutVars>
      </dgm:prSet>
      <dgm:spPr/>
    </dgm:pt>
    <dgm:pt modelId="{815EFD61-1E6A-4672-9E80-AF9D14CEB221}" type="pres">
      <dgm:prSet presAssocID="{3FFE3361-0B36-4E49-B013-E847C6899EE1}" presName="invisiNode" presStyleLbl="node1" presStyleIdx="0" presStyleCnt="4"/>
      <dgm:spPr/>
    </dgm:pt>
    <dgm:pt modelId="{83AD1A4A-40AC-467F-A9E8-EEF60ACB7228}" type="pres">
      <dgm:prSet presAssocID="{3FFE3361-0B36-4E49-B013-E847C6899EE1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t="-30000" b="-30000"/>
          </a:stretch>
        </a:blipFill>
      </dgm:spPr>
    </dgm:pt>
    <dgm:pt modelId="{DB5AE224-E6E8-4648-9E43-0A25CFF078E9}" type="pres">
      <dgm:prSet presAssocID="{AFDC9A56-6E66-4735-948B-8F44675B9F76}" presName="sibTrans" presStyleLbl="sibTrans2D1" presStyleIdx="0" presStyleCnt="0"/>
      <dgm:spPr/>
    </dgm:pt>
    <dgm:pt modelId="{6599DC06-0D6C-4A62-9F9F-449F9FF03B12}" type="pres">
      <dgm:prSet presAssocID="{B0132FF3-739C-4CE7-8F93-A6279E804503}" presName="compNode" presStyleCnt="0"/>
      <dgm:spPr/>
    </dgm:pt>
    <dgm:pt modelId="{B877EF33-CF07-4057-B5FB-6C9B77550A77}" type="pres">
      <dgm:prSet presAssocID="{B0132FF3-739C-4CE7-8F93-A6279E804503}" presName="node" presStyleLbl="node1" presStyleIdx="1" presStyleCnt="4">
        <dgm:presLayoutVars>
          <dgm:bulletEnabled val="1"/>
        </dgm:presLayoutVars>
      </dgm:prSet>
      <dgm:spPr/>
    </dgm:pt>
    <dgm:pt modelId="{4D68B752-0B34-4EDC-99A8-9D5E0EED3084}" type="pres">
      <dgm:prSet presAssocID="{B0132FF3-739C-4CE7-8F93-A6279E804503}" presName="invisiNode" presStyleLbl="node1" presStyleIdx="1" presStyleCnt="4"/>
      <dgm:spPr/>
    </dgm:pt>
    <dgm:pt modelId="{4495D3C3-3690-4608-B4F0-7376933A2886}" type="pres">
      <dgm:prSet presAssocID="{B0132FF3-739C-4CE7-8F93-A6279E804503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t="-30000" b="-30000"/>
          </a:stretch>
        </a:blipFill>
      </dgm:spPr>
    </dgm:pt>
    <dgm:pt modelId="{A722E074-9717-4908-B325-710F53A866A0}" type="pres">
      <dgm:prSet presAssocID="{B5088146-F3E4-44F4-989F-692E2E2AC6F4}" presName="sibTrans" presStyleLbl="sibTrans2D1" presStyleIdx="0" presStyleCnt="0"/>
      <dgm:spPr/>
    </dgm:pt>
    <dgm:pt modelId="{748A2118-3962-4E66-AD16-697A86366F91}" type="pres">
      <dgm:prSet presAssocID="{173BF9E6-8F60-49F1-9513-5ECFEDE85B56}" presName="compNode" presStyleCnt="0"/>
      <dgm:spPr/>
    </dgm:pt>
    <dgm:pt modelId="{9685202E-36BB-432A-B3F2-401685417F0E}" type="pres">
      <dgm:prSet presAssocID="{173BF9E6-8F60-49F1-9513-5ECFEDE85B56}" presName="node" presStyleLbl="node1" presStyleIdx="2" presStyleCnt="4">
        <dgm:presLayoutVars>
          <dgm:bulletEnabled val="1"/>
        </dgm:presLayoutVars>
      </dgm:prSet>
      <dgm:spPr/>
    </dgm:pt>
    <dgm:pt modelId="{CA0D4E34-C77D-47C7-9F83-1B10AC041573}" type="pres">
      <dgm:prSet presAssocID="{173BF9E6-8F60-49F1-9513-5ECFEDE85B56}" presName="invisiNode" presStyleLbl="node1" presStyleIdx="2" presStyleCnt="4"/>
      <dgm:spPr/>
    </dgm:pt>
    <dgm:pt modelId="{B7DEF7AC-4C78-413F-BE42-AEDFD5962EF0}" type="pres">
      <dgm:prSet presAssocID="{173BF9E6-8F60-49F1-9513-5ECFEDE85B56}" presName="imagNode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4CF5ED0E-437B-45BA-B602-C845ECFC453C}" type="pres">
      <dgm:prSet presAssocID="{6C290D2F-E391-4BBA-A2DB-07DA5B2B117C}" presName="sibTrans" presStyleLbl="sibTrans2D1" presStyleIdx="0" presStyleCnt="0"/>
      <dgm:spPr/>
    </dgm:pt>
    <dgm:pt modelId="{D5C20755-D207-4AD2-8D67-53A4AFC72D47}" type="pres">
      <dgm:prSet presAssocID="{4CF4524B-C165-4D2B-AFCE-2C3806CD0678}" presName="compNode" presStyleCnt="0"/>
      <dgm:spPr/>
    </dgm:pt>
    <dgm:pt modelId="{37C3085C-A37C-4423-9B61-275D39984DFA}" type="pres">
      <dgm:prSet presAssocID="{4CF4524B-C165-4D2B-AFCE-2C3806CD0678}" presName="node" presStyleLbl="node1" presStyleIdx="3" presStyleCnt="4">
        <dgm:presLayoutVars>
          <dgm:bulletEnabled val="1"/>
        </dgm:presLayoutVars>
      </dgm:prSet>
      <dgm:spPr/>
    </dgm:pt>
    <dgm:pt modelId="{962D5EC8-A22D-4BB5-A331-70A32F643E76}" type="pres">
      <dgm:prSet presAssocID="{4CF4524B-C165-4D2B-AFCE-2C3806CD0678}" presName="invisiNode" presStyleLbl="node1" presStyleIdx="3" presStyleCnt="4"/>
      <dgm:spPr/>
    </dgm:pt>
    <dgm:pt modelId="{08336767-9745-4AF6-AA04-849C28458158}" type="pres">
      <dgm:prSet presAssocID="{4CF4524B-C165-4D2B-AFCE-2C3806CD0678}" presName="imagNode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47291113-E993-4159-946F-A959279C95B7}" type="presOf" srcId="{4CF4524B-C165-4D2B-AFCE-2C3806CD0678}" destId="{37C3085C-A37C-4423-9B61-275D39984DFA}" srcOrd="0" destOrd="0" presId="urn:microsoft.com/office/officeart/2005/8/layout/pList2"/>
    <dgm:cxn modelId="{5C815813-D706-471E-AE3B-3EACB23C04D6}" srcId="{2554675F-F24D-472E-A751-5FFB93138A0D}" destId="{B0132FF3-739C-4CE7-8F93-A6279E804503}" srcOrd="1" destOrd="0" parTransId="{BC7BEFE3-C663-4B2D-8F49-0517F994FE9B}" sibTransId="{B5088146-F3E4-44F4-989F-692E2E2AC6F4}"/>
    <dgm:cxn modelId="{356DFA1A-DB90-4E44-BD9F-55530AC565B8}" type="presOf" srcId="{B5088146-F3E4-44F4-989F-692E2E2AC6F4}" destId="{A722E074-9717-4908-B325-710F53A866A0}" srcOrd="0" destOrd="0" presId="urn:microsoft.com/office/officeart/2005/8/layout/pList2"/>
    <dgm:cxn modelId="{AB662831-0491-40C1-AE9E-DA3C8D2D7490}" srcId="{2554675F-F24D-472E-A751-5FFB93138A0D}" destId="{173BF9E6-8F60-49F1-9513-5ECFEDE85B56}" srcOrd="2" destOrd="0" parTransId="{FA9CF54A-9D50-4364-881B-EDF7B9CB2F38}" sibTransId="{6C290D2F-E391-4BBA-A2DB-07DA5B2B117C}"/>
    <dgm:cxn modelId="{650ED652-EBF4-4F18-AC93-0EC5EE42E093}" type="presOf" srcId="{6C290D2F-E391-4BBA-A2DB-07DA5B2B117C}" destId="{4CF5ED0E-437B-45BA-B602-C845ECFC453C}" srcOrd="0" destOrd="0" presId="urn:microsoft.com/office/officeart/2005/8/layout/pList2"/>
    <dgm:cxn modelId="{D5EFB073-B7F4-461E-8B77-52B13E504624}" type="presOf" srcId="{2554675F-F24D-472E-A751-5FFB93138A0D}" destId="{D10A04AC-730E-4274-8190-AA600C7FF3D9}" srcOrd="0" destOrd="0" presId="urn:microsoft.com/office/officeart/2005/8/layout/pList2"/>
    <dgm:cxn modelId="{C1C57C81-19AC-4A20-B741-D70D1AA0C143}" srcId="{2554675F-F24D-472E-A751-5FFB93138A0D}" destId="{3FFE3361-0B36-4E49-B013-E847C6899EE1}" srcOrd="0" destOrd="0" parTransId="{18DC4CAE-8872-4324-A46B-3485EF0E3EC5}" sibTransId="{AFDC9A56-6E66-4735-948B-8F44675B9F76}"/>
    <dgm:cxn modelId="{80463283-5C5D-4286-A892-267BFA27CE5E}" type="presOf" srcId="{B0132FF3-739C-4CE7-8F93-A6279E804503}" destId="{B877EF33-CF07-4057-B5FB-6C9B77550A77}" srcOrd="0" destOrd="0" presId="urn:microsoft.com/office/officeart/2005/8/layout/pList2"/>
    <dgm:cxn modelId="{DBF8AA8A-4563-4F8C-B49E-C18AC47554D8}" srcId="{2554675F-F24D-472E-A751-5FFB93138A0D}" destId="{4CF4524B-C165-4D2B-AFCE-2C3806CD0678}" srcOrd="3" destOrd="0" parTransId="{3CD50141-1B1A-42E3-939A-4FDD82AD7AB3}" sibTransId="{57BA1317-CD22-4D1F-BBEE-E7D68F751CE2}"/>
    <dgm:cxn modelId="{AF393B8B-C3E6-482F-AFCE-721BED1B0290}" type="presOf" srcId="{AFDC9A56-6E66-4735-948B-8F44675B9F76}" destId="{DB5AE224-E6E8-4648-9E43-0A25CFF078E9}" srcOrd="0" destOrd="0" presId="urn:microsoft.com/office/officeart/2005/8/layout/pList2"/>
    <dgm:cxn modelId="{91C936B3-C1CE-4DAC-83B5-69C62F520B8B}" type="presOf" srcId="{173BF9E6-8F60-49F1-9513-5ECFEDE85B56}" destId="{9685202E-36BB-432A-B3F2-401685417F0E}" srcOrd="0" destOrd="0" presId="urn:microsoft.com/office/officeart/2005/8/layout/pList2"/>
    <dgm:cxn modelId="{257639F3-9E9B-4BC9-BE57-A3365B902036}" type="presOf" srcId="{3FFE3361-0B36-4E49-B013-E847C6899EE1}" destId="{14422323-7519-447D-9633-3F3EDDD85EF3}" srcOrd="0" destOrd="0" presId="urn:microsoft.com/office/officeart/2005/8/layout/pList2"/>
    <dgm:cxn modelId="{C84CF3E5-A825-48CE-85F4-77A78120C307}" type="presParOf" srcId="{D10A04AC-730E-4274-8190-AA600C7FF3D9}" destId="{653ABF8F-FA38-434F-89EA-EA99174F17CF}" srcOrd="0" destOrd="0" presId="urn:microsoft.com/office/officeart/2005/8/layout/pList2"/>
    <dgm:cxn modelId="{83323ED8-B4AB-42D0-B12E-A8183B7107DD}" type="presParOf" srcId="{D10A04AC-730E-4274-8190-AA600C7FF3D9}" destId="{6015F36A-92D3-49B4-B667-70B8DFDAD81E}" srcOrd="1" destOrd="0" presId="urn:microsoft.com/office/officeart/2005/8/layout/pList2"/>
    <dgm:cxn modelId="{1882E043-D32E-4884-B57C-147ACB22EAF5}" type="presParOf" srcId="{6015F36A-92D3-49B4-B667-70B8DFDAD81E}" destId="{2F52FD98-DD70-47EE-A890-0D93403C71E5}" srcOrd="0" destOrd="0" presId="urn:microsoft.com/office/officeart/2005/8/layout/pList2"/>
    <dgm:cxn modelId="{CE8B82AD-7AA5-4663-9638-594B4C5BD63D}" type="presParOf" srcId="{2F52FD98-DD70-47EE-A890-0D93403C71E5}" destId="{14422323-7519-447D-9633-3F3EDDD85EF3}" srcOrd="0" destOrd="0" presId="urn:microsoft.com/office/officeart/2005/8/layout/pList2"/>
    <dgm:cxn modelId="{B01E7B6D-45DD-4107-9745-E68FF8507FD7}" type="presParOf" srcId="{2F52FD98-DD70-47EE-A890-0D93403C71E5}" destId="{815EFD61-1E6A-4672-9E80-AF9D14CEB221}" srcOrd="1" destOrd="0" presId="urn:microsoft.com/office/officeart/2005/8/layout/pList2"/>
    <dgm:cxn modelId="{9051ACE2-4194-4480-BBED-505D54B568B6}" type="presParOf" srcId="{2F52FD98-DD70-47EE-A890-0D93403C71E5}" destId="{83AD1A4A-40AC-467F-A9E8-EEF60ACB7228}" srcOrd="2" destOrd="0" presId="urn:microsoft.com/office/officeart/2005/8/layout/pList2"/>
    <dgm:cxn modelId="{BDE171E4-5028-40CF-B25C-97A3748AD90D}" type="presParOf" srcId="{6015F36A-92D3-49B4-B667-70B8DFDAD81E}" destId="{DB5AE224-E6E8-4648-9E43-0A25CFF078E9}" srcOrd="1" destOrd="0" presId="urn:microsoft.com/office/officeart/2005/8/layout/pList2"/>
    <dgm:cxn modelId="{7A741059-2BFD-4B0C-AFAC-8FA9254383B9}" type="presParOf" srcId="{6015F36A-92D3-49B4-B667-70B8DFDAD81E}" destId="{6599DC06-0D6C-4A62-9F9F-449F9FF03B12}" srcOrd="2" destOrd="0" presId="urn:microsoft.com/office/officeart/2005/8/layout/pList2"/>
    <dgm:cxn modelId="{B10263CE-178C-40CE-9C23-EAD2F439409D}" type="presParOf" srcId="{6599DC06-0D6C-4A62-9F9F-449F9FF03B12}" destId="{B877EF33-CF07-4057-B5FB-6C9B77550A77}" srcOrd="0" destOrd="0" presId="urn:microsoft.com/office/officeart/2005/8/layout/pList2"/>
    <dgm:cxn modelId="{DAB35541-BCFF-4847-A7CC-7466E41F4998}" type="presParOf" srcId="{6599DC06-0D6C-4A62-9F9F-449F9FF03B12}" destId="{4D68B752-0B34-4EDC-99A8-9D5E0EED3084}" srcOrd="1" destOrd="0" presId="urn:microsoft.com/office/officeart/2005/8/layout/pList2"/>
    <dgm:cxn modelId="{3592C9E9-A458-40BD-8419-CB3697629CB2}" type="presParOf" srcId="{6599DC06-0D6C-4A62-9F9F-449F9FF03B12}" destId="{4495D3C3-3690-4608-B4F0-7376933A2886}" srcOrd="2" destOrd="0" presId="urn:microsoft.com/office/officeart/2005/8/layout/pList2"/>
    <dgm:cxn modelId="{22855B38-CFD0-4F57-A4D6-C7ED0B775915}" type="presParOf" srcId="{6015F36A-92D3-49B4-B667-70B8DFDAD81E}" destId="{A722E074-9717-4908-B325-710F53A866A0}" srcOrd="3" destOrd="0" presId="urn:microsoft.com/office/officeart/2005/8/layout/pList2"/>
    <dgm:cxn modelId="{123BE87C-33E2-4816-B3DF-CA16B8011A4F}" type="presParOf" srcId="{6015F36A-92D3-49B4-B667-70B8DFDAD81E}" destId="{748A2118-3962-4E66-AD16-697A86366F91}" srcOrd="4" destOrd="0" presId="urn:microsoft.com/office/officeart/2005/8/layout/pList2"/>
    <dgm:cxn modelId="{C8B359A6-CBE7-4468-8808-2E1F533F183B}" type="presParOf" srcId="{748A2118-3962-4E66-AD16-697A86366F91}" destId="{9685202E-36BB-432A-B3F2-401685417F0E}" srcOrd="0" destOrd="0" presId="urn:microsoft.com/office/officeart/2005/8/layout/pList2"/>
    <dgm:cxn modelId="{1C282AF4-5BA5-49D1-94A7-1D7170FD7E73}" type="presParOf" srcId="{748A2118-3962-4E66-AD16-697A86366F91}" destId="{CA0D4E34-C77D-47C7-9F83-1B10AC041573}" srcOrd="1" destOrd="0" presId="urn:microsoft.com/office/officeart/2005/8/layout/pList2"/>
    <dgm:cxn modelId="{841666C4-14B2-46F8-BB7B-C873EA809139}" type="presParOf" srcId="{748A2118-3962-4E66-AD16-697A86366F91}" destId="{B7DEF7AC-4C78-413F-BE42-AEDFD5962EF0}" srcOrd="2" destOrd="0" presId="urn:microsoft.com/office/officeart/2005/8/layout/pList2"/>
    <dgm:cxn modelId="{B68D8CF0-0E2B-4A36-91DE-5FDC36C00C00}" type="presParOf" srcId="{6015F36A-92D3-49B4-B667-70B8DFDAD81E}" destId="{4CF5ED0E-437B-45BA-B602-C845ECFC453C}" srcOrd="5" destOrd="0" presId="urn:microsoft.com/office/officeart/2005/8/layout/pList2"/>
    <dgm:cxn modelId="{25DB5F1D-067A-41F2-87D3-2ACEB997E634}" type="presParOf" srcId="{6015F36A-92D3-49B4-B667-70B8DFDAD81E}" destId="{D5C20755-D207-4AD2-8D67-53A4AFC72D47}" srcOrd="6" destOrd="0" presId="urn:microsoft.com/office/officeart/2005/8/layout/pList2"/>
    <dgm:cxn modelId="{ED87E5C1-2809-47DD-839C-5DF60D4DB932}" type="presParOf" srcId="{D5C20755-D207-4AD2-8D67-53A4AFC72D47}" destId="{37C3085C-A37C-4423-9B61-275D39984DFA}" srcOrd="0" destOrd="0" presId="urn:microsoft.com/office/officeart/2005/8/layout/pList2"/>
    <dgm:cxn modelId="{A0FFDE8C-469F-4EE8-BF74-278F6589043C}" type="presParOf" srcId="{D5C20755-D207-4AD2-8D67-53A4AFC72D47}" destId="{962D5EC8-A22D-4BB5-A331-70A32F643E76}" srcOrd="1" destOrd="0" presId="urn:microsoft.com/office/officeart/2005/8/layout/pList2"/>
    <dgm:cxn modelId="{F4E5F69D-2666-4A75-8EFE-0D073C6728AD}" type="presParOf" srcId="{D5C20755-D207-4AD2-8D67-53A4AFC72D47}" destId="{08336767-9745-4AF6-AA04-849C2845815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4675F-F24D-472E-A751-5FFB93138A0D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D498DCC4-553F-4EDC-A117-06934F684ACE}">
      <dgm:prSet phldrT="[テキスト]" custT="1"/>
      <dgm:spPr/>
      <dgm:t>
        <a:bodyPr vert="eaVert"/>
        <a:lstStyle/>
        <a:p>
          <a:pPr algn="l"/>
          <a:r>
            <a:rPr lang="ja-JP" altLang="en-US" sz="2800" b="0" i="0" dirty="0"/>
            <a:t>トリトン改装してくれれば完璧</a:t>
          </a:r>
          <a:endParaRPr kumimoji="1" lang="ja-JP" altLang="en-US" sz="2800" dirty="0"/>
        </a:p>
      </dgm:t>
    </dgm:pt>
    <dgm:pt modelId="{C918F3BF-E1A9-4204-AA34-4E3364EABDC8}" type="parTrans" cxnId="{03EEF723-8D00-4480-A9B3-BB403EEDAB06}">
      <dgm:prSet/>
      <dgm:spPr/>
      <dgm:t>
        <a:bodyPr/>
        <a:lstStyle/>
        <a:p>
          <a:endParaRPr kumimoji="1" lang="ja-JP" altLang="en-US"/>
        </a:p>
      </dgm:t>
    </dgm:pt>
    <dgm:pt modelId="{D1BC63DF-18F6-43C1-93AA-0C3376372CD7}" type="sibTrans" cxnId="{03EEF723-8D00-4480-A9B3-BB403EEDAB06}">
      <dgm:prSet/>
      <dgm:spPr/>
      <dgm:t>
        <a:bodyPr/>
        <a:lstStyle/>
        <a:p>
          <a:endParaRPr kumimoji="1" lang="ja-JP" altLang="en-US"/>
        </a:p>
      </dgm:t>
    </dgm:pt>
    <dgm:pt modelId="{7531DF6F-C498-45A7-A8D5-67EC2C047181}">
      <dgm:prSet custT="1"/>
      <dgm:spPr/>
      <dgm:t>
        <a:bodyPr vert="eaVert"/>
        <a:lstStyle/>
        <a:p>
          <a:pPr algn="l"/>
          <a:r>
            <a:rPr lang="ja-JP" altLang="en-US" sz="1800" b="0" i="0" dirty="0"/>
            <a:t>遊び場 公園、エンターテイメント施設、スポーツ施設、人工山、人工海水浴場など子どもも大人も一年中遊べる空間が足りない。</a:t>
          </a:r>
          <a:endParaRPr kumimoji="1" lang="ja-JP" altLang="en-US" sz="1800" dirty="0"/>
        </a:p>
      </dgm:t>
    </dgm:pt>
    <dgm:pt modelId="{7740087F-0B92-4594-8EAD-A209E01D6E84}" type="parTrans" cxnId="{F40B9D0B-CA2A-48A8-8157-98BCEC5293FE}">
      <dgm:prSet/>
      <dgm:spPr/>
      <dgm:t>
        <a:bodyPr/>
        <a:lstStyle/>
        <a:p>
          <a:endParaRPr kumimoji="1" lang="ja-JP" altLang="en-US"/>
        </a:p>
      </dgm:t>
    </dgm:pt>
    <dgm:pt modelId="{D479C609-3B86-4E69-9BEA-B7593DF2B3BE}" type="sibTrans" cxnId="{F40B9D0B-CA2A-48A8-8157-98BCEC5293FE}">
      <dgm:prSet/>
      <dgm:spPr/>
      <dgm:t>
        <a:bodyPr/>
        <a:lstStyle/>
        <a:p>
          <a:endParaRPr kumimoji="1" lang="ja-JP" altLang="en-US"/>
        </a:p>
      </dgm:t>
    </dgm:pt>
    <dgm:pt modelId="{728C4EF8-78CC-4EAA-9C89-9649F06E2112}">
      <dgm:prSet phldr="0"/>
      <dgm:spPr/>
      <dgm:t>
        <a:bodyPr vert="eaVert" anchor="ctr"/>
        <a:lstStyle/>
        <a:p>
          <a:pPr algn="l"/>
          <a:r>
            <a:rPr kumimoji="1" lang="ja-JP" altLang="en-US" dirty="0">
              <a:latin typeface="游ゴシック Light" panose="020F0302020204030204"/>
            </a:rPr>
            <a:t>ゆりかもめ築地まで延伸と中高生とつながる場づくり</a:t>
          </a:r>
          <a:endParaRPr kumimoji="1" lang="ja-JP" altLang="en-US" dirty="0"/>
        </a:p>
      </dgm:t>
    </dgm:pt>
    <dgm:pt modelId="{0BF67932-8E6C-4C8C-9F1F-A64F7A647526}" type="parTrans" cxnId="{FEEA9203-8B66-42D7-9887-D5192F4D3675}">
      <dgm:prSet/>
      <dgm:spPr/>
      <dgm:t>
        <a:bodyPr/>
        <a:lstStyle/>
        <a:p>
          <a:endParaRPr kumimoji="1" lang="ja-JP" altLang="en-US"/>
        </a:p>
      </dgm:t>
    </dgm:pt>
    <dgm:pt modelId="{78613A7C-B3A3-48DC-9B8E-89A018B8C253}" type="sibTrans" cxnId="{FEEA9203-8B66-42D7-9887-D5192F4D3675}">
      <dgm:prSet/>
      <dgm:spPr/>
      <dgm:t>
        <a:bodyPr/>
        <a:lstStyle/>
        <a:p>
          <a:endParaRPr kumimoji="1" lang="ja-JP" altLang="en-US"/>
        </a:p>
      </dgm:t>
    </dgm:pt>
    <dgm:pt modelId="{14E82021-5482-45FA-8474-A2CBE23C83ED}">
      <dgm:prSet phldrT="[テキスト]" custT="1"/>
      <dgm:spPr/>
      <dgm:t>
        <a:bodyPr vert="eaVert"/>
        <a:lstStyle/>
        <a:p>
          <a:pPr algn="l"/>
          <a:r>
            <a:rPr kumimoji="1" lang="ja-JP" altLang="en-US" sz="2400" dirty="0"/>
            <a:t>倉庫</a:t>
          </a:r>
          <a:r>
            <a:rPr kumimoji="1" lang="ja-JP" altLang="en-US" sz="2400" dirty="0">
              <a:latin typeface="游ゴシック Light" panose="020F0302020204030204"/>
            </a:rPr>
            <a:t>を改造したビアホールと美味しい地ビール！</a:t>
          </a:r>
          <a:endParaRPr kumimoji="1" lang="ja-JP" altLang="en-US" sz="2400" dirty="0"/>
        </a:p>
      </dgm:t>
    </dgm:pt>
    <dgm:pt modelId="{C4B8DDFE-9DBF-4D62-B538-2B803E3A09DE}" type="sibTrans" cxnId="{6E069ACA-D65E-4694-B995-4214FBA4A3B1}">
      <dgm:prSet/>
      <dgm:spPr/>
      <dgm:t>
        <a:bodyPr/>
        <a:lstStyle/>
        <a:p>
          <a:endParaRPr kumimoji="1" lang="ja-JP" altLang="en-US"/>
        </a:p>
      </dgm:t>
    </dgm:pt>
    <dgm:pt modelId="{979EEB7A-2F89-4D50-BCC3-134424DF1567}" type="parTrans" cxnId="{6E069ACA-D65E-4694-B995-4214FBA4A3B1}">
      <dgm:prSet/>
      <dgm:spPr/>
      <dgm:t>
        <a:bodyPr/>
        <a:lstStyle/>
        <a:p>
          <a:endParaRPr kumimoji="1" lang="ja-JP" altLang="en-US"/>
        </a:p>
      </dgm:t>
    </dgm:pt>
    <dgm:pt modelId="{D10A04AC-730E-4274-8190-AA600C7FF3D9}" type="pres">
      <dgm:prSet presAssocID="{2554675F-F24D-472E-A751-5FFB93138A0D}" presName="Name0" presStyleCnt="0">
        <dgm:presLayoutVars>
          <dgm:dir/>
          <dgm:resizeHandles val="exact"/>
        </dgm:presLayoutVars>
      </dgm:prSet>
      <dgm:spPr/>
    </dgm:pt>
    <dgm:pt modelId="{653ABF8F-FA38-434F-89EA-EA99174F17CF}" type="pres">
      <dgm:prSet presAssocID="{2554675F-F24D-472E-A751-5FFB93138A0D}" presName="bkgdShp" presStyleLbl="alignAccFollowNode1" presStyleIdx="0" presStyleCnt="1"/>
      <dgm:spPr/>
    </dgm:pt>
    <dgm:pt modelId="{6015F36A-92D3-49B4-B667-70B8DFDAD81E}" type="pres">
      <dgm:prSet presAssocID="{2554675F-F24D-472E-A751-5FFB93138A0D}" presName="linComp" presStyleCnt="0"/>
      <dgm:spPr/>
    </dgm:pt>
    <dgm:pt modelId="{73D5BB34-CB71-4F20-B79F-85FE3B59242B}" type="pres">
      <dgm:prSet presAssocID="{14E82021-5482-45FA-8474-A2CBE23C83ED}" presName="compNode" presStyleCnt="0"/>
      <dgm:spPr/>
    </dgm:pt>
    <dgm:pt modelId="{89CC6446-B993-475D-AE55-AFF322D16D71}" type="pres">
      <dgm:prSet presAssocID="{14E82021-5482-45FA-8474-A2CBE23C83ED}" presName="node" presStyleLbl="node1" presStyleIdx="0" presStyleCnt="4">
        <dgm:presLayoutVars>
          <dgm:bulletEnabled val="1"/>
        </dgm:presLayoutVars>
      </dgm:prSet>
      <dgm:spPr/>
    </dgm:pt>
    <dgm:pt modelId="{9F913942-0EF8-4038-ADB2-129011819CE4}" type="pres">
      <dgm:prSet presAssocID="{14E82021-5482-45FA-8474-A2CBE23C83ED}" presName="invisiNode" presStyleLbl="node1" presStyleIdx="0" presStyleCnt="4"/>
      <dgm:spPr/>
    </dgm:pt>
    <dgm:pt modelId="{7FD14268-54B3-4E97-89B6-F9240C070CE0}" type="pres">
      <dgm:prSet presAssocID="{14E82021-5482-45FA-8474-A2CBE23C83ED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t="-30000" b="-30000"/>
          </a:stretch>
        </a:blipFill>
      </dgm:spPr>
    </dgm:pt>
    <dgm:pt modelId="{EADB3C90-B06F-4F8F-A4D7-6A1E619D87D9}" type="pres">
      <dgm:prSet presAssocID="{C4B8DDFE-9DBF-4D62-B538-2B803E3A09DE}" presName="sibTrans" presStyleLbl="sibTrans2D1" presStyleIdx="0" presStyleCnt="0"/>
      <dgm:spPr/>
    </dgm:pt>
    <dgm:pt modelId="{BFD4233A-E18E-4AF2-BD6C-869C76CC358F}" type="pres">
      <dgm:prSet presAssocID="{D498DCC4-553F-4EDC-A117-06934F684ACE}" presName="compNode" presStyleCnt="0"/>
      <dgm:spPr/>
    </dgm:pt>
    <dgm:pt modelId="{C6C46D53-DCE0-45B1-ADE7-9CBB262E253B}" type="pres">
      <dgm:prSet presAssocID="{D498DCC4-553F-4EDC-A117-06934F684ACE}" presName="node" presStyleLbl="node1" presStyleIdx="1" presStyleCnt="4">
        <dgm:presLayoutVars>
          <dgm:bulletEnabled val="1"/>
        </dgm:presLayoutVars>
      </dgm:prSet>
      <dgm:spPr/>
    </dgm:pt>
    <dgm:pt modelId="{2E003C08-8ED0-478E-8635-5299DCE1EE81}" type="pres">
      <dgm:prSet presAssocID="{D498DCC4-553F-4EDC-A117-06934F684ACE}" presName="invisiNode" presStyleLbl="node1" presStyleIdx="1" presStyleCnt="4"/>
      <dgm:spPr/>
    </dgm:pt>
    <dgm:pt modelId="{1FFFD3EF-5724-456E-9BD3-FB7F14802217}" type="pres">
      <dgm:prSet presAssocID="{D498DCC4-553F-4EDC-A117-06934F684ACE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</dgm:spPr>
    </dgm:pt>
    <dgm:pt modelId="{8932EF27-E1E9-4458-BC39-77FA31134ED2}" type="pres">
      <dgm:prSet presAssocID="{D1BC63DF-18F6-43C1-93AA-0C3376372CD7}" presName="sibTrans" presStyleLbl="sibTrans2D1" presStyleIdx="0" presStyleCnt="0"/>
      <dgm:spPr/>
    </dgm:pt>
    <dgm:pt modelId="{8FF503B2-C07B-400A-B8AA-D1BD293A6343}" type="pres">
      <dgm:prSet presAssocID="{7531DF6F-C498-45A7-A8D5-67EC2C047181}" presName="compNode" presStyleCnt="0"/>
      <dgm:spPr/>
    </dgm:pt>
    <dgm:pt modelId="{83B70859-CC92-497A-B826-6E46E20E6CA9}" type="pres">
      <dgm:prSet presAssocID="{7531DF6F-C498-45A7-A8D5-67EC2C047181}" presName="node" presStyleLbl="node1" presStyleIdx="2" presStyleCnt="4">
        <dgm:presLayoutVars>
          <dgm:bulletEnabled val="1"/>
        </dgm:presLayoutVars>
      </dgm:prSet>
      <dgm:spPr/>
    </dgm:pt>
    <dgm:pt modelId="{22B660AA-D606-455A-A7B7-A866D1B9E8F8}" type="pres">
      <dgm:prSet presAssocID="{7531DF6F-C498-45A7-A8D5-67EC2C047181}" presName="invisiNode" presStyleLbl="node1" presStyleIdx="2" presStyleCnt="4"/>
      <dgm:spPr/>
    </dgm:pt>
    <dgm:pt modelId="{27FD76CC-9BBA-4C6D-B809-EF6598440519}" type="pres">
      <dgm:prSet presAssocID="{7531DF6F-C498-45A7-A8D5-67EC2C047181}" presName="imagNode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3D633C6-FA54-4235-8DE5-DB7238E483B9}" type="pres">
      <dgm:prSet presAssocID="{D479C609-3B86-4E69-9BEA-B7593DF2B3BE}" presName="sibTrans" presStyleLbl="sibTrans2D1" presStyleIdx="0" presStyleCnt="0"/>
      <dgm:spPr/>
    </dgm:pt>
    <dgm:pt modelId="{0EFBE5BC-D360-44F2-835B-267F221C9EDC}" type="pres">
      <dgm:prSet presAssocID="{728C4EF8-78CC-4EAA-9C89-9649F06E2112}" presName="compNode" presStyleCnt="0"/>
      <dgm:spPr/>
    </dgm:pt>
    <dgm:pt modelId="{5173CF7A-882E-4D60-8800-A123BA5D33EB}" type="pres">
      <dgm:prSet presAssocID="{728C4EF8-78CC-4EAA-9C89-9649F06E2112}" presName="node" presStyleLbl="node1" presStyleIdx="3" presStyleCnt="4">
        <dgm:presLayoutVars>
          <dgm:bulletEnabled val="1"/>
        </dgm:presLayoutVars>
      </dgm:prSet>
      <dgm:spPr/>
    </dgm:pt>
    <dgm:pt modelId="{FB50AA2D-4BF2-4EE2-A7EE-8CC4A799F764}" type="pres">
      <dgm:prSet presAssocID="{728C4EF8-78CC-4EAA-9C89-9649F06E2112}" presName="invisiNode" presStyleLbl="node1" presStyleIdx="3" presStyleCnt="4"/>
      <dgm:spPr/>
    </dgm:pt>
    <dgm:pt modelId="{6433429C-43D2-4212-B774-B46FEDACAD3E}" type="pres">
      <dgm:prSet presAssocID="{728C4EF8-78CC-4EAA-9C89-9649F06E2112}" presName="imagNode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FEEA9203-8B66-42D7-9887-D5192F4D3675}" srcId="{2554675F-F24D-472E-A751-5FFB93138A0D}" destId="{728C4EF8-78CC-4EAA-9C89-9649F06E2112}" srcOrd="3" destOrd="0" parTransId="{0BF67932-8E6C-4C8C-9F1F-A64F7A647526}" sibTransId="{78613A7C-B3A3-48DC-9B8E-89A018B8C253}"/>
    <dgm:cxn modelId="{F40B9D0B-CA2A-48A8-8157-98BCEC5293FE}" srcId="{2554675F-F24D-472E-A751-5FFB93138A0D}" destId="{7531DF6F-C498-45A7-A8D5-67EC2C047181}" srcOrd="2" destOrd="0" parTransId="{7740087F-0B92-4594-8EAD-A209E01D6E84}" sibTransId="{D479C609-3B86-4E69-9BEA-B7593DF2B3BE}"/>
    <dgm:cxn modelId="{B78DCA0D-BF21-4FC2-B05F-95F2970B4087}" type="presOf" srcId="{D498DCC4-553F-4EDC-A117-06934F684ACE}" destId="{C6C46D53-DCE0-45B1-ADE7-9CBB262E253B}" srcOrd="0" destOrd="0" presId="urn:microsoft.com/office/officeart/2005/8/layout/pList2"/>
    <dgm:cxn modelId="{03EEF723-8D00-4480-A9B3-BB403EEDAB06}" srcId="{2554675F-F24D-472E-A751-5FFB93138A0D}" destId="{D498DCC4-553F-4EDC-A117-06934F684ACE}" srcOrd="1" destOrd="0" parTransId="{C918F3BF-E1A9-4204-AA34-4E3364EABDC8}" sibTransId="{D1BC63DF-18F6-43C1-93AA-0C3376372CD7}"/>
    <dgm:cxn modelId="{9C55A924-F875-44E4-859B-B45B5E6209B5}" type="presOf" srcId="{C4B8DDFE-9DBF-4D62-B538-2B803E3A09DE}" destId="{EADB3C90-B06F-4F8F-A4D7-6A1E619D87D9}" srcOrd="0" destOrd="0" presId="urn:microsoft.com/office/officeart/2005/8/layout/pList2"/>
    <dgm:cxn modelId="{EF827264-0989-407A-9E67-22D4DE2F49AD}" type="presOf" srcId="{7531DF6F-C498-45A7-A8D5-67EC2C047181}" destId="{83B70859-CC92-497A-B826-6E46E20E6CA9}" srcOrd="0" destOrd="0" presId="urn:microsoft.com/office/officeart/2005/8/layout/pList2"/>
    <dgm:cxn modelId="{CD101573-C634-40BD-81EF-2B8F1E464B87}" type="presOf" srcId="{14E82021-5482-45FA-8474-A2CBE23C83ED}" destId="{89CC6446-B993-475D-AE55-AFF322D16D71}" srcOrd="0" destOrd="0" presId="urn:microsoft.com/office/officeart/2005/8/layout/pList2"/>
    <dgm:cxn modelId="{D5EFB073-B7F4-461E-8B77-52B13E504624}" type="presOf" srcId="{2554675F-F24D-472E-A751-5FFB93138A0D}" destId="{D10A04AC-730E-4274-8190-AA600C7FF3D9}" srcOrd="0" destOrd="0" presId="urn:microsoft.com/office/officeart/2005/8/layout/pList2"/>
    <dgm:cxn modelId="{93587A76-7A61-41F2-841A-835850AC5D89}" type="presOf" srcId="{D479C609-3B86-4E69-9BEA-B7593DF2B3BE}" destId="{83D633C6-FA54-4235-8DE5-DB7238E483B9}" srcOrd="0" destOrd="0" presId="urn:microsoft.com/office/officeart/2005/8/layout/pList2"/>
    <dgm:cxn modelId="{2B6F25BE-62E2-49AA-874B-040B806A801B}" type="presOf" srcId="{728C4EF8-78CC-4EAA-9C89-9649F06E2112}" destId="{5173CF7A-882E-4D60-8800-A123BA5D33EB}" srcOrd="0" destOrd="0" presId="urn:microsoft.com/office/officeart/2005/8/layout/pList2"/>
    <dgm:cxn modelId="{6E069ACA-D65E-4694-B995-4214FBA4A3B1}" srcId="{2554675F-F24D-472E-A751-5FFB93138A0D}" destId="{14E82021-5482-45FA-8474-A2CBE23C83ED}" srcOrd="0" destOrd="0" parTransId="{979EEB7A-2F89-4D50-BCC3-134424DF1567}" sibTransId="{C4B8DDFE-9DBF-4D62-B538-2B803E3A09DE}"/>
    <dgm:cxn modelId="{B528E0DA-0619-4CFF-AFDC-F8F6E472F0F0}" type="presOf" srcId="{D1BC63DF-18F6-43C1-93AA-0C3376372CD7}" destId="{8932EF27-E1E9-4458-BC39-77FA31134ED2}" srcOrd="0" destOrd="0" presId="urn:microsoft.com/office/officeart/2005/8/layout/pList2"/>
    <dgm:cxn modelId="{C84CF3E5-A825-48CE-85F4-77A78120C307}" type="presParOf" srcId="{D10A04AC-730E-4274-8190-AA600C7FF3D9}" destId="{653ABF8F-FA38-434F-89EA-EA99174F17CF}" srcOrd="0" destOrd="0" presId="urn:microsoft.com/office/officeart/2005/8/layout/pList2"/>
    <dgm:cxn modelId="{83323ED8-B4AB-42D0-B12E-A8183B7107DD}" type="presParOf" srcId="{D10A04AC-730E-4274-8190-AA600C7FF3D9}" destId="{6015F36A-92D3-49B4-B667-70B8DFDAD81E}" srcOrd="1" destOrd="0" presId="urn:microsoft.com/office/officeart/2005/8/layout/pList2"/>
    <dgm:cxn modelId="{819B5AB3-71EC-4AE2-A58B-34DF4B87ABA2}" type="presParOf" srcId="{6015F36A-92D3-49B4-B667-70B8DFDAD81E}" destId="{73D5BB34-CB71-4F20-B79F-85FE3B59242B}" srcOrd="0" destOrd="0" presId="urn:microsoft.com/office/officeart/2005/8/layout/pList2"/>
    <dgm:cxn modelId="{F9F2EC2B-710F-4E44-BD2E-6F0BFA73BF77}" type="presParOf" srcId="{73D5BB34-CB71-4F20-B79F-85FE3B59242B}" destId="{89CC6446-B993-475D-AE55-AFF322D16D71}" srcOrd="0" destOrd="0" presId="urn:microsoft.com/office/officeart/2005/8/layout/pList2"/>
    <dgm:cxn modelId="{27B32800-7EA6-4912-9D6B-B18754E3AD4E}" type="presParOf" srcId="{73D5BB34-CB71-4F20-B79F-85FE3B59242B}" destId="{9F913942-0EF8-4038-ADB2-129011819CE4}" srcOrd="1" destOrd="0" presId="urn:microsoft.com/office/officeart/2005/8/layout/pList2"/>
    <dgm:cxn modelId="{F4DE2AFA-A643-410C-8B66-AA0190FFB87C}" type="presParOf" srcId="{73D5BB34-CB71-4F20-B79F-85FE3B59242B}" destId="{7FD14268-54B3-4E97-89B6-F9240C070CE0}" srcOrd="2" destOrd="0" presId="urn:microsoft.com/office/officeart/2005/8/layout/pList2"/>
    <dgm:cxn modelId="{BA4A1898-C35F-49D5-AF94-32F185259D24}" type="presParOf" srcId="{6015F36A-92D3-49B4-B667-70B8DFDAD81E}" destId="{EADB3C90-B06F-4F8F-A4D7-6A1E619D87D9}" srcOrd="1" destOrd="0" presId="urn:microsoft.com/office/officeart/2005/8/layout/pList2"/>
    <dgm:cxn modelId="{0C8EA111-71A9-4E7B-BD92-EB0D38B87CC9}" type="presParOf" srcId="{6015F36A-92D3-49B4-B667-70B8DFDAD81E}" destId="{BFD4233A-E18E-4AF2-BD6C-869C76CC358F}" srcOrd="2" destOrd="0" presId="urn:microsoft.com/office/officeart/2005/8/layout/pList2"/>
    <dgm:cxn modelId="{AD684352-796E-4C3E-9CB2-D7E931E24F72}" type="presParOf" srcId="{BFD4233A-E18E-4AF2-BD6C-869C76CC358F}" destId="{C6C46D53-DCE0-45B1-ADE7-9CBB262E253B}" srcOrd="0" destOrd="0" presId="urn:microsoft.com/office/officeart/2005/8/layout/pList2"/>
    <dgm:cxn modelId="{AD08F578-951A-42AF-B42C-055AAB7A4F88}" type="presParOf" srcId="{BFD4233A-E18E-4AF2-BD6C-869C76CC358F}" destId="{2E003C08-8ED0-478E-8635-5299DCE1EE81}" srcOrd="1" destOrd="0" presId="urn:microsoft.com/office/officeart/2005/8/layout/pList2"/>
    <dgm:cxn modelId="{D6D1177A-97D6-4C15-BB3E-C773A81D50A7}" type="presParOf" srcId="{BFD4233A-E18E-4AF2-BD6C-869C76CC358F}" destId="{1FFFD3EF-5724-456E-9BD3-FB7F14802217}" srcOrd="2" destOrd="0" presId="urn:microsoft.com/office/officeart/2005/8/layout/pList2"/>
    <dgm:cxn modelId="{E75F1836-66DF-4B90-9FE2-B1E4FA7A8B3C}" type="presParOf" srcId="{6015F36A-92D3-49B4-B667-70B8DFDAD81E}" destId="{8932EF27-E1E9-4458-BC39-77FA31134ED2}" srcOrd="3" destOrd="0" presId="urn:microsoft.com/office/officeart/2005/8/layout/pList2"/>
    <dgm:cxn modelId="{789A8467-E6D0-427C-86C7-22A4B9D9230E}" type="presParOf" srcId="{6015F36A-92D3-49B4-B667-70B8DFDAD81E}" destId="{8FF503B2-C07B-400A-B8AA-D1BD293A6343}" srcOrd="4" destOrd="0" presId="urn:microsoft.com/office/officeart/2005/8/layout/pList2"/>
    <dgm:cxn modelId="{2EBBDDCB-82CB-42A9-9B4C-CBB7F7EAF1A8}" type="presParOf" srcId="{8FF503B2-C07B-400A-B8AA-D1BD293A6343}" destId="{83B70859-CC92-497A-B826-6E46E20E6CA9}" srcOrd="0" destOrd="0" presId="urn:microsoft.com/office/officeart/2005/8/layout/pList2"/>
    <dgm:cxn modelId="{63DD4AE0-9DD6-47B9-97DC-6D5B31272C8B}" type="presParOf" srcId="{8FF503B2-C07B-400A-B8AA-D1BD293A6343}" destId="{22B660AA-D606-455A-A7B7-A866D1B9E8F8}" srcOrd="1" destOrd="0" presId="urn:microsoft.com/office/officeart/2005/8/layout/pList2"/>
    <dgm:cxn modelId="{01ADE8CA-A2D3-4A2D-83F1-B685C351FF2F}" type="presParOf" srcId="{8FF503B2-C07B-400A-B8AA-D1BD293A6343}" destId="{27FD76CC-9BBA-4C6D-B809-EF6598440519}" srcOrd="2" destOrd="0" presId="urn:microsoft.com/office/officeart/2005/8/layout/pList2"/>
    <dgm:cxn modelId="{976F952A-32FA-43F9-8085-74B53AFA0E7E}" type="presParOf" srcId="{6015F36A-92D3-49B4-B667-70B8DFDAD81E}" destId="{83D633C6-FA54-4235-8DE5-DB7238E483B9}" srcOrd="5" destOrd="0" presId="urn:microsoft.com/office/officeart/2005/8/layout/pList2"/>
    <dgm:cxn modelId="{9E91993A-3E49-4FC9-B030-2FE81E5FCB97}" type="presParOf" srcId="{6015F36A-92D3-49B4-B667-70B8DFDAD81E}" destId="{0EFBE5BC-D360-44F2-835B-267F221C9EDC}" srcOrd="6" destOrd="0" presId="urn:microsoft.com/office/officeart/2005/8/layout/pList2"/>
    <dgm:cxn modelId="{BB34A0C0-216F-4D30-8508-D20A5F0E05B0}" type="presParOf" srcId="{0EFBE5BC-D360-44F2-835B-267F221C9EDC}" destId="{5173CF7A-882E-4D60-8800-A123BA5D33EB}" srcOrd="0" destOrd="0" presId="urn:microsoft.com/office/officeart/2005/8/layout/pList2"/>
    <dgm:cxn modelId="{795150AA-9CC8-4DAA-B189-A6AFF29E7504}" type="presParOf" srcId="{0EFBE5BC-D360-44F2-835B-267F221C9EDC}" destId="{FB50AA2D-4BF2-4EE2-A7EE-8CC4A799F764}" srcOrd="1" destOrd="0" presId="urn:microsoft.com/office/officeart/2005/8/layout/pList2"/>
    <dgm:cxn modelId="{24C6D724-A43B-46A3-9CEA-5008D1B3CE84}" type="presParOf" srcId="{0EFBE5BC-D360-44F2-835B-267F221C9EDC}" destId="{6433429C-43D2-4212-B774-B46FEDACAD3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4675F-F24D-472E-A751-5FFB93138A0D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3FFE3361-0B36-4E49-B013-E847C6899EE1}">
      <dgm:prSet phldrT="[テキスト]" custT="1"/>
      <dgm:spPr/>
      <dgm:t>
        <a:bodyPr vert="eaVert" anchor="ctr"/>
        <a:lstStyle/>
        <a:p>
          <a:pPr algn="l"/>
          <a:r>
            <a:rPr kumimoji="1" lang="ja-JP" altLang="en-US" sz="2800" dirty="0"/>
            <a:t>カジノ</a:t>
          </a:r>
        </a:p>
      </dgm:t>
    </dgm:pt>
    <dgm:pt modelId="{18DC4CAE-8872-4324-A46B-3485EF0E3EC5}" type="parTrans" cxnId="{C1C57C81-19AC-4A20-B741-D70D1AA0C143}">
      <dgm:prSet/>
      <dgm:spPr/>
      <dgm:t>
        <a:bodyPr/>
        <a:lstStyle/>
        <a:p>
          <a:endParaRPr kumimoji="1" lang="ja-JP" altLang="en-US"/>
        </a:p>
      </dgm:t>
    </dgm:pt>
    <dgm:pt modelId="{AFDC9A56-6E66-4735-948B-8F44675B9F76}" type="sibTrans" cxnId="{C1C57C81-19AC-4A20-B741-D70D1AA0C143}">
      <dgm:prSet/>
      <dgm:spPr/>
      <dgm:t>
        <a:bodyPr/>
        <a:lstStyle/>
        <a:p>
          <a:endParaRPr kumimoji="1" lang="ja-JP" altLang="en-US"/>
        </a:p>
      </dgm:t>
    </dgm:pt>
    <dgm:pt modelId="{B0132FF3-739C-4CE7-8F93-A6279E804503}">
      <dgm:prSet custT="1"/>
      <dgm:spPr/>
      <dgm:t>
        <a:bodyPr vert="eaVert" anchor="ctr"/>
        <a:lstStyle/>
        <a:p>
          <a:pPr algn="l"/>
          <a:r>
            <a:rPr kumimoji="1" lang="ja-JP" altLang="en-US" sz="2000" dirty="0"/>
            <a:t>横浜ベイマリーナみたいなマリーナを作りたい！</a:t>
          </a:r>
        </a:p>
      </dgm:t>
    </dgm:pt>
    <dgm:pt modelId="{BC7BEFE3-C663-4B2D-8F49-0517F994FE9B}" type="parTrans" cxnId="{5C815813-D706-471E-AE3B-3EACB23C04D6}">
      <dgm:prSet/>
      <dgm:spPr/>
      <dgm:t>
        <a:bodyPr/>
        <a:lstStyle/>
        <a:p>
          <a:endParaRPr kumimoji="1" lang="ja-JP" altLang="en-US"/>
        </a:p>
      </dgm:t>
    </dgm:pt>
    <dgm:pt modelId="{B5088146-F3E4-44F4-989F-692E2E2AC6F4}" type="sibTrans" cxnId="{5C815813-D706-471E-AE3B-3EACB23C04D6}">
      <dgm:prSet/>
      <dgm:spPr/>
      <dgm:t>
        <a:bodyPr/>
        <a:lstStyle/>
        <a:p>
          <a:endParaRPr kumimoji="1" lang="ja-JP" altLang="en-US"/>
        </a:p>
      </dgm:t>
    </dgm:pt>
    <dgm:pt modelId="{4CF4524B-C165-4D2B-AFCE-2C3806CD0678}">
      <dgm:prSet custT="1"/>
      <dgm:spPr/>
      <dgm:t>
        <a:bodyPr vert="eaVert" anchor="ctr"/>
        <a:lstStyle/>
        <a:p>
          <a:pPr algn="l"/>
          <a:r>
            <a:rPr kumimoji="1" lang="ja-JP" altLang="en-US" sz="2800" dirty="0"/>
            <a:t>地下街</a:t>
          </a:r>
        </a:p>
      </dgm:t>
    </dgm:pt>
    <dgm:pt modelId="{3CD50141-1B1A-42E3-939A-4FDD82AD7AB3}" type="parTrans" cxnId="{DBF8AA8A-4563-4F8C-B49E-C18AC47554D8}">
      <dgm:prSet/>
      <dgm:spPr/>
      <dgm:t>
        <a:bodyPr/>
        <a:lstStyle/>
        <a:p>
          <a:endParaRPr kumimoji="1" lang="ja-JP" altLang="en-US"/>
        </a:p>
      </dgm:t>
    </dgm:pt>
    <dgm:pt modelId="{57BA1317-CD22-4D1F-BBEE-E7D68F751CE2}" type="sibTrans" cxnId="{DBF8AA8A-4563-4F8C-B49E-C18AC47554D8}">
      <dgm:prSet/>
      <dgm:spPr/>
      <dgm:t>
        <a:bodyPr/>
        <a:lstStyle/>
        <a:p>
          <a:endParaRPr kumimoji="1" lang="ja-JP" altLang="en-US"/>
        </a:p>
      </dgm:t>
    </dgm:pt>
    <dgm:pt modelId="{173BF9E6-8F60-49F1-9513-5ECFEDE85B56}">
      <dgm:prSet custT="1"/>
      <dgm:spPr/>
      <dgm:t>
        <a:bodyPr vert="eaVert" anchor="ctr"/>
        <a:lstStyle/>
        <a:p>
          <a:pPr algn="l"/>
          <a:r>
            <a:rPr kumimoji="1" lang="ja-JP" altLang="en-US" sz="2000" dirty="0"/>
            <a:t>親子バスタクシー🚌無料で湾岸エリアの施設をグルグル行ける</a:t>
          </a:r>
        </a:p>
      </dgm:t>
    </dgm:pt>
    <dgm:pt modelId="{6C290D2F-E391-4BBA-A2DB-07DA5B2B117C}" type="sibTrans" cxnId="{AB662831-0491-40C1-AE9E-DA3C8D2D7490}">
      <dgm:prSet/>
      <dgm:spPr/>
      <dgm:t>
        <a:bodyPr/>
        <a:lstStyle/>
        <a:p>
          <a:endParaRPr kumimoji="1" lang="ja-JP" altLang="en-US"/>
        </a:p>
      </dgm:t>
    </dgm:pt>
    <dgm:pt modelId="{FA9CF54A-9D50-4364-881B-EDF7B9CB2F38}" type="parTrans" cxnId="{AB662831-0491-40C1-AE9E-DA3C8D2D7490}">
      <dgm:prSet/>
      <dgm:spPr/>
      <dgm:t>
        <a:bodyPr/>
        <a:lstStyle/>
        <a:p>
          <a:endParaRPr kumimoji="1" lang="ja-JP" altLang="en-US"/>
        </a:p>
      </dgm:t>
    </dgm:pt>
    <dgm:pt modelId="{D10A04AC-730E-4274-8190-AA600C7FF3D9}" type="pres">
      <dgm:prSet presAssocID="{2554675F-F24D-472E-A751-5FFB93138A0D}" presName="Name0" presStyleCnt="0">
        <dgm:presLayoutVars>
          <dgm:dir/>
          <dgm:resizeHandles val="exact"/>
        </dgm:presLayoutVars>
      </dgm:prSet>
      <dgm:spPr/>
    </dgm:pt>
    <dgm:pt modelId="{653ABF8F-FA38-434F-89EA-EA99174F17CF}" type="pres">
      <dgm:prSet presAssocID="{2554675F-F24D-472E-A751-5FFB93138A0D}" presName="bkgdShp" presStyleLbl="alignAccFollowNode1" presStyleIdx="0" presStyleCnt="1"/>
      <dgm:spPr/>
    </dgm:pt>
    <dgm:pt modelId="{6015F36A-92D3-49B4-B667-70B8DFDAD81E}" type="pres">
      <dgm:prSet presAssocID="{2554675F-F24D-472E-A751-5FFB93138A0D}" presName="linComp" presStyleCnt="0"/>
      <dgm:spPr/>
    </dgm:pt>
    <dgm:pt modelId="{2F52FD98-DD70-47EE-A890-0D93403C71E5}" type="pres">
      <dgm:prSet presAssocID="{3FFE3361-0B36-4E49-B013-E847C6899EE1}" presName="compNode" presStyleCnt="0"/>
      <dgm:spPr/>
    </dgm:pt>
    <dgm:pt modelId="{14422323-7519-447D-9633-3F3EDDD85EF3}" type="pres">
      <dgm:prSet presAssocID="{3FFE3361-0B36-4E49-B013-E847C6899EE1}" presName="node" presStyleLbl="node1" presStyleIdx="0" presStyleCnt="4">
        <dgm:presLayoutVars>
          <dgm:bulletEnabled val="1"/>
        </dgm:presLayoutVars>
      </dgm:prSet>
      <dgm:spPr/>
    </dgm:pt>
    <dgm:pt modelId="{815EFD61-1E6A-4672-9E80-AF9D14CEB221}" type="pres">
      <dgm:prSet presAssocID="{3FFE3361-0B36-4E49-B013-E847C6899EE1}" presName="invisiNode" presStyleLbl="node1" presStyleIdx="0" presStyleCnt="4"/>
      <dgm:spPr/>
    </dgm:pt>
    <dgm:pt modelId="{83AD1A4A-40AC-467F-A9E8-EEF60ACB7228}" type="pres">
      <dgm:prSet presAssocID="{3FFE3361-0B36-4E49-B013-E847C6899EE1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t="-30000" b="-30000"/>
          </a:stretch>
        </a:blipFill>
      </dgm:spPr>
    </dgm:pt>
    <dgm:pt modelId="{DB5AE224-E6E8-4648-9E43-0A25CFF078E9}" type="pres">
      <dgm:prSet presAssocID="{AFDC9A56-6E66-4735-948B-8F44675B9F76}" presName="sibTrans" presStyleLbl="sibTrans2D1" presStyleIdx="0" presStyleCnt="0"/>
      <dgm:spPr/>
    </dgm:pt>
    <dgm:pt modelId="{6599DC06-0D6C-4A62-9F9F-449F9FF03B12}" type="pres">
      <dgm:prSet presAssocID="{B0132FF3-739C-4CE7-8F93-A6279E804503}" presName="compNode" presStyleCnt="0"/>
      <dgm:spPr/>
    </dgm:pt>
    <dgm:pt modelId="{B877EF33-CF07-4057-B5FB-6C9B77550A77}" type="pres">
      <dgm:prSet presAssocID="{B0132FF3-739C-4CE7-8F93-A6279E804503}" presName="node" presStyleLbl="node1" presStyleIdx="1" presStyleCnt="4">
        <dgm:presLayoutVars>
          <dgm:bulletEnabled val="1"/>
        </dgm:presLayoutVars>
      </dgm:prSet>
      <dgm:spPr/>
    </dgm:pt>
    <dgm:pt modelId="{4D68B752-0B34-4EDC-99A8-9D5E0EED3084}" type="pres">
      <dgm:prSet presAssocID="{B0132FF3-739C-4CE7-8F93-A6279E804503}" presName="invisiNode" presStyleLbl="node1" presStyleIdx="1" presStyleCnt="4"/>
      <dgm:spPr/>
    </dgm:pt>
    <dgm:pt modelId="{4495D3C3-3690-4608-B4F0-7376933A2886}" type="pres">
      <dgm:prSet presAssocID="{B0132FF3-739C-4CE7-8F93-A6279E804503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t="-30000" b="-30000"/>
          </a:stretch>
        </a:blipFill>
      </dgm:spPr>
    </dgm:pt>
    <dgm:pt modelId="{A722E074-9717-4908-B325-710F53A866A0}" type="pres">
      <dgm:prSet presAssocID="{B5088146-F3E4-44F4-989F-692E2E2AC6F4}" presName="sibTrans" presStyleLbl="sibTrans2D1" presStyleIdx="0" presStyleCnt="0"/>
      <dgm:spPr/>
    </dgm:pt>
    <dgm:pt modelId="{748A2118-3962-4E66-AD16-697A86366F91}" type="pres">
      <dgm:prSet presAssocID="{173BF9E6-8F60-49F1-9513-5ECFEDE85B56}" presName="compNode" presStyleCnt="0"/>
      <dgm:spPr/>
    </dgm:pt>
    <dgm:pt modelId="{9685202E-36BB-432A-B3F2-401685417F0E}" type="pres">
      <dgm:prSet presAssocID="{173BF9E6-8F60-49F1-9513-5ECFEDE85B56}" presName="node" presStyleLbl="node1" presStyleIdx="2" presStyleCnt="4">
        <dgm:presLayoutVars>
          <dgm:bulletEnabled val="1"/>
        </dgm:presLayoutVars>
      </dgm:prSet>
      <dgm:spPr/>
    </dgm:pt>
    <dgm:pt modelId="{CA0D4E34-C77D-47C7-9F83-1B10AC041573}" type="pres">
      <dgm:prSet presAssocID="{173BF9E6-8F60-49F1-9513-5ECFEDE85B56}" presName="invisiNode" presStyleLbl="node1" presStyleIdx="2" presStyleCnt="4"/>
      <dgm:spPr/>
    </dgm:pt>
    <dgm:pt modelId="{B7DEF7AC-4C78-413F-BE42-AEDFD5962EF0}" type="pres">
      <dgm:prSet presAssocID="{173BF9E6-8F60-49F1-9513-5ECFEDE85B56}" presName="imagNode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4CF5ED0E-437B-45BA-B602-C845ECFC453C}" type="pres">
      <dgm:prSet presAssocID="{6C290D2F-E391-4BBA-A2DB-07DA5B2B117C}" presName="sibTrans" presStyleLbl="sibTrans2D1" presStyleIdx="0" presStyleCnt="0"/>
      <dgm:spPr/>
    </dgm:pt>
    <dgm:pt modelId="{D5C20755-D207-4AD2-8D67-53A4AFC72D47}" type="pres">
      <dgm:prSet presAssocID="{4CF4524B-C165-4D2B-AFCE-2C3806CD0678}" presName="compNode" presStyleCnt="0"/>
      <dgm:spPr/>
    </dgm:pt>
    <dgm:pt modelId="{37C3085C-A37C-4423-9B61-275D39984DFA}" type="pres">
      <dgm:prSet presAssocID="{4CF4524B-C165-4D2B-AFCE-2C3806CD0678}" presName="node" presStyleLbl="node1" presStyleIdx="3" presStyleCnt="4">
        <dgm:presLayoutVars>
          <dgm:bulletEnabled val="1"/>
        </dgm:presLayoutVars>
      </dgm:prSet>
      <dgm:spPr/>
    </dgm:pt>
    <dgm:pt modelId="{962D5EC8-A22D-4BB5-A331-70A32F643E76}" type="pres">
      <dgm:prSet presAssocID="{4CF4524B-C165-4D2B-AFCE-2C3806CD0678}" presName="invisiNode" presStyleLbl="node1" presStyleIdx="3" presStyleCnt="4"/>
      <dgm:spPr/>
    </dgm:pt>
    <dgm:pt modelId="{08336767-9745-4AF6-AA04-849C28458158}" type="pres">
      <dgm:prSet presAssocID="{4CF4524B-C165-4D2B-AFCE-2C3806CD0678}" presName="imagNode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47291113-E993-4159-946F-A959279C95B7}" type="presOf" srcId="{4CF4524B-C165-4D2B-AFCE-2C3806CD0678}" destId="{37C3085C-A37C-4423-9B61-275D39984DFA}" srcOrd="0" destOrd="0" presId="urn:microsoft.com/office/officeart/2005/8/layout/pList2"/>
    <dgm:cxn modelId="{5C815813-D706-471E-AE3B-3EACB23C04D6}" srcId="{2554675F-F24D-472E-A751-5FFB93138A0D}" destId="{B0132FF3-739C-4CE7-8F93-A6279E804503}" srcOrd="1" destOrd="0" parTransId="{BC7BEFE3-C663-4B2D-8F49-0517F994FE9B}" sibTransId="{B5088146-F3E4-44F4-989F-692E2E2AC6F4}"/>
    <dgm:cxn modelId="{356DFA1A-DB90-4E44-BD9F-55530AC565B8}" type="presOf" srcId="{B5088146-F3E4-44F4-989F-692E2E2AC6F4}" destId="{A722E074-9717-4908-B325-710F53A866A0}" srcOrd="0" destOrd="0" presId="urn:microsoft.com/office/officeart/2005/8/layout/pList2"/>
    <dgm:cxn modelId="{AB662831-0491-40C1-AE9E-DA3C8D2D7490}" srcId="{2554675F-F24D-472E-A751-5FFB93138A0D}" destId="{173BF9E6-8F60-49F1-9513-5ECFEDE85B56}" srcOrd="2" destOrd="0" parTransId="{FA9CF54A-9D50-4364-881B-EDF7B9CB2F38}" sibTransId="{6C290D2F-E391-4BBA-A2DB-07DA5B2B117C}"/>
    <dgm:cxn modelId="{650ED652-EBF4-4F18-AC93-0EC5EE42E093}" type="presOf" srcId="{6C290D2F-E391-4BBA-A2DB-07DA5B2B117C}" destId="{4CF5ED0E-437B-45BA-B602-C845ECFC453C}" srcOrd="0" destOrd="0" presId="urn:microsoft.com/office/officeart/2005/8/layout/pList2"/>
    <dgm:cxn modelId="{D5EFB073-B7F4-461E-8B77-52B13E504624}" type="presOf" srcId="{2554675F-F24D-472E-A751-5FFB93138A0D}" destId="{D10A04AC-730E-4274-8190-AA600C7FF3D9}" srcOrd="0" destOrd="0" presId="urn:microsoft.com/office/officeart/2005/8/layout/pList2"/>
    <dgm:cxn modelId="{C1C57C81-19AC-4A20-B741-D70D1AA0C143}" srcId="{2554675F-F24D-472E-A751-5FFB93138A0D}" destId="{3FFE3361-0B36-4E49-B013-E847C6899EE1}" srcOrd="0" destOrd="0" parTransId="{18DC4CAE-8872-4324-A46B-3485EF0E3EC5}" sibTransId="{AFDC9A56-6E66-4735-948B-8F44675B9F76}"/>
    <dgm:cxn modelId="{80463283-5C5D-4286-A892-267BFA27CE5E}" type="presOf" srcId="{B0132FF3-739C-4CE7-8F93-A6279E804503}" destId="{B877EF33-CF07-4057-B5FB-6C9B77550A77}" srcOrd="0" destOrd="0" presId="urn:microsoft.com/office/officeart/2005/8/layout/pList2"/>
    <dgm:cxn modelId="{DBF8AA8A-4563-4F8C-B49E-C18AC47554D8}" srcId="{2554675F-F24D-472E-A751-5FFB93138A0D}" destId="{4CF4524B-C165-4D2B-AFCE-2C3806CD0678}" srcOrd="3" destOrd="0" parTransId="{3CD50141-1B1A-42E3-939A-4FDD82AD7AB3}" sibTransId="{57BA1317-CD22-4D1F-BBEE-E7D68F751CE2}"/>
    <dgm:cxn modelId="{AF393B8B-C3E6-482F-AFCE-721BED1B0290}" type="presOf" srcId="{AFDC9A56-6E66-4735-948B-8F44675B9F76}" destId="{DB5AE224-E6E8-4648-9E43-0A25CFF078E9}" srcOrd="0" destOrd="0" presId="urn:microsoft.com/office/officeart/2005/8/layout/pList2"/>
    <dgm:cxn modelId="{91C936B3-C1CE-4DAC-83B5-69C62F520B8B}" type="presOf" srcId="{173BF9E6-8F60-49F1-9513-5ECFEDE85B56}" destId="{9685202E-36BB-432A-B3F2-401685417F0E}" srcOrd="0" destOrd="0" presId="urn:microsoft.com/office/officeart/2005/8/layout/pList2"/>
    <dgm:cxn modelId="{257639F3-9E9B-4BC9-BE57-A3365B902036}" type="presOf" srcId="{3FFE3361-0B36-4E49-B013-E847C6899EE1}" destId="{14422323-7519-447D-9633-3F3EDDD85EF3}" srcOrd="0" destOrd="0" presId="urn:microsoft.com/office/officeart/2005/8/layout/pList2"/>
    <dgm:cxn modelId="{C84CF3E5-A825-48CE-85F4-77A78120C307}" type="presParOf" srcId="{D10A04AC-730E-4274-8190-AA600C7FF3D9}" destId="{653ABF8F-FA38-434F-89EA-EA99174F17CF}" srcOrd="0" destOrd="0" presId="urn:microsoft.com/office/officeart/2005/8/layout/pList2"/>
    <dgm:cxn modelId="{83323ED8-B4AB-42D0-B12E-A8183B7107DD}" type="presParOf" srcId="{D10A04AC-730E-4274-8190-AA600C7FF3D9}" destId="{6015F36A-92D3-49B4-B667-70B8DFDAD81E}" srcOrd="1" destOrd="0" presId="urn:microsoft.com/office/officeart/2005/8/layout/pList2"/>
    <dgm:cxn modelId="{1882E043-D32E-4884-B57C-147ACB22EAF5}" type="presParOf" srcId="{6015F36A-92D3-49B4-B667-70B8DFDAD81E}" destId="{2F52FD98-DD70-47EE-A890-0D93403C71E5}" srcOrd="0" destOrd="0" presId="urn:microsoft.com/office/officeart/2005/8/layout/pList2"/>
    <dgm:cxn modelId="{CE8B82AD-7AA5-4663-9638-594B4C5BD63D}" type="presParOf" srcId="{2F52FD98-DD70-47EE-A890-0D93403C71E5}" destId="{14422323-7519-447D-9633-3F3EDDD85EF3}" srcOrd="0" destOrd="0" presId="urn:microsoft.com/office/officeart/2005/8/layout/pList2"/>
    <dgm:cxn modelId="{B01E7B6D-45DD-4107-9745-E68FF8507FD7}" type="presParOf" srcId="{2F52FD98-DD70-47EE-A890-0D93403C71E5}" destId="{815EFD61-1E6A-4672-9E80-AF9D14CEB221}" srcOrd="1" destOrd="0" presId="urn:microsoft.com/office/officeart/2005/8/layout/pList2"/>
    <dgm:cxn modelId="{9051ACE2-4194-4480-BBED-505D54B568B6}" type="presParOf" srcId="{2F52FD98-DD70-47EE-A890-0D93403C71E5}" destId="{83AD1A4A-40AC-467F-A9E8-EEF60ACB7228}" srcOrd="2" destOrd="0" presId="urn:microsoft.com/office/officeart/2005/8/layout/pList2"/>
    <dgm:cxn modelId="{BDE171E4-5028-40CF-B25C-97A3748AD90D}" type="presParOf" srcId="{6015F36A-92D3-49B4-B667-70B8DFDAD81E}" destId="{DB5AE224-E6E8-4648-9E43-0A25CFF078E9}" srcOrd="1" destOrd="0" presId="urn:microsoft.com/office/officeart/2005/8/layout/pList2"/>
    <dgm:cxn modelId="{7A741059-2BFD-4B0C-AFAC-8FA9254383B9}" type="presParOf" srcId="{6015F36A-92D3-49B4-B667-70B8DFDAD81E}" destId="{6599DC06-0D6C-4A62-9F9F-449F9FF03B12}" srcOrd="2" destOrd="0" presId="urn:microsoft.com/office/officeart/2005/8/layout/pList2"/>
    <dgm:cxn modelId="{B10263CE-178C-40CE-9C23-EAD2F439409D}" type="presParOf" srcId="{6599DC06-0D6C-4A62-9F9F-449F9FF03B12}" destId="{B877EF33-CF07-4057-B5FB-6C9B77550A77}" srcOrd="0" destOrd="0" presId="urn:microsoft.com/office/officeart/2005/8/layout/pList2"/>
    <dgm:cxn modelId="{DAB35541-BCFF-4847-A7CC-7466E41F4998}" type="presParOf" srcId="{6599DC06-0D6C-4A62-9F9F-449F9FF03B12}" destId="{4D68B752-0B34-4EDC-99A8-9D5E0EED3084}" srcOrd="1" destOrd="0" presId="urn:microsoft.com/office/officeart/2005/8/layout/pList2"/>
    <dgm:cxn modelId="{3592C9E9-A458-40BD-8419-CB3697629CB2}" type="presParOf" srcId="{6599DC06-0D6C-4A62-9F9F-449F9FF03B12}" destId="{4495D3C3-3690-4608-B4F0-7376933A2886}" srcOrd="2" destOrd="0" presId="urn:microsoft.com/office/officeart/2005/8/layout/pList2"/>
    <dgm:cxn modelId="{22855B38-CFD0-4F57-A4D6-C7ED0B775915}" type="presParOf" srcId="{6015F36A-92D3-49B4-B667-70B8DFDAD81E}" destId="{A722E074-9717-4908-B325-710F53A866A0}" srcOrd="3" destOrd="0" presId="urn:microsoft.com/office/officeart/2005/8/layout/pList2"/>
    <dgm:cxn modelId="{123BE87C-33E2-4816-B3DF-CA16B8011A4F}" type="presParOf" srcId="{6015F36A-92D3-49B4-B667-70B8DFDAD81E}" destId="{748A2118-3962-4E66-AD16-697A86366F91}" srcOrd="4" destOrd="0" presId="urn:microsoft.com/office/officeart/2005/8/layout/pList2"/>
    <dgm:cxn modelId="{C8B359A6-CBE7-4468-8808-2E1F533F183B}" type="presParOf" srcId="{748A2118-3962-4E66-AD16-697A86366F91}" destId="{9685202E-36BB-432A-B3F2-401685417F0E}" srcOrd="0" destOrd="0" presId="urn:microsoft.com/office/officeart/2005/8/layout/pList2"/>
    <dgm:cxn modelId="{1C282AF4-5BA5-49D1-94A7-1D7170FD7E73}" type="presParOf" srcId="{748A2118-3962-4E66-AD16-697A86366F91}" destId="{CA0D4E34-C77D-47C7-9F83-1B10AC041573}" srcOrd="1" destOrd="0" presId="urn:microsoft.com/office/officeart/2005/8/layout/pList2"/>
    <dgm:cxn modelId="{841666C4-14B2-46F8-BB7B-C873EA809139}" type="presParOf" srcId="{748A2118-3962-4E66-AD16-697A86366F91}" destId="{B7DEF7AC-4C78-413F-BE42-AEDFD5962EF0}" srcOrd="2" destOrd="0" presId="urn:microsoft.com/office/officeart/2005/8/layout/pList2"/>
    <dgm:cxn modelId="{B68D8CF0-0E2B-4A36-91DE-5FDC36C00C00}" type="presParOf" srcId="{6015F36A-92D3-49B4-B667-70B8DFDAD81E}" destId="{4CF5ED0E-437B-45BA-B602-C845ECFC453C}" srcOrd="5" destOrd="0" presId="urn:microsoft.com/office/officeart/2005/8/layout/pList2"/>
    <dgm:cxn modelId="{25DB5F1D-067A-41F2-87D3-2ACEB997E634}" type="presParOf" srcId="{6015F36A-92D3-49B4-B667-70B8DFDAD81E}" destId="{D5C20755-D207-4AD2-8D67-53A4AFC72D47}" srcOrd="6" destOrd="0" presId="urn:microsoft.com/office/officeart/2005/8/layout/pList2"/>
    <dgm:cxn modelId="{ED87E5C1-2809-47DD-839C-5DF60D4DB932}" type="presParOf" srcId="{D5C20755-D207-4AD2-8D67-53A4AFC72D47}" destId="{37C3085C-A37C-4423-9B61-275D39984DFA}" srcOrd="0" destOrd="0" presId="urn:microsoft.com/office/officeart/2005/8/layout/pList2"/>
    <dgm:cxn modelId="{A0FFDE8C-469F-4EE8-BF74-278F6589043C}" type="presParOf" srcId="{D5C20755-D207-4AD2-8D67-53A4AFC72D47}" destId="{962D5EC8-A22D-4BB5-A331-70A32F643E76}" srcOrd="1" destOrd="0" presId="urn:microsoft.com/office/officeart/2005/8/layout/pList2"/>
    <dgm:cxn modelId="{F4E5F69D-2666-4A75-8EFE-0D073C6728AD}" type="presParOf" srcId="{D5C20755-D207-4AD2-8D67-53A4AFC72D47}" destId="{08336767-9745-4AF6-AA04-849C2845815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ABF8F-FA38-434F-89EA-EA99174F17CF}">
      <dsp:nvSpPr>
        <dsp:cNvPr id="0" name=""/>
        <dsp:cNvSpPr/>
      </dsp:nvSpPr>
      <dsp:spPr>
        <a:xfrm>
          <a:off x="0" y="0"/>
          <a:ext cx="9636369" cy="229479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14268-54B3-4E97-89B6-F9240C070CE0}">
      <dsp:nvSpPr>
        <dsp:cNvPr id="0" name=""/>
        <dsp:cNvSpPr/>
      </dsp:nvSpPr>
      <dsp:spPr>
        <a:xfrm>
          <a:off x="291744" y="305972"/>
          <a:ext cx="2105320" cy="16828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C6446-B993-475D-AE55-AFF322D16D71}">
      <dsp:nvSpPr>
        <dsp:cNvPr id="0" name=""/>
        <dsp:cNvSpPr/>
      </dsp:nvSpPr>
      <dsp:spPr>
        <a:xfrm rot="10800000">
          <a:off x="291744" y="2294791"/>
          <a:ext cx="2105320" cy="28047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latin typeface="游ゴシック Light" panose="020F0302020204030204"/>
            </a:rPr>
            <a:t>増え続ける共働き世帯となかなか解消しない保育園</a:t>
          </a:r>
          <a:r>
            <a:rPr kumimoji="1" lang="ja-JP" altLang="en-US" sz="2000" kern="1200" dirty="0"/>
            <a:t>・学童問題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 dirty="0"/>
        </a:p>
      </dsp:txBody>
      <dsp:txXfrm rot="10800000">
        <a:off x="356490" y="2294791"/>
        <a:ext cx="1975828" cy="2739999"/>
      </dsp:txXfrm>
    </dsp:sp>
    <dsp:sp modelId="{1FFFD3EF-5724-456E-9BD3-FB7F14802217}">
      <dsp:nvSpPr>
        <dsp:cNvPr id="0" name=""/>
        <dsp:cNvSpPr/>
      </dsp:nvSpPr>
      <dsp:spPr>
        <a:xfrm>
          <a:off x="2607597" y="305972"/>
          <a:ext cx="2105320" cy="16828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46D53-DCE0-45B1-ADE7-9CBB262E253B}">
      <dsp:nvSpPr>
        <dsp:cNvPr id="0" name=""/>
        <dsp:cNvSpPr/>
      </dsp:nvSpPr>
      <dsp:spPr>
        <a:xfrm rot="10800000">
          <a:off x="2607597" y="2294791"/>
          <a:ext cx="2105320" cy="28047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0" i="0" kern="1200" dirty="0"/>
            <a:t>ちょっとした助け合いをしやすい制度があったらいいのに</a:t>
          </a:r>
          <a:r>
            <a:rPr lang="en-US" altLang="ja-JP" sz="2400" b="0" i="0" kern="1200" dirty="0"/>
            <a:t>…</a:t>
          </a:r>
          <a:endParaRPr kumimoji="1" lang="ja-JP" altLang="en-US" sz="2400" kern="1200" dirty="0"/>
        </a:p>
      </dsp:txBody>
      <dsp:txXfrm rot="10800000">
        <a:off x="2672343" y="2294791"/>
        <a:ext cx="1975828" cy="2739999"/>
      </dsp:txXfrm>
    </dsp:sp>
    <dsp:sp modelId="{27FD76CC-9BBA-4C6D-B809-EF6598440519}">
      <dsp:nvSpPr>
        <dsp:cNvPr id="0" name=""/>
        <dsp:cNvSpPr/>
      </dsp:nvSpPr>
      <dsp:spPr>
        <a:xfrm>
          <a:off x="4923450" y="305972"/>
          <a:ext cx="2105320" cy="16828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70859-CC92-497A-B826-6E46E20E6CA9}">
      <dsp:nvSpPr>
        <dsp:cNvPr id="0" name=""/>
        <dsp:cNvSpPr/>
      </dsp:nvSpPr>
      <dsp:spPr>
        <a:xfrm rot="10800000">
          <a:off x="4923450" y="2294791"/>
          <a:ext cx="2105320" cy="28047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400" b="0" i="0" kern="1200" dirty="0"/>
            <a:t>少子化対策 第二子以降も安心して子どもを生み定住出来る街にするため、出産費用、保育料を含めた保育・教育にかかる費用の完全無償化を目指し、子どもファーストのまちづくり・予算編成を組むべき</a:t>
          </a:r>
          <a:endParaRPr kumimoji="1" lang="ja-JP" altLang="en-US" sz="1400" kern="1200" dirty="0"/>
        </a:p>
      </dsp:txBody>
      <dsp:txXfrm rot="10800000">
        <a:off x="4988196" y="2294791"/>
        <a:ext cx="1975828" cy="2739999"/>
      </dsp:txXfrm>
    </dsp:sp>
    <dsp:sp modelId="{6433429C-43D2-4212-B774-B46FEDACAD3E}">
      <dsp:nvSpPr>
        <dsp:cNvPr id="0" name=""/>
        <dsp:cNvSpPr/>
      </dsp:nvSpPr>
      <dsp:spPr>
        <a:xfrm>
          <a:off x="7239303" y="305972"/>
          <a:ext cx="2105320" cy="16828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CF7A-882E-4D60-8800-A123BA5D33EB}">
      <dsp:nvSpPr>
        <dsp:cNvPr id="0" name=""/>
        <dsp:cNvSpPr/>
      </dsp:nvSpPr>
      <dsp:spPr>
        <a:xfrm rot="10800000">
          <a:off x="7239303" y="2294791"/>
          <a:ext cx="2105320" cy="28047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227584" tIns="227584" rIns="227584" bIns="227584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3200" kern="1200" dirty="0"/>
            <a:t>0</a:t>
          </a:r>
          <a:r>
            <a:rPr kumimoji="1" lang="ja-JP" altLang="en-US" sz="3200" kern="1200" dirty="0"/>
            <a:t>か百か、選択の連続性</a:t>
          </a:r>
        </a:p>
      </dsp:txBody>
      <dsp:txXfrm rot="10800000">
        <a:off x="7304049" y="2294791"/>
        <a:ext cx="1975828" cy="2739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ABF8F-FA38-434F-89EA-EA99174F17CF}">
      <dsp:nvSpPr>
        <dsp:cNvPr id="0" name=""/>
        <dsp:cNvSpPr/>
      </dsp:nvSpPr>
      <dsp:spPr>
        <a:xfrm>
          <a:off x="0" y="0"/>
          <a:ext cx="10242136" cy="227921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D1A4A-40AC-467F-A9E8-EEF60ACB7228}">
      <dsp:nvSpPr>
        <dsp:cNvPr id="0" name=""/>
        <dsp:cNvSpPr/>
      </dsp:nvSpPr>
      <dsp:spPr>
        <a:xfrm>
          <a:off x="310084" y="303895"/>
          <a:ext cx="2237666" cy="1671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22323-7519-447D-9633-3F3EDDD85EF3}">
      <dsp:nvSpPr>
        <dsp:cNvPr id="0" name=""/>
        <dsp:cNvSpPr/>
      </dsp:nvSpPr>
      <dsp:spPr>
        <a:xfrm rot="10800000">
          <a:off x="310084" y="2279213"/>
          <a:ext cx="2237666" cy="27857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意外と、独身が多い印象、婚活から支援すべきあとは、</a:t>
          </a:r>
          <a:r>
            <a:rPr kumimoji="1" lang="en-US" altLang="en-US" sz="1800" kern="1200" dirty="0"/>
            <a:t>DINKS</a:t>
          </a:r>
          <a:r>
            <a:rPr kumimoji="1" lang="ja-JP" altLang="en-US" sz="1800" kern="1200" dirty="0"/>
            <a:t>が子供を産むイメージなどをできるような支援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800" kern="1200" dirty="0"/>
        </a:p>
      </dsp:txBody>
      <dsp:txXfrm rot="10800000">
        <a:off x="378900" y="2279213"/>
        <a:ext cx="2100034" cy="2716889"/>
      </dsp:txXfrm>
    </dsp:sp>
    <dsp:sp modelId="{4495D3C3-3690-4608-B4F0-7376933A2886}">
      <dsp:nvSpPr>
        <dsp:cNvPr id="0" name=""/>
        <dsp:cNvSpPr/>
      </dsp:nvSpPr>
      <dsp:spPr>
        <a:xfrm>
          <a:off x="2771518" y="303895"/>
          <a:ext cx="2237666" cy="1671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7EF33-CF07-4057-B5FB-6C9B77550A77}">
      <dsp:nvSpPr>
        <dsp:cNvPr id="0" name=""/>
        <dsp:cNvSpPr/>
      </dsp:nvSpPr>
      <dsp:spPr>
        <a:xfrm rot="10800000">
          <a:off x="2771518" y="2279213"/>
          <a:ext cx="2237666" cy="27857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小学校卒業以降、バラバラになってしまう。</a:t>
          </a:r>
        </a:p>
      </dsp:txBody>
      <dsp:txXfrm rot="10800000">
        <a:off x="2840334" y="2279213"/>
        <a:ext cx="2100034" cy="2716889"/>
      </dsp:txXfrm>
    </dsp:sp>
    <dsp:sp modelId="{B7DEF7AC-4C78-413F-BE42-AEDFD5962EF0}">
      <dsp:nvSpPr>
        <dsp:cNvPr id="0" name=""/>
        <dsp:cNvSpPr/>
      </dsp:nvSpPr>
      <dsp:spPr>
        <a:xfrm>
          <a:off x="5232951" y="303895"/>
          <a:ext cx="2237666" cy="16714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5202E-36BB-432A-B3F2-401685417F0E}">
      <dsp:nvSpPr>
        <dsp:cNvPr id="0" name=""/>
        <dsp:cNvSpPr/>
      </dsp:nvSpPr>
      <dsp:spPr>
        <a:xfrm rot="10800000">
          <a:off x="5232951" y="2279213"/>
          <a:ext cx="2237666" cy="27857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99136" tIns="199136" rIns="199136" bIns="19913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出産費用や子育てにお金がかかる</a:t>
          </a:r>
        </a:p>
      </dsp:txBody>
      <dsp:txXfrm rot="10800000">
        <a:off x="5301767" y="2279213"/>
        <a:ext cx="2100034" cy="2716889"/>
      </dsp:txXfrm>
    </dsp:sp>
    <dsp:sp modelId="{08336767-9745-4AF6-AA04-849C28458158}">
      <dsp:nvSpPr>
        <dsp:cNvPr id="0" name=""/>
        <dsp:cNvSpPr/>
      </dsp:nvSpPr>
      <dsp:spPr>
        <a:xfrm>
          <a:off x="7694384" y="303895"/>
          <a:ext cx="2237666" cy="16714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3085C-A37C-4423-9B61-275D39984DFA}">
      <dsp:nvSpPr>
        <dsp:cNvPr id="0" name=""/>
        <dsp:cNvSpPr/>
      </dsp:nvSpPr>
      <dsp:spPr>
        <a:xfrm rot="10800000">
          <a:off x="7694384" y="2279213"/>
          <a:ext cx="2237666" cy="27857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福祉政策の限界</a:t>
          </a:r>
        </a:p>
      </dsp:txBody>
      <dsp:txXfrm rot="10800000">
        <a:off x="7763200" y="2279213"/>
        <a:ext cx="2100034" cy="2716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ABF8F-FA38-434F-89EA-EA99174F17CF}">
      <dsp:nvSpPr>
        <dsp:cNvPr id="0" name=""/>
        <dsp:cNvSpPr/>
      </dsp:nvSpPr>
      <dsp:spPr>
        <a:xfrm>
          <a:off x="0" y="0"/>
          <a:ext cx="10636032" cy="228529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14268-54B3-4E97-89B6-F9240C070CE0}">
      <dsp:nvSpPr>
        <dsp:cNvPr id="0" name=""/>
        <dsp:cNvSpPr/>
      </dsp:nvSpPr>
      <dsp:spPr>
        <a:xfrm>
          <a:off x="322010" y="304706"/>
          <a:ext cx="2323723" cy="16758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C6446-B993-475D-AE55-AFF322D16D71}">
      <dsp:nvSpPr>
        <dsp:cNvPr id="0" name=""/>
        <dsp:cNvSpPr/>
      </dsp:nvSpPr>
      <dsp:spPr>
        <a:xfrm rot="10800000">
          <a:off x="322010" y="2285296"/>
          <a:ext cx="2323723" cy="27931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倉庫</a:t>
          </a:r>
          <a:r>
            <a:rPr kumimoji="1" lang="ja-JP" altLang="en-US" sz="2400" kern="1200" dirty="0">
              <a:latin typeface="游ゴシック Light" panose="020F0302020204030204"/>
            </a:rPr>
            <a:t>を改造したビアホールと美味しい地ビール！</a:t>
          </a:r>
          <a:endParaRPr kumimoji="1" lang="ja-JP" altLang="en-US" sz="2400" kern="1200" dirty="0"/>
        </a:p>
      </dsp:txBody>
      <dsp:txXfrm rot="10800000">
        <a:off x="393472" y="2285296"/>
        <a:ext cx="2180799" cy="2721677"/>
      </dsp:txXfrm>
    </dsp:sp>
    <dsp:sp modelId="{1FFFD3EF-5724-456E-9BD3-FB7F14802217}">
      <dsp:nvSpPr>
        <dsp:cNvPr id="0" name=""/>
        <dsp:cNvSpPr/>
      </dsp:nvSpPr>
      <dsp:spPr>
        <a:xfrm>
          <a:off x="2878106" y="304706"/>
          <a:ext cx="2323723" cy="16758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46D53-DCE0-45B1-ADE7-9CBB262E253B}">
      <dsp:nvSpPr>
        <dsp:cNvPr id="0" name=""/>
        <dsp:cNvSpPr/>
      </dsp:nvSpPr>
      <dsp:spPr>
        <a:xfrm rot="10800000">
          <a:off x="2878106" y="2285296"/>
          <a:ext cx="2323723" cy="27931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99136" tIns="199136" rIns="199136" bIns="19913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b="0" i="0" kern="1200" dirty="0"/>
            <a:t>トリトン改装してくれれば完璧</a:t>
          </a:r>
          <a:endParaRPr kumimoji="1" lang="ja-JP" altLang="en-US" sz="2800" kern="1200" dirty="0"/>
        </a:p>
      </dsp:txBody>
      <dsp:txXfrm rot="10800000">
        <a:off x="2949568" y="2285296"/>
        <a:ext cx="2180799" cy="2721677"/>
      </dsp:txXfrm>
    </dsp:sp>
    <dsp:sp modelId="{27FD76CC-9BBA-4C6D-B809-EF6598440519}">
      <dsp:nvSpPr>
        <dsp:cNvPr id="0" name=""/>
        <dsp:cNvSpPr/>
      </dsp:nvSpPr>
      <dsp:spPr>
        <a:xfrm>
          <a:off x="5434202" y="304706"/>
          <a:ext cx="2323723" cy="16758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70859-CC92-497A-B826-6E46E20E6CA9}">
      <dsp:nvSpPr>
        <dsp:cNvPr id="0" name=""/>
        <dsp:cNvSpPr/>
      </dsp:nvSpPr>
      <dsp:spPr>
        <a:xfrm rot="10800000">
          <a:off x="5434202" y="2285296"/>
          <a:ext cx="2323723" cy="27931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0" i="0" kern="1200" dirty="0"/>
            <a:t>遊び場 公園、エンターテイメント施設、スポーツ施設、人工山、人工海水浴場など子どもも大人も一年中遊べる空間が足りない。</a:t>
          </a:r>
          <a:endParaRPr kumimoji="1" lang="ja-JP" altLang="en-US" sz="1800" kern="1200" dirty="0"/>
        </a:p>
      </dsp:txBody>
      <dsp:txXfrm rot="10800000">
        <a:off x="5505664" y="2285296"/>
        <a:ext cx="2180799" cy="2721677"/>
      </dsp:txXfrm>
    </dsp:sp>
    <dsp:sp modelId="{6433429C-43D2-4212-B774-B46FEDACAD3E}">
      <dsp:nvSpPr>
        <dsp:cNvPr id="0" name=""/>
        <dsp:cNvSpPr/>
      </dsp:nvSpPr>
      <dsp:spPr>
        <a:xfrm>
          <a:off x="7990298" y="304706"/>
          <a:ext cx="2323723" cy="16758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CF7A-882E-4D60-8800-A123BA5D33EB}">
      <dsp:nvSpPr>
        <dsp:cNvPr id="0" name=""/>
        <dsp:cNvSpPr/>
      </dsp:nvSpPr>
      <dsp:spPr>
        <a:xfrm rot="10800000">
          <a:off x="7990298" y="2285296"/>
          <a:ext cx="2323723" cy="27931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>
              <a:latin typeface="游ゴシック Light" panose="020F0302020204030204"/>
            </a:rPr>
            <a:t>ゆりかもめ築地まで延伸と中高生とつながる場づくり</a:t>
          </a:r>
          <a:endParaRPr kumimoji="1" lang="ja-JP" altLang="en-US" sz="2300" kern="1200" dirty="0"/>
        </a:p>
      </dsp:txBody>
      <dsp:txXfrm rot="10800000">
        <a:off x="8061760" y="2285296"/>
        <a:ext cx="2180799" cy="27216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ABF8F-FA38-434F-89EA-EA99174F17CF}">
      <dsp:nvSpPr>
        <dsp:cNvPr id="0" name=""/>
        <dsp:cNvSpPr/>
      </dsp:nvSpPr>
      <dsp:spPr>
        <a:xfrm>
          <a:off x="0" y="0"/>
          <a:ext cx="10354676" cy="215552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D1A4A-40AC-467F-A9E8-EEF60ACB7228}">
      <dsp:nvSpPr>
        <dsp:cNvPr id="0" name=""/>
        <dsp:cNvSpPr/>
      </dsp:nvSpPr>
      <dsp:spPr>
        <a:xfrm>
          <a:off x="313491" y="287402"/>
          <a:ext cx="2262254" cy="15807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22323-7519-447D-9633-3F3EDDD85EF3}">
      <dsp:nvSpPr>
        <dsp:cNvPr id="0" name=""/>
        <dsp:cNvSpPr/>
      </dsp:nvSpPr>
      <dsp:spPr>
        <a:xfrm rot="10800000">
          <a:off x="313491" y="2155521"/>
          <a:ext cx="2262254" cy="26345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カジノ</a:t>
          </a:r>
        </a:p>
      </dsp:txBody>
      <dsp:txXfrm rot="10800000">
        <a:off x="383063" y="2155521"/>
        <a:ext cx="2123110" cy="2564954"/>
      </dsp:txXfrm>
    </dsp:sp>
    <dsp:sp modelId="{4495D3C3-3690-4608-B4F0-7376933A2886}">
      <dsp:nvSpPr>
        <dsp:cNvPr id="0" name=""/>
        <dsp:cNvSpPr/>
      </dsp:nvSpPr>
      <dsp:spPr>
        <a:xfrm>
          <a:off x="2801971" y="287402"/>
          <a:ext cx="2262254" cy="15807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7EF33-CF07-4057-B5FB-6C9B77550A77}">
      <dsp:nvSpPr>
        <dsp:cNvPr id="0" name=""/>
        <dsp:cNvSpPr/>
      </dsp:nvSpPr>
      <dsp:spPr>
        <a:xfrm rot="10800000">
          <a:off x="2801971" y="2155521"/>
          <a:ext cx="2262254" cy="26345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横浜ベイマリーナみたいなマリーナを作りたい！</a:t>
          </a:r>
        </a:p>
      </dsp:txBody>
      <dsp:txXfrm rot="10800000">
        <a:off x="2871543" y="2155521"/>
        <a:ext cx="2123110" cy="2564954"/>
      </dsp:txXfrm>
    </dsp:sp>
    <dsp:sp modelId="{B7DEF7AC-4C78-413F-BE42-AEDFD5962EF0}">
      <dsp:nvSpPr>
        <dsp:cNvPr id="0" name=""/>
        <dsp:cNvSpPr/>
      </dsp:nvSpPr>
      <dsp:spPr>
        <a:xfrm>
          <a:off x="5290451" y="287402"/>
          <a:ext cx="2262254" cy="1580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5202E-36BB-432A-B3F2-401685417F0E}">
      <dsp:nvSpPr>
        <dsp:cNvPr id="0" name=""/>
        <dsp:cNvSpPr/>
      </dsp:nvSpPr>
      <dsp:spPr>
        <a:xfrm rot="10800000">
          <a:off x="5290451" y="2155521"/>
          <a:ext cx="2262254" cy="26345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親子バスタクシー🚌無料で湾岸エリアの施設をグルグル行ける</a:t>
          </a:r>
        </a:p>
      </dsp:txBody>
      <dsp:txXfrm rot="10800000">
        <a:off x="5360023" y="2155521"/>
        <a:ext cx="2123110" cy="2564954"/>
      </dsp:txXfrm>
    </dsp:sp>
    <dsp:sp modelId="{08336767-9745-4AF6-AA04-849C28458158}">
      <dsp:nvSpPr>
        <dsp:cNvPr id="0" name=""/>
        <dsp:cNvSpPr/>
      </dsp:nvSpPr>
      <dsp:spPr>
        <a:xfrm>
          <a:off x="7778930" y="287402"/>
          <a:ext cx="2262254" cy="15807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3085C-A37C-4423-9B61-275D39984DFA}">
      <dsp:nvSpPr>
        <dsp:cNvPr id="0" name=""/>
        <dsp:cNvSpPr/>
      </dsp:nvSpPr>
      <dsp:spPr>
        <a:xfrm rot="10800000">
          <a:off x="7778930" y="2155521"/>
          <a:ext cx="2262254" cy="26345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99136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地下街</a:t>
          </a:r>
        </a:p>
      </dsp:txBody>
      <dsp:txXfrm rot="10800000">
        <a:off x="7848502" y="2155521"/>
        <a:ext cx="2123110" cy="2564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030FF-60A5-4703-85C3-3C295A583D23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677C1-79E1-4475-A2DD-FBFD514164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8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677C1-79E1-4475-A2DD-FBFD5141643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07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はじめまして、本日のアシスタントを務めます、ＡＩゆりこです。</a:t>
            </a:r>
          </a:p>
          <a:p>
            <a:r>
              <a:rPr kumimoji="1" lang="ja-JP" altLang="en-US" dirty="0"/>
              <a:t>宜しくお願い致します。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677C1-79E1-4475-A2DD-FBFD5141643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86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ja-JP" altLang="en-US" b="0" i="0" dirty="0">
                <a:solidFill>
                  <a:srgbClr val="0F1419"/>
                </a:solidFill>
                <a:effectLst/>
                <a:latin typeface="Segoe UI" panose="020B0502040204020203" pitchFamily="34" charset="0"/>
                <a:ea typeface="Meiryo" panose="020B0604030504040204" pitchFamily="50" charset="-128"/>
              </a:rPr>
              <a:t>今回スポンサー頂きました東雲の</a:t>
            </a:r>
            <a:r>
              <a:rPr lang="en-US" altLang="ja-JP" b="0" i="0" dirty="0">
                <a:solidFill>
                  <a:srgbClr val="0F1419"/>
                </a:solidFill>
                <a:effectLst/>
                <a:latin typeface="Segoe UI" panose="020B0502040204020203" pitchFamily="34" charset="0"/>
                <a:ea typeface="Meiryo" panose="020B0604030504040204" pitchFamily="50" charset="-128"/>
              </a:rPr>
              <a:t>ZUPPA</a:t>
            </a:r>
            <a:r>
              <a:rPr lang="ja-JP" altLang="en-US" b="0" i="0" dirty="0">
                <a:solidFill>
                  <a:srgbClr val="0F1419"/>
                </a:solidFill>
                <a:effectLst/>
                <a:latin typeface="Segoe UI" panose="020B0502040204020203" pitchFamily="34" charset="0"/>
                <a:ea typeface="Meiryo" panose="020B0604030504040204" pitchFamily="50" charset="-128"/>
              </a:rPr>
              <a:t>様のご紹介です。</a:t>
            </a:r>
          </a:p>
          <a:p>
            <a:pPr algn="l"/>
            <a:r>
              <a:rPr lang="ja-JP" altLang="en-US" b="0" i="0" dirty="0">
                <a:solidFill>
                  <a:srgbClr val="0F1419"/>
                </a:solidFill>
                <a:effectLst/>
                <a:latin typeface="Segoe UI" panose="020B0502040204020203" pitchFamily="34" charset="0"/>
                <a:ea typeface="Meiryo" panose="020B0604030504040204" pitchFamily="50" charset="-128"/>
              </a:rPr>
              <a:t>場所は、東雲のキャナルコート内にあります。</a:t>
            </a:r>
          </a:p>
          <a:p>
            <a:pPr algn="l"/>
            <a:r>
              <a:rPr lang="ja-JP" altLang="en-US" b="0" i="0" dirty="0">
                <a:solidFill>
                  <a:srgbClr val="0F1419"/>
                </a:solidFill>
                <a:effectLst/>
                <a:latin typeface="Segoe UI" panose="020B0502040204020203" pitchFamily="34" charset="0"/>
                <a:ea typeface="Meiryo" panose="020B0604030504040204" pitchFamily="50" charset="-128"/>
              </a:rPr>
              <a:t>イタリアを中心とした輸入食材の卸問屋がプロデュースする業務用食材店です。</a:t>
            </a:r>
          </a:p>
          <a:p>
            <a:pPr algn="l"/>
            <a:r>
              <a:rPr lang="ja-JP" altLang="en-US" b="0" i="0" dirty="0">
                <a:solidFill>
                  <a:srgbClr val="0F1419"/>
                </a:solidFill>
                <a:effectLst/>
                <a:latin typeface="Segoe UI" panose="020B0502040204020203" pitchFamily="34" charset="0"/>
                <a:ea typeface="Meiryo" panose="020B0604030504040204" pitchFamily="50" charset="-128"/>
              </a:rPr>
              <a:t>私も生ハムとかチーズとか買いましたが、美味しかったです。</a:t>
            </a:r>
          </a:p>
          <a:p>
            <a:pPr algn="l"/>
            <a:br>
              <a:rPr lang="ja-JP" altLang="en-US" b="0" i="0" dirty="0">
                <a:solidFill>
                  <a:srgbClr val="0F1419"/>
                </a:solidFill>
                <a:effectLst/>
                <a:latin typeface="Segoe UI" panose="020B0502040204020203" pitchFamily="34" charset="0"/>
                <a:ea typeface="Meiryo" panose="020B0604030504040204" pitchFamily="50" charset="-128"/>
              </a:rPr>
            </a:br>
            <a:endParaRPr lang="ja-JP" altLang="en-US" b="0" i="0" dirty="0">
              <a:solidFill>
                <a:srgbClr val="0F1419"/>
              </a:solidFill>
              <a:effectLst/>
              <a:latin typeface="Segoe UI" panose="020B0502040204020203" pitchFamily="34" charset="0"/>
              <a:ea typeface="Meiryo" panose="020B0604030504040204" pitchFamily="50" charset="-128"/>
            </a:endParaRPr>
          </a:p>
          <a:p>
            <a:pPr algn="l"/>
            <a:r>
              <a:rPr lang="ja-JP" altLang="en-US" b="0" i="0" dirty="0">
                <a:solidFill>
                  <a:srgbClr val="0F1419"/>
                </a:solidFill>
                <a:effectLst/>
                <a:latin typeface="Segoe UI" panose="020B0502040204020203" pitchFamily="34" charset="0"/>
                <a:ea typeface="Meiryo" panose="020B0604030504040204" pitchFamily="50" charset="-128"/>
              </a:rPr>
              <a:t>また、まだ在庫がありましたら特別セットをご用意いただいております。</a:t>
            </a:r>
          </a:p>
          <a:p>
            <a:pPr algn="l"/>
            <a:r>
              <a:rPr lang="ja-JP" altLang="en-US" b="0" i="0" dirty="0">
                <a:solidFill>
                  <a:srgbClr val="0F1419"/>
                </a:solidFill>
                <a:effectLst/>
                <a:latin typeface="Segoe UI" panose="020B0502040204020203" pitchFamily="34" charset="0"/>
                <a:ea typeface="Meiryo" panose="020B0604030504040204" pitchFamily="50" charset="-128"/>
              </a:rPr>
              <a:t>私も購入してこちらにありますが、飲むのが楽しみです。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A1AA1-60EA-4502-B096-FC6E8CE5784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03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それでは、中央区・江東区　</a:t>
            </a:r>
            <a:br>
              <a:rPr kumimoji="1" lang="ja-JP" altLang="en-US" dirty="0"/>
            </a:br>
            <a:r>
              <a:rPr kumimoji="1" lang="ja-JP" altLang="en-US" dirty="0"/>
              <a:t>そこまで言っちゃうの？</a:t>
            </a:r>
            <a:br>
              <a:rPr kumimoji="1" lang="ja-JP" altLang="en-US" dirty="0"/>
            </a:br>
            <a:r>
              <a:rPr kumimoji="1" lang="ja-JP" altLang="en-US" dirty="0"/>
              <a:t>。</a:t>
            </a:r>
          </a:p>
          <a:p>
            <a:r>
              <a:rPr kumimoji="1" lang="ja-JP" altLang="en-US" dirty="0"/>
              <a:t>第一問目。</a:t>
            </a:r>
          </a:p>
          <a:p>
            <a:r>
              <a:rPr kumimoji="1" lang="ja-JP" altLang="en-US" dirty="0"/>
              <a:t>子どもが多い湾岸地域。子育てをするには色々と悩みも多い。保育園、小学校・学童・塾・習い事・・。そこで、質問。</a:t>
            </a:r>
          </a:p>
          <a:p>
            <a:r>
              <a:rPr kumimoji="1" lang="ja-JP" altLang="en-US" dirty="0"/>
              <a:t>「湾岸エリアでの子育てにおける、最大の課題は？？」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677C1-79E1-4475-A2DD-FBFD5141643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16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それでは、中央区チームのメンバーからお答えいただきます。それでは、ハルミズムさん、勝どきママンさん、高橋元気さん、高橋まきこさんとご説明ください。</a:t>
            </a:r>
            <a:endParaRPr kumimoji="1" lang="en-US" altLang="ja-JP" dirty="0"/>
          </a:p>
          <a:p>
            <a:r>
              <a:rPr kumimoji="1" lang="ja-JP" altLang="en-US" dirty="0"/>
              <a:t>パネリストのメンバーで適宜質問があれば、茶々入れてください。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677C1-79E1-4475-A2DD-FBFD5141643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8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07BA98-EC16-4625-9347-A1A123A4A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E557CC-7E76-4045-A12A-2A67334C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7A399C-5F2C-4B5B-A9EF-19F8D310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491F06-908F-46E9-8461-9F221D78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E0E01C-8133-4ADE-867E-FFBC6DD5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93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510EDC-A502-47C6-8862-7E27230E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7242C51-9E4E-4837-9C1B-BF2ECD3D0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319D67-FD73-4CC2-B64B-819EC059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61F227-5E5C-4702-9861-A463AC71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4C4D66-F84E-4D6E-95C2-BC783C5F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76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D9C667B-D0E6-4055-AE1A-637998947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39DE55-0D24-472C-A95B-994A28F35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F3820C-B4E7-401B-9924-E90A0F01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7D3DD4-A1E0-4881-8F42-FD55EF1D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054A30-EA78-4625-874B-F5396205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84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EB8C6-BA39-4A0A-88CE-7CA63069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7B3DC3-EE0A-451F-A09A-A702E8773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73A4B4-9EEA-4C90-988D-8BC9B4FC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35E95D-720B-49C3-9E21-14A6A6C4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21A6FF-F475-4FC5-B19B-49667078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35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5B4BC0-8E69-4972-8796-E3DF1DA1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8F979D-FA50-4113-A678-D7E8A276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3307E0-473C-47DE-A08A-7B16A614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02EB55-2AFE-442B-B1E2-6F51B68E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6C2893-6B12-4B14-97B4-C5C05DFC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39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6B7781-469F-436A-A144-7C9A553B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96339C-6501-4A57-A0A7-C0F92EFB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7FDF63-43D4-424A-AB08-2115EA5EF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49044B-FA45-4C0D-8DA3-39E9F369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C0B7E4-E9F3-4D88-A266-74D32925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77EF5E-341D-49C5-84A6-E36D2396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1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305BE-1424-4FCA-9509-60292965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ACA221-1D34-4157-BE58-126C26824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D65ECA-7FCF-4009-B609-BC0644128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859E12-5D50-45DD-95BB-1924AFEF1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7F2FBF6-C57A-4392-A1DC-8DF0AF073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6B3CAFD-AE9E-4CBB-9A9F-9A6604A6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AD82A2-90CF-4A91-9E86-D21E5D41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4449486-E4F0-4F79-A8F9-95536DB8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32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4DC5DC-F7C1-4ADF-8230-371B7378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6525C02-FD1F-4DFD-9163-2AFADA2D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E258554-CDFF-42A8-8E00-C7DD26CF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8B0E95-D221-4E0D-88FB-6F0FD1D5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3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60B93B4-A7EC-4DF3-B4A0-8BB8B6FF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6D2505-B1EE-46F6-A47C-5CCFE722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4843EF-4551-4C3F-B5AE-773A5DC5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98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895F5-E76D-4831-A40F-0CB63686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B30ABC-5E12-4F72-AB19-706780A99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035739-E993-4602-AE7E-FB2697C49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64587F-DEB9-4CF7-B6E0-2349AF534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4E522D-160C-4BE3-832A-53194BE8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62480E-033D-49E2-B367-034F25B8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57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1EECC-CBD2-4F1A-9FC0-E39BE9AD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204EC1-5E5D-4293-9695-43B9B2148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5CBC57-FF0B-4454-AB94-1DE0AC64E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0F102F-9624-42A5-AE90-1C85B480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F61750-F49F-4BA5-85BE-E84892A5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F295A7-CE9E-4A43-9407-4F6BD1C8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60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B63D29F-0243-4E45-AED9-46F365F7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53D0B8-B465-4F55-828F-00DA81A80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10521D-C081-479B-AB8B-C7BE8DBD7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F0BC4-811C-465A-BBC5-AC2781B58455}" type="datetimeFigureOut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EE3684-AFAF-47BC-A6BE-F14954704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5B1955-1CBF-45E8-8B6E-C7EFBFCF7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414B-4E80-4C19-BFB9-308D2C990A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52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.png"/><Relationship Id="rId5" Type="http://schemas.openxmlformats.org/officeDocument/2006/relationships/hyperlink" Target="https://www.flickr.com/photos/38348009@N06/5347588079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.png"/><Relationship Id="rId5" Type="http://schemas.openxmlformats.org/officeDocument/2006/relationships/hyperlink" Target="http://gahag.net/010766-bowing-people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publicdomainq.net/man-male-portrait-help-0008381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p4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5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microsoft.com/office/2007/relationships/media" Target="../media/media9.mp3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jpg"/><Relationship Id="rId4" Type="http://schemas.openxmlformats.org/officeDocument/2006/relationships/audio" Target="../media/media9.mp3"/><Relationship Id="rId9" Type="http://schemas.openxmlformats.org/officeDocument/2006/relationships/image" Target="../media/image9.jpg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.png"/><Relationship Id="rId5" Type="http://schemas.openxmlformats.org/officeDocument/2006/relationships/image" Target="../media/image14.jfif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585996916134">
            <a:hlinkClick r:id="" action="ppaction://media"/>
            <a:extLst>
              <a:ext uri="{FF2B5EF4-FFF2-40B4-BE49-F238E27FC236}">
                <a16:creationId xmlns:a16="http://schemas.microsoft.com/office/drawing/2014/main" id="{4A9950ED-3F19-4F02-8C4A-DA26FF4EAA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82453" y="4647438"/>
            <a:ext cx="827913" cy="827913"/>
          </a:xfrm>
          <a:prstGeom prst="rect">
            <a:avLst/>
          </a:prstGeom>
        </p:spPr>
      </p:pic>
      <p:pic>
        <p:nvPicPr>
          <p:cNvPr id="7" name="3585996916086">
            <a:hlinkClick r:id="" action="ppaction://media"/>
            <a:extLst>
              <a:ext uri="{FF2B5EF4-FFF2-40B4-BE49-F238E27FC236}">
                <a16:creationId xmlns:a16="http://schemas.microsoft.com/office/drawing/2014/main" id="{0EEBFB19-4D2F-45A4-AC86-C7BA508868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14457" y="4342257"/>
            <a:ext cx="610362" cy="610362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川と橋と建物&#10;&#10;低い精度で自動的に生成された説明">
            <a:extLst>
              <a:ext uri="{FF2B5EF4-FFF2-40B4-BE49-F238E27FC236}">
                <a16:creationId xmlns:a16="http://schemas.microsoft.com/office/drawing/2014/main" id="{8A7F9048-1FDD-45B6-8242-56928D4404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EF65294-18C9-49D1-AC84-40523EE18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FFFFFF"/>
                </a:solidFill>
                <a:ea typeface="游ゴシック Light"/>
              </a:rPr>
              <a:t>中央区・江東区　</a:t>
            </a:r>
            <a:br>
              <a:rPr lang="en-US" altLang="ja-JP" b="1" dirty="0">
                <a:solidFill>
                  <a:srgbClr val="FFFFFF"/>
                </a:solidFill>
              </a:rPr>
            </a:br>
            <a:r>
              <a:rPr lang="ja-JP" altLang="en-US" b="1" dirty="0">
                <a:solidFill>
                  <a:srgbClr val="FFFFFF"/>
                </a:solidFill>
                <a:ea typeface="游ゴシック Light"/>
              </a:rPr>
              <a:t>そこまで言っちゃうの</a:t>
            </a:r>
            <a:r>
              <a:rPr kumimoji="1" lang="ja-JP" altLang="en-US" b="1" dirty="0">
                <a:solidFill>
                  <a:srgbClr val="FFFFFF"/>
                </a:solidFill>
              </a:rPr>
              <a:t>！</a:t>
            </a:r>
            <a:br>
              <a:rPr kumimoji="1" lang="en-US" altLang="ja-JP" b="1" dirty="0">
                <a:solidFill>
                  <a:srgbClr val="FFFFFF"/>
                </a:solidFill>
              </a:rPr>
            </a:br>
            <a:endParaRPr kumimoji="1" lang="ja-JP" altLang="en-US" b="1" dirty="0">
              <a:solidFill>
                <a:srgbClr val="FFFF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C85880-9372-4067-B997-B6B41DC58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rgbClr val="FFFFFF"/>
                </a:solidFill>
              </a:rPr>
              <a:t>区議・区民と話してみよう！</a:t>
            </a:r>
            <a:endParaRPr kumimoji="1" lang="ja-JP" altLang="en-US" sz="3600" dirty="0">
              <a:solidFill>
                <a:srgbClr val="FFFFFF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DF7147-17E5-49BD-8B72-90937F7EE132}"/>
              </a:ext>
            </a:extLst>
          </p:cNvPr>
          <p:cNvSpPr txBox="1"/>
          <p:nvPr/>
        </p:nvSpPr>
        <p:spPr>
          <a:xfrm>
            <a:off x="6036365" y="5579165"/>
            <a:ext cx="521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sponsored by</a:t>
            </a:r>
            <a:r>
              <a:rPr lang="ja-JP" alt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　</a:t>
            </a:r>
            <a:r>
              <a:rPr lang="en-US" altLang="ja-JP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ZUPPA</a:t>
            </a:r>
            <a:endParaRPr lang="ja-JP" altLang="en-US" sz="1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22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E20FB-55C4-4396-A27D-08A7934C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5432114" cy="2270664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b="1" dirty="0">
                <a:ea typeface="游ゴシック Light"/>
              </a:rPr>
              <a:t>中央区・江東区</a:t>
            </a:r>
            <a:r>
              <a:rPr lang="ja-JP" altLang="en-US" sz="4000" b="1" dirty="0">
                <a:ea typeface="游ゴシック Light"/>
              </a:rPr>
              <a:t>　</a:t>
            </a:r>
            <a:br>
              <a:rPr lang="en-US" altLang="ja-JP" sz="4000" b="1" dirty="0"/>
            </a:br>
            <a:r>
              <a:rPr lang="ja-JP" altLang="en-US" sz="4000" b="1" dirty="0">
                <a:ea typeface="游ゴシック Light"/>
              </a:rPr>
              <a:t>そこまで言っちゃうの？</a:t>
            </a:r>
            <a:br>
              <a:rPr lang="en-US" altLang="ja-JP" sz="4000" b="1" dirty="0"/>
            </a:br>
            <a:r>
              <a:rPr lang="ja-JP" altLang="en-US" sz="4000" b="1" dirty="0">
                <a:ea typeface="游ゴシック Light"/>
              </a:rPr>
              <a:t>「質問２」</a:t>
            </a:r>
            <a:endParaRPr kumimoji="1" lang="ja-JP" altLang="en-US" sz="4000" dirty="0">
              <a:ea typeface="游ゴシック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90B0CA-EFCC-45F6-9983-33E7EC4A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5164930"/>
            <a:ext cx="10350062" cy="14014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ja-JP" altLang="en-US" sz="4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「湾岸エリアに、一番欲しいモノは？？」</a:t>
            </a:r>
            <a:endParaRPr lang="en-US" altLang="ja-JP" sz="40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50ED3BBA-A900-43E8-91C4-8A7BA558CDEB}"/>
              </a:ext>
            </a:extLst>
          </p:cNvPr>
          <p:cNvSpPr txBox="1">
            <a:spLocks/>
          </p:cNvSpPr>
          <p:nvPr/>
        </p:nvSpPr>
        <p:spPr>
          <a:xfrm>
            <a:off x="1188720" y="3471860"/>
            <a:ext cx="10350062" cy="140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色々なものができている湾岸エリア。施設や交通網や色々と欲しいものがあるんじゃないでしょうか？そこで、質問。</a:t>
            </a:r>
          </a:p>
        </p:txBody>
      </p:sp>
      <p:pic>
        <p:nvPicPr>
          <p:cNvPr id="5" name="図 4" descr="水, 屋外, ボート, 座る が含まれている画像&#10;&#10;自動的に生成された説明">
            <a:extLst>
              <a:ext uri="{FF2B5EF4-FFF2-40B4-BE49-F238E27FC236}">
                <a16:creationId xmlns:a16="http://schemas.microsoft.com/office/drawing/2014/main" id="{43DC35AC-1FA1-4EC2-95AD-F39167051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19347" y="0"/>
            <a:ext cx="4972653" cy="3345857"/>
          </a:xfrm>
          <a:prstGeom prst="rect">
            <a:avLst/>
          </a:prstGeom>
        </p:spPr>
      </p:pic>
      <p:pic>
        <p:nvPicPr>
          <p:cNvPr id="4" name="3585996917156">
            <a:hlinkClick r:id="" action="ppaction://media"/>
            <a:extLst>
              <a:ext uri="{FF2B5EF4-FFF2-40B4-BE49-F238E27FC236}">
                <a16:creationId xmlns:a16="http://schemas.microsoft.com/office/drawing/2014/main" id="{4521D4B6-5213-480F-BAB0-980C01F09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93550" y="61404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43069-659B-453E-A1EB-EE1D65C4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ja-JP" altLang="en-US" sz="4400" b="1" u="sng">
                <a:latin typeface="Meiryo UI" panose="020B0604030504040204" pitchFamily="50" charset="-128"/>
                <a:ea typeface="Meiryo UI" panose="020B0604030504040204" pitchFamily="50" charset="-128"/>
              </a:rPr>
              <a:t>湾岸エリアに、一番欲しいモノは？？</a:t>
            </a:r>
            <a:endParaRPr lang="en-US" altLang="ja-JP" sz="4400" b="1" u="sng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3">
            <a:extLst>
              <a:ext uri="{FF2B5EF4-FFF2-40B4-BE49-F238E27FC236}">
                <a16:creationId xmlns:a16="http://schemas.microsoft.com/office/drawing/2014/main" id="{6B3127DA-0620-48E3-BADA-FBCAA5269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306561"/>
              </p:ext>
            </p:extLst>
          </p:nvPr>
        </p:nvGraphicFramePr>
        <p:xfrm>
          <a:off x="920577" y="1589649"/>
          <a:ext cx="10636032" cy="507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3585996917014">
            <a:hlinkClick r:id="" action="ppaction://media"/>
            <a:extLst>
              <a:ext uri="{FF2B5EF4-FFF2-40B4-BE49-F238E27FC236}">
                <a16:creationId xmlns:a16="http://schemas.microsoft.com/office/drawing/2014/main" id="{AE9CF283-345B-4607-AAB5-312F230D5A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12563" y="63166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43069-659B-453E-A1EB-EE1D65C4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ja-JP" altLang="en-US" sz="4400" b="1" u="sng">
                <a:latin typeface="Meiryo UI" panose="020B0604030504040204" pitchFamily="50" charset="-128"/>
                <a:ea typeface="Meiryo UI" panose="020B0604030504040204" pitchFamily="50" charset="-128"/>
              </a:rPr>
              <a:t>湾岸エリアに、一番欲しいモノは？？</a:t>
            </a:r>
            <a:endParaRPr lang="en-US" altLang="ja-JP" sz="4400" b="1" u="sng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3">
            <a:extLst>
              <a:ext uri="{FF2B5EF4-FFF2-40B4-BE49-F238E27FC236}">
                <a16:creationId xmlns:a16="http://schemas.microsoft.com/office/drawing/2014/main" id="{6B3127DA-0620-48E3-BADA-FBCAA5269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022536"/>
              </p:ext>
            </p:extLst>
          </p:nvPr>
        </p:nvGraphicFramePr>
        <p:xfrm>
          <a:off x="920578" y="1610752"/>
          <a:ext cx="10354677" cy="479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3585996917070">
            <a:hlinkClick r:id="" action="ppaction://media"/>
            <a:extLst>
              <a:ext uri="{FF2B5EF4-FFF2-40B4-BE49-F238E27FC236}">
                <a16:creationId xmlns:a16="http://schemas.microsoft.com/office/drawing/2014/main" id="{3563AC6D-8B76-4230-BADF-88F4820B9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34775" y="6210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黒を背景にしたたくさんの疑問符">
            <a:extLst>
              <a:ext uri="{FF2B5EF4-FFF2-40B4-BE49-F238E27FC236}">
                <a16:creationId xmlns:a16="http://schemas.microsoft.com/office/drawing/2014/main" id="{0676CB2D-FCFD-4D10-BCC3-D1DDD6963D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7787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DC699CE-8613-4D91-896D-3C5A5D97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>
                <a:solidFill>
                  <a:srgbClr val="FFFFFF"/>
                </a:solidFill>
              </a:rPr>
              <a:t>質問タイム！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7" name="Arc 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F9D4CA14-4266-4D27-9137-04067466A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kumimoji="1" lang="ja-JP" altLang="en-US">
                <a:solidFill>
                  <a:srgbClr val="FFFFFF"/>
                </a:solidFill>
              </a:rPr>
              <a:t>皆さんからのご質問に関して、お答えいたします。</a:t>
            </a:r>
            <a:endParaRPr kumimoji="1" lang="en-US" altLang="ja-JP">
              <a:solidFill>
                <a:srgbClr val="FFFFFF"/>
              </a:solidFill>
            </a:endParaRPr>
          </a:p>
          <a:p>
            <a:r>
              <a:rPr lang="ja-JP" altLang="en-US">
                <a:solidFill>
                  <a:srgbClr val="FFFFFF"/>
                </a:solidFill>
              </a:rPr>
              <a:t>応えられない内容もありましたら、申し訳ありません！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3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0301EF0-2CCC-45AA-B64C-BA15058BDB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509" b="74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94CB8BC-6461-4164-AC44-A2FEFB84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FFFF"/>
                </a:solidFill>
              </a:rPr>
              <a:t>お礼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C49C4FBC-339D-4839-A080-FF99690C0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FFFFFF"/>
                </a:solidFill>
              </a:rPr>
              <a:t>本日は、ご参加ありがとうございました。</a:t>
            </a:r>
            <a:endParaRPr lang="en-US" altLang="ja-JP" dirty="0">
              <a:solidFill>
                <a:srgbClr val="FFFFFF"/>
              </a:solidFill>
            </a:endParaRPr>
          </a:p>
          <a:p>
            <a:r>
              <a:rPr lang="ja-JP" altLang="en-US" dirty="0">
                <a:solidFill>
                  <a:srgbClr val="FFFFFF"/>
                </a:solidFill>
              </a:rPr>
              <a:t>いかがでしたでしょうか？</a:t>
            </a:r>
            <a:endParaRPr lang="en-US" altLang="ja-JP" dirty="0">
              <a:solidFill>
                <a:srgbClr val="FFFFFF"/>
              </a:solidFill>
            </a:endParaRPr>
          </a:p>
          <a:p>
            <a:r>
              <a:rPr lang="ja-JP" altLang="en-US" dirty="0">
                <a:solidFill>
                  <a:srgbClr val="FFFFFF"/>
                </a:solidFill>
              </a:rPr>
              <a:t>おって、アンケートをお知らせしますので、ご記入いただけますと嬉しいです。</a:t>
            </a:r>
            <a:endParaRPr lang="en-US" altLang="ja-JP" dirty="0">
              <a:solidFill>
                <a:srgbClr val="FFFFFF"/>
              </a:solidFill>
            </a:endParaRPr>
          </a:p>
          <a:p>
            <a:r>
              <a:rPr lang="ja-JP" altLang="en-US" dirty="0">
                <a:solidFill>
                  <a:srgbClr val="FFFFFF"/>
                </a:solidFill>
              </a:rPr>
              <a:t>今後も、「</a:t>
            </a:r>
            <a:r>
              <a:rPr lang="en-US" altLang="ja-JP" dirty="0" err="1">
                <a:solidFill>
                  <a:srgbClr val="FFFFFF"/>
                </a:solidFill>
              </a:rPr>
              <a:t>TokyoteleworkersX</a:t>
            </a:r>
            <a:r>
              <a:rPr lang="ja-JP" altLang="en-US" dirty="0">
                <a:solidFill>
                  <a:srgbClr val="FFFFFF"/>
                </a:solidFill>
              </a:rPr>
              <a:t>」にて、座談会の企画や動画を配信していきますので、よろしくお願い申し上げます。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3585996917577">
            <a:hlinkClick r:id="" action="ppaction://media"/>
            <a:extLst>
              <a:ext uri="{FF2B5EF4-FFF2-40B4-BE49-F238E27FC236}">
                <a16:creationId xmlns:a16="http://schemas.microsoft.com/office/drawing/2014/main" id="{B5B4A6B9-A214-4C30-8E5C-DD09320B5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8150" y="65960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29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829326915923">
            <a:hlinkClick r:id="" action="ppaction://media"/>
            <a:extLst>
              <a:ext uri="{FF2B5EF4-FFF2-40B4-BE49-F238E27FC236}">
                <a16:creationId xmlns:a16="http://schemas.microsoft.com/office/drawing/2014/main" id="{41DB8CD6-B5E5-422B-A970-F9AC4B90E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4624" y="4958862"/>
            <a:ext cx="1414951" cy="1414951"/>
          </a:xfrm>
          <a:prstGeom prst="rect">
            <a:avLst/>
          </a:prstGeom>
        </p:spPr>
      </p:pic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 descr="ピンクのスーツを着た男性&#10;&#10;中程度の精度で自動的に生成された説明">
            <a:extLst>
              <a:ext uri="{FF2B5EF4-FFF2-40B4-BE49-F238E27FC236}">
                <a16:creationId xmlns:a16="http://schemas.microsoft.com/office/drawing/2014/main" id="{EF1FD433-7478-439F-B444-3430C2D042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5AFC991-D608-41E1-A77D-A64BE309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kumimoji="1" lang="ja-JP" altLang="en-US">
                <a:solidFill>
                  <a:srgbClr val="FFFFFF"/>
                </a:solidFill>
              </a:rPr>
              <a:t>お願い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211448-3683-40C0-9621-636014EC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FFFF"/>
                </a:solidFill>
              </a:rPr>
              <a:t>質問がありましたら、</a:t>
            </a:r>
            <a:r>
              <a:rPr kumimoji="1" lang="en-US" altLang="ja-JP" dirty="0">
                <a:solidFill>
                  <a:srgbClr val="FFFFFF"/>
                </a:solidFill>
              </a:rPr>
              <a:t>Q&amp;A</a:t>
            </a:r>
            <a:r>
              <a:rPr kumimoji="1" lang="ja-JP" altLang="en-US" dirty="0">
                <a:solidFill>
                  <a:srgbClr val="FFFFFF"/>
                </a:solidFill>
              </a:rPr>
              <a:t>ボタンを押してご記載ください。できる限りお答えできるようにしたいと思います。</a:t>
            </a:r>
            <a:endParaRPr kumimoji="1" lang="en-US" altLang="ja-JP" dirty="0">
              <a:solidFill>
                <a:srgbClr val="FFFFFF"/>
              </a:solidFill>
            </a:endParaRPr>
          </a:p>
          <a:p>
            <a:r>
              <a:rPr kumimoji="1" lang="ja-JP" altLang="en-US" dirty="0">
                <a:solidFill>
                  <a:srgbClr val="FFFFFF"/>
                </a:solidFill>
              </a:rPr>
              <a:t>どのようになるか分かりませんので、あらかじめ</a:t>
            </a:r>
            <a:r>
              <a:rPr lang="ja-JP" altLang="en-US" dirty="0">
                <a:solidFill>
                  <a:srgbClr val="FFFFFF"/>
                </a:solidFill>
              </a:rPr>
              <a:t>謝</a:t>
            </a:r>
            <a:r>
              <a:rPr kumimoji="1" lang="ja-JP" altLang="en-US" dirty="0">
                <a:solidFill>
                  <a:srgbClr val="FFFFFF"/>
                </a:solidFill>
              </a:rPr>
              <a:t>っておきます！</a:t>
            </a:r>
            <a:endParaRPr kumimoji="1" lang="en-US" altLang="ja-JP" dirty="0">
              <a:solidFill>
                <a:srgbClr val="FFFFFF"/>
              </a:solidFill>
            </a:endParaRPr>
          </a:p>
          <a:p>
            <a:r>
              <a:rPr kumimoji="1" lang="en-US" altLang="ja-JP" dirty="0">
                <a:solidFill>
                  <a:srgbClr val="FFFFFF"/>
                </a:solidFill>
              </a:rPr>
              <a:t>21</a:t>
            </a:r>
            <a:r>
              <a:rPr kumimoji="1" lang="ja-JP" altLang="en-US" dirty="0">
                <a:solidFill>
                  <a:srgbClr val="FFFFFF"/>
                </a:solidFill>
              </a:rPr>
              <a:t>時より、</a:t>
            </a:r>
            <a:r>
              <a:rPr kumimoji="1" lang="en-US" altLang="ja-JP" dirty="0">
                <a:solidFill>
                  <a:srgbClr val="FFFFFF"/>
                </a:solidFill>
              </a:rPr>
              <a:t>1</a:t>
            </a:r>
            <a:r>
              <a:rPr kumimoji="1" lang="ja-JP" altLang="en-US" dirty="0">
                <a:solidFill>
                  <a:srgbClr val="FFFFFF"/>
                </a:solidFill>
              </a:rPr>
              <a:t>時間半の予定ですが、延長する可能性もあります。また、途中退出、途中入場は構いません。</a:t>
            </a:r>
            <a:endParaRPr kumimoji="1" lang="en-US" altLang="ja-JP" dirty="0">
              <a:solidFill>
                <a:srgbClr val="FFFFFF"/>
              </a:solidFill>
            </a:endParaRPr>
          </a:p>
          <a:p>
            <a:r>
              <a:rPr lang="ja-JP" altLang="en-US" dirty="0">
                <a:solidFill>
                  <a:srgbClr val="FFFFFF"/>
                </a:solidFill>
              </a:rPr>
              <a:t>金曜日の夜という事もあり、お寛ぎながらご覧ください。</a:t>
            </a:r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66CF3E-2E49-4C16-93A5-00E7E2C8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anchor="b">
            <a:normAutofit/>
          </a:bodyPr>
          <a:lstStyle/>
          <a:p>
            <a:r>
              <a:rPr kumimoji="1" lang="ja-JP" altLang="en-US" sz="3800" dirty="0">
                <a:solidFill>
                  <a:schemeClr val="bg1"/>
                </a:solidFill>
              </a:rPr>
              <a:t>宜しくお願い致します。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EFFDD3C-7CF6-4467-81CA-A8B29453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800" y="1909192"/>
            <a:ext cx="4713997" cy="3647710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アシスタントの</a:t>
            </a:r>
            <a:r>
              <a:rPr lang="en-US" altLang="ja-JP" sz="2000" dirty="0">
                <a:solidFill>
                  <a:schemeClr val="bg1"/>
                </a:solidFill>
              </a:rPr>
              <a:t>AI</a:t>
            </a:r>
            <a:r>
              <a:rPr lang="ja-JP" altLang="en-US" sz="2000" dirty="0">
                <a:solidFill>
                  <a:schemeClr val="bg1"/>
                </a:solidFill>
              </a:rPr>
              <a:t>ゆりこです。</a:t>
            </a:r>
            <a:endParaRPr lang="en-US" altLang="ja-JP" sz="2000" dirty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宜しくお願い致します。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585996920215">
            <a:hlinkClick r:id="" action="ppaction://media"/>
            <a:extLst>
              <a:ext uri="{FF2B5EF4-FFF2-40B4-BE49-F238E27FC236}">
                <a16:creationId xmlns:a16="http://schemas.microsoft.com/office/drawing/2014/main" id="{A3413518-E5D0-46D8-84A5-87A669ACB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45900" y="6492875"/>
            <a:ext cx="304800" cy="304800"/>
          </a:xfrm>
          <a:prstGeom prst="rect">
            <a:avLst/>
          </a:prstGeom>
        </p:spPr>
      </p:pic>
      <p:pic>
        <p:nvPicPr>
          <p:cNvPr id="10" name="TalkingPet-q7FPU-r0iGT">
            <a:hlinkClick r:id="" action="ppaction://media"/>
            <a:extLst>
              <a:ext uri="{FF2B5EF4-FFF2-40B4-BE49-F238E27FC236}">
                <a16:creationId xmlns:a16="http://schemas.microsoft.com/office/drawing/2014/main" id="{0D871A93-0EB0-4247-85B5-A8BB21F51FA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684" y="213878"/>
            <a:ext cx="5157160" cy="65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1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585996916371">
            <a:hlinkClick r:id="" action="ppaction://media"/>
            <a:extLst>
              <a:ext uri="{FF2B5EF4-FFF2-40B4-BE49-F238E27FC236}">
                <a16:creationId xmlns:a16="http://schemas.microsoft.com/office/drawing/2014/main" id="{5A0F3FC0-F84B-4E07-8879-353EBA7D4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8513" y="5691188"/>
            <a:ext cx="304800" cy="304800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3CB38DC-9881-4456-8FA3-C75515DE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kumimoji="1" lang="ja-JP" altLang="en-US">
                <a:solidFill>
                  <a:srgbClr val="FFFFFF"/>
                </a:solidFill>
              </a:rPr>
              <a:t>目次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11F2DC-C118-4A9B-963C-7C0C2635D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自己紹介　１５分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buFont typeface="+mj-ea"/>
              <a:buAutoNum type="arabicPeriod"/>
            </a:pP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座談会テーマ「そこまで言っちゃっうの？ 」 　６</a:t>
            </a:r>
            <a:r>
              <a: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71550" lvl="1" indent="-514350">
              <a:buFont typeface="+mj-ea"/>
              <a:buAutoNum type="circleNumDbPlain"/>
            </a:pPr>
            <a:r>
              <a:rPr lang="ja-JP" altLang="en-US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「湾岸エリアでの子育てにおける、最大の課題は？？」</a:t>
            </a:r>
            <a:endParaRPr lang="en-US" altLang="ja-JP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71550" lvl="1" indent="-514350">
              <a:buFont typeface="+mj-ea"/>
              <a:buAutoNum type="circleNumDbPlain"/>
            </a:pPr>
            <a:r>
              <a:rPr lang="ja-JP" altLang="en-US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「湾岸エリアに、一番欲しいモノは？？」</a:t>
            </a:r>
            <a:endParaRPr lang="en-US" altLang="ja-JP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71550" lvl="1" indent="-514350">
              <a:buFont typeface="+mj-ea"/>
              <a:buAutoNum type="circleNumDbPlain"/>
            </a:pPr>
            <a:endParaRPr lang="en-US" altLang="ja-JP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buFont typeface="+mj-ea"/>
              <a:buAutoNum type="arabicPeriod"/>
            </a:pPr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質問タイム！　１５分　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04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FA2E5-044B-427A-A473-E84348CC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6" y="562037"/>
            <a:ext cx="5431900" cy="1956841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ja-JP" altLang="en-US" sz="3100" b="1" u="sng" dirty="0"/>
              <a:t>特別価格、</a:t>
            </a:r>
            <a:r>
              <a:rPr lang="en-US" altLang="ja-JP" sz="3100" b="1" u="sng" dirty="0"/>
              <a:t>¥1,698</a:t>
            </a:r>
            <a:r>
              <a:rPr lang="ja-JP" altLang="en-US" sz="3100" b="1" u="sng" dirty="0"/>
              <a:t>（税込）</a:t>
            </a:r>
            <a:br>
              <a:rPr lang="en-US" altLang="ja-JP" sz="3100" b="1" u="sng" dirty="0"/>
            </a:br>
            <a:r>
              <a:rPr lang="ja-JP" altLang="en-US" sz="3100" dirty="0"/>
              <a:t>数量限定にて</a:t>
            </a:r>
            <a:r>
              <a:rPr lang="en-US" altLang="ja-JP" sz="3100" dirty="0"/>
              <a:t>50</a:t>
            </a:r>
            <a:r>
              <a:rPr lang="ja-JP" altLang="en-US" sz="3100" dirty="0"/>
              <a:t>セット</a:t>
            </a:r>
            <a:br>
              <a:rPr lang="en-US" altLang="ja-JP" sz="3100" dirty="0"/>
            </a:br>
            <a:br>
              <a:rPr lang="en-US" altLang="ja-JP" sz="3100" dirty="0"/>
            </a:br>
            <a:r>
              <a:rPr lang="ja-JP" altLang="en-US" sz="3100" dirty="0"/>
              <a:t>少なくともビール</a:t>
            </a:r>
            <a:r>
              <a:rPr lang="en-US" altLang="ja-JP" sz="3100" dirty="0"/>
              <a:t>1</a:t>
            </a:r>
            <a:r>
              <a:rPr lang="ja-JP" altLang="en-US" sz="3100" dirty="0"/>
              <a:t>本以上はお買い得となります。</a:t>
            </a:r>
            <a:endParaRPr kumimoji="1" lang="ja-JP" altLang="en-US" sz="31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4FBCC6-80E6-4B27-8D86-4075CA7C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3383887"/>
            <a:ext cx="4243589" cy="3320668"/>
          </a:xfrm>
        </p:spPr>
        <p:txBody>
          <a:bodyPr>
            <a:normAutofit/>
          </a:bodyPr>
          <a:lstStyle/>
          <a:p>
            <a:r>
              <a:rPr lang="ja-JP" altLang="en-US" sz="2600" dirty="0"/>
              <a:t>モレッティビール。</a:t>
            </a:r>
          </a:p>
          <a:p>
            <a:r>
              <a:rPr lang="ja-JP" altLang="en-US" sz="2600" dirty="0"/>
              <a:t>モレッティビール</a:t>
            </a:r>
            <a:r>
              <a:rPr lang="en-US" altLang="ja-JP" sz="2600" dirty="0"/>
              <a:t>IPA</a:t>
            </a:r>
            <a:r>
              <a:rPr lang="ja-JP" altLang="en-US" sz="2600" dirty="0"/>
              <a:t>。</a:t>
            </a:r>
          </a:p>
          <a:p>
            <a:r>
              <a:rPr lang="ja-JP" altLang="en-US" sz="2600" dirty="0"/>
              <a:t>モレッティリモーネラドレル。</a:t>
            </a:r>
          </a:p>
          <a:p>
            <a:r>
              <a:rPr lang="ja-JP" altLang="en-US" sz="2600" dirty="0"/>
              <a:t>トリュフポテトチップス。</a:t>
            </a:r>
          </a:p>
          <a:p>
            <a:r>
              <a:rPr lang="en-US" altLang="ja-JP" sz="2600" dirty="0"/>
              <a:t>ZUPPA</a:t>
            </a:r>
            <a:r>
              <a:rPr lang="ja-JP" altLang="en-US" sz="2600" dirty="0"/>
              <a:t>バッグ</a:t>
            </a:r>
            <a:r>
              <a:rPr lang="en-US" altLang="ja-JP" sz="2600" dirty="0"/>
              <a:t>BIANCA</a:t>
            </a:r>
            <a:r>
              <a:rPr lang="ja-JP" altLang="en-US" sz="2600" dirty="0"/>
              <a:t>。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5" name="コンテンツ プレースホルダー 4" descr="テーブルの上にある数種類のパンフレットとビール瓶&#10;&#10;自動的に生成された説明">
            <a:extLst>
              <a:ext uri="{FF2B5EF4-FFF2-40B4-BE49-F238E27FC236}">
                <a16:creationId xmlns:a16="http://schemas.microsoft.com/office/drawing/2014/main" id="{C547949A-159C-4428-B8D6-732D5C5E70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3585996920136">
            <a:hlinkClick r:id="" action="ppaction://media"/>
            <a:extLst>
              <a:ext uri="{FF2B5EF4-FFF2-40B4-BE49-F238E27FC236}">
                <a16:creationId xmlns:a16="http://schemas.microsoft.com/office/drawing/2014/main" id="{86CE913A-B974-4E69-AAEF-56F05500BF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66538" y="64579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図 14" descr="建物の前に立っている女の子&#10;&#10;低い精度で自動的に生成された説明">
            <a:extLst>
              <a:ext uri="{FF2B5EF4-FFF2-40B4-BE49-F238E27FC236}">
                <a16:creationId xmlns:a16="http://schemas.microsoft.com/office/drawing/2014/main" id="{D3301FFC-7430-4DCD-9D68-42D0BCB15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533400"/>
            <a:ext cx="1860550" cy="1139825"/>
          </a:xfrm>
          <a:prstGeom prst="rect">
            <a:avLst/>
          </a:prstGeom>
        </p:spPr>
      </p:pic>
      <p:pic>
        <p:nvPicPr>
          <p:cNvPr id="19" name="図 18" descr="スーツを着ている男はスマイルしている&#10;&#10;自動的に生成された説明">
            <a:extLst>
              <a:ext uri="{FF2B5EF4-FFF2-40B4-BE49-F238E27FC236}">
                <a16:creationId xmlns:a16="http://schemas.microsoft.com/office/drawing/2014/main" id="{D70411E7-814B-439D-A41A-9B5C74AA5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1744663"/>
            <a:ext cx="1860550" cy="2651125"/>
          </a:xfrm>
          <a:prstGeom prst="rect">
            <a:avLst/>
          </a:prstGeom>
        </p:spPr>
      </p:pic>
      <p:pic>
        <p:nvPicPr>
          <p:cNvPr id="11" name="図 10" descr="緑の木々&#10;&#10;自動的に生成された説明">
            <a:extLst>
              <a:ext uri="{FF2B5EF4-FFF2-40B4-BE49-F238E27FC236}">
                <a16:creationId xmlns:a16="http://schemas.microsoft.com/office/drawing/2014/main" id="{FE7A1F86-6DAF-4D2D-BFA3-23A426672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4467225"/>
            <a:ext cx="1860550" cy="1865313"/>
          </a:xfrm>
          <a:prstGeom prst="rect">
            <a:avLst/>
          </a:prstGeom>
        </p:spPr>
      </p:pic>
      <p:pic>
        <p:nvPicPr>
          <p:cNvPr id="5" name="コンテンツ プレースホルダー 4" descr="髪の長い女性の顔&#10;&#10;自動的に生成された説明">
            <a:extLst>
              <a:ext uri="{FF2B5EF4-FFF2-40B4-BE49-F238E27FC236}">
                <a16:creationId xmlns:a16="http://schemas.microsoft.com/office/drawing/2014/main" id="{9FCA4119-84E3-42B3-8865-60BFF3702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3" y="533400"/>
            <a:ext cx="2665413" cy="2363788"/>
          </a:xfrm>
        </p:spPr>
      </p:pic>
      <p:pic>
        <p:nvPicPr>
          <p:cNvPr id="13" name="図 12" descr="白いシャツを着ている女性の顔&#10;&#10;自動的に生成された説明">
            <a:extLst>
              <a:ext uri="{FF2B5EF4-FFF2-40B4-BE49-F238E27FC236}">
                <a16:creationId xmlns:a16="http://schemas.microsoft.com/office/drawing/2014/main" id="{0A45111E-8DBF-4BB0-A6FF-6541C850D3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3" y="2968625"/>
            <a:ext cx="2665413" cy="3363913"/>
          </a:xfrm>
          <a:prstGeom prst="rect">
            <a:avLst/>
          </a:prstGeom>
        </p:spPr>
      </p:pic>
      <p:pic>
        <p:nvPicPr>
          <p:cNvPr id="17" name="図 16" descr="スーツを着ている男はスマイルしている&#10;&#10;自動的に生成された説明">
            <a:extLst>
              <a:ext uri="{FF2B5EF4-FFF2-40B4-BE49-F238E27FC236}">
                <a16:creationId xmlns:a16="http://schemas.microsoft.com/office/drawing/2014/main" id="{0FFEDF3D-6839-4B80-B3ED-64028A459E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533400"/>
            <a:ext cx="1885950" cy="1885950"/>
          </a:xfrm>
          <a:prstGeom prst="rect">
            <a:avLst/>
          </a:prstGeom>
        </p:spPr>
      </p:pic>
      <p:pic>
        <p:nvPicPr>
          <p:cNvPr id="7" name="図 6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C88F5124-E004-4932-8BA4-F9A5F77A7B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2489200"/>
            <a:ext cx="1885950" cy="1885950"/>
          </a:xfrm>
          <a:prstGeom prst="rect">
            <a:avLst/>
          </a:prstGeom>
        </p:spPr>
      </p:pic>
      <p:pic>
        <p:nvPicPr>
          <p:cNvPr id="9" name="図 8" descr="屋内, 机, コンピュータ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04DDD7F4-C17D-4512-8342-1F33DA23B8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4446588"/>
            <a:ext cx="1885950" cy="1885950"/>
          </a:xfrm>
          <a:prstGeom prst="rect">
            <a:avLst/>
          </a:prstGeom>
        </p:spPr>
      </p:pic>
      <p:sp>
        <p:nvSpPr>
          <p:cNvPr id="21" name="タイトル 20">
            <a:extLst>
              <a:ext uri="{FF2B5EF4-FFF2-40B4-BE49-F238E27FC236}">
                <a16:creationId xmlns:a16="http://schemas.microsoft.com/office/drawing/2014/main" id="{44EFFA8E-8105-43E0-AA32-C200D93E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/>
            <a:r>
              <a:rPr lang="en-US" altLang="ja-JP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</a:t>
            </a:r>
            <a:r>
              <a:rPr lang="ja-JP" alt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人の</a:t>
            </a:r>
            <a:br>
              <a:rPr lang="en-US" altLang="ja-JP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ja-JP" alt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パネリスト</a:t>
            </a:r>
            <a:endParaRPr lang="en-US" altLang="ja-JP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3585996916502">
            <a:hlinkClick r:id="" action="ppaction://media"/>
            <a:extLst>
              <a:ext uri="{FF2B5EF4-FFF2-40B4-BE49-F238E27FC236}">
                <a16:creationId xmlns:a16="http://schemas.microsoft.com/office/drawing/2014/main" id="{59A1E09E-3D8D-40B0-BE47-31C913304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448925" y="6334125"/>
            <a:ext cx="304800" cy="304800"/>
          </a:xfrm>
          <a:prstGeom prst="rect">
            <a:avLst/>
          </a:prstGeom>
        </p:spPr>
      </p:pic>
      <p:pic>
        <p:nvPicPr>
          <p:cNvPr id="3" name="3585996916578">
            <a:hlinkClick r:id="" action="ppaction://media"/>
            <a:extLst>
              <a:ext uri="{FF2B5EF4-FFF2-40B4-BE49-F238E27FC236}">
                <a16:creationId xmlns:a16="http://schemas.microsoft.com/office/drawing/2014/main" id="{566EB354-A9C2-4762-80E3-23B20F2D3B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004619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E20FB-55C4-4396-A27D-08A7934C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5432114" cy="2270664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b="1" dirty="0">
                <a:ea typeface="游ゴシック Light"/>
              </a:rPr>
              <a:t>中央区・江東区</a:t>
            </a:r>
            <a:r>
              <a:rPr lang="ja-JP" altLang="en-US" sz="4000" b="1" dirty="0">
                <a:ea typeface="游ゴシック Light"/>
              </a:rPr>
              <a:t>　</a:t>
            </a:r>
            <a:br>
              <a:rPr lang="en-US" altLang="ja-JP" sz="4000" b="1" dirty="0"/>
            </a:br>
            <a:r>
              <a:rPr lang="ja-JP" altLang="en-US" sz="4000" b="1" dirty="0">
                <a:ea typeface="游ゴシック Light"/>
              </a:rPr>
              <a:t>そこまで言っちゃうの？</a:t>
            </a:r>
            <a:br>
              <a:rPr lang="en-US" altLang="ja-JP" sz="4000" b="1" dirty="0"/>
            </a:br>
            <a:r>
              <a:rPr lang="ja-JP" altLang="en-US" sz="4000" b="1" dirty="0">
                <a:ea typeface="游ゴシック Light"/>
              </a:rPr>
              <a:t>「質問１」</a:t>
            </a:r>
            <a:endParaRPr kumimoji="1" lang="ja-JP" altLang="en-US" sz="4000" dirty="0">
              <a:ea typeface="游ゴシック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90B0CA-EFCC-45F6-9983-33E7EC4A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5164930"/>
            <a:ext cx="10350062" cy="14014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ja-JP" altLang="en-US" sz="4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「湾岸エリアでの子育てにおける、最大の課題は？？」</a:t>
            </a:r>
            <a:endParaRPr lang="en-US" altLang="ja-JP" sz="40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50ED3BBA-A900-43E8-91C4-8A7BA558CDEB}"/>
              </a:ext>
            </a:extLst>
          </p:cNvPr>
          <p:cNvSpPr txBox="1">
            <a:spLocks/>
          </p:cNvSpPr>
          <p:nvPr/>
        </p:nvSpPr>
        <p:spPr>
          <a:xfrm>
            <a:off x="1188720" y="3471860"/>
            <a:ext cx="10350062" cy="140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子どもが多い湾岸地域。子育てをするには色々と悩みも多い。保育園、小学校・学童・塾・習い事・・。そこで、質問。</a:t>
            </a: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62" y="1"/>
            <a:ext cx="5593238" cy="3348990"/>
          </a:xfrm>
          <a:prstGeom prst="rect">
            <a:avLst/>
          </a:prstGeom>
        </p:spPr>
      </p:pic>
      <p:pic>
        <p:nvPicPr>
          <p:cNvPr id="4" name="3585996916742">
            <a:hlinkClick r:id="" action="ppaction://media"/>
            <a:extLst>
              <a:ext uri="{FF2B5EF4-FFF2-40B4-BE49-F238E27FC236}">
                <a16:creationId xmlns:a16="http://schemas.microsoft.com/office/drawing/2014/main" id="{8CD0A1CA-ADAB-42E9-A6E3-8010036C3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23651" y="571323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43069-659B-453E-A1EB-EE1D65C4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湾岸エリアでの子育てにおける、最大の課題は？？</a:t>
            </a:r>
            <a:endParaRPr kumimoji="1" lang="ja-JP" altLang="en-US" sz="3600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8E7E1247-761E-43DB-97EC-FDF8DF23FB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578461"/>
              </p:ext>
            </p:extLst>
          </p:nvPr>
        </p:nvGraphicFramePr>
        <p:xfrm>
          <a:off x="1280160" y="1603717"/>
          <a:ext cx="9636369" cy="509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3585996917014">
            <a:hlinkClick r:id="" action="ppaction://media"/>
            <a:extLst>
              <a:ext uri="{FF2B5EF4-FFF2-40B4-BE49-F238E27FC236}">
                <a16:creationId xmlns:a16="http://schemas.microsoft.com/office/drawing/2014/main" id="{6C093940-1C61-48F1-9B84-BB65BFAD97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12563" y="63166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943069-659B-453E-A1EB-EE1D65C4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湾岸エリアでの子育てにおける、最大の課題は？？</a:t>
            </a:r>
            <a:endParaRPr kumimoji="1" lang="ja-JP" altLang="en-US" sz="3600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8E7E1247-761E-43DB-97EC-FDF8DF23FB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429633"/>
              </p:ext>
            </p:extLst>
          </p:nvPr>
        </p:nvGraphicFramePr>
        <p:xfrm>
          <a:off x="969815" y="1589649"/>
          <a:ext cx="10242136" cy="50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3585996917070">
            <a:hlinkClick r:id="" action="ppaction://media"/>
            <a:extLst>
              <a:ext uri="{FF2B5EF4-FFF2-40B4-BE49-F238E27FC236}">
                <a16:creationId xmlns:a16="http://schemas.microsoft.com/office/drawing/2014/main" id="{178333B1-0D9B-4DE6-BE39-EA859EB00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34775" y="6210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3F8AAECEFBA34DA00E290BFBA8ED18" ma:contentTypeVersion="14" ma:contentTypeDescription="Create a new document." ma:contentTypeScope="" ma:versionID="d85077d810c68cdcdb44c1ef3c8fe894">
  <xsd:schema xmlns:xsd="http://www.w3.org/2001/XMLSchema" xmlns:xs="http://www.w3.org/2001/XMLSchema" xmlns:p="http://schemas.microsoft.com/office/2006/metadata/properties" xmlns:ns3="e94053f9-6f24-4087-8365-2ea7b65ba783" xmlns:ns4="50bd42b9-0605-46bd-a4a4-80627748f068" targetNamespace="http://schemas.microsoft.com/office/2006/metadata/properties" ma:root="true" ma:fieldsID="7224f97821e7cff896a401fbc65f5951" ns3:_="" ns4:_="">
    <xsd:import namespace="e94053f9-6f24-4087-8365-2ea7b65ba783"/>
    <xsd:import namespace="50bd42b9-0605-46bd-a4a4-80627748f0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053f9-6f24-4087-8365-2ea7b65ba7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d42b9-0605-46bd-a4a4-80627748f0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0FA0A-8F0F-4625-8B72-319EB7EF0A9A}">
  <ds:schemaRefs>
    <ds:schemaRef ds:uri="50bd42b9-0605-46bd-a4a4-80627748f068"/>
    <ds:schemaRef ds:uri="e94053f9-6f24-4087-8365-2ea7b65ba7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228F524-EDAA-42C5-9A78-CAA93A494FC2}">
  <ds:schemaRefs>
    <ds:schemaRef ds:uri="50bd42b9-0605-46bd-a4a4-80627748f068"/>
    <ds:schemaRef ds:uri="e94053f9-6f24-4087-8365-2ea7b65ba7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DF060F-7CE8-4BE2-8F92-EC1921FC95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861</Words>
  <Application>Microsoft Office PowerPoint</Application>
  <PresentationFormat>ワイド画面</PresentationFormat>
  <Paragraphs>80</Paragraphs>
  <Slides>14</Slides>
  <Notes>5</Notes>
  <HiddenSlides>0</HiddenSlides>
  <MMClips>16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BIZ UDゴシック</vt:lpstr>
      <vt:lpstr>Meiryo UI</vt:lpstr>
      <vt:lpstr>游ゴシック</vt:lpstr>
      <vt:lpstr>游ゴシック Light</vt:lpstr>
      <vt:lpstr>Arial</vt:lpstr>
      <vt:lpstr>Calibri</vt:lpstr>
      <vt:lpstr>Segoe UI</vt:lpstr>
      <vt:lpstr>Office テーマ</vt:lpstr>
      <vt:lpstr>中央区・江東区　 そこまで言っちゃうの！ </vt:lpstr>
      <vt:lpstr>お願い</vt:lpstr>
      <vt:lpstr>宜しくお願い致します。</vt:lpstr>
      <vt:lpstr>目次</vt:lpstr>
      <vt:lpstr>特別価格、¥1,698（税込） 数量限定にて50セット  少なくともビール1本以上はお買い得となります。</vt:lpstr>
      <vt:lpstr>8人の パネリスト</vt:lpstr>
      <vt:lpstr>中央区・江東区　 そこまで言っちゃうの？ 「質問１」</vt:lpstr>
      <vt:lpstr>湾岸エリアでの子育てにおける、最大の課題は？？</vt:lpstr>
      <vt:lpstr>湾岸エリアでの子育てにおける、最大の課題は？？</vt:lpstr>
      <vt:lpstr>中央区・江東区　 そこまで言っちゃうの？ 「質問２」</vt:lpstr>
      <vt:lpstr>湾岸エリアに、一番欲しいモノは？？</vt:lpstr>
      <vt:lpstr>湾岸エリアに、一番欲しいモノは？？</vt:lpstr>
      <vt:lpstr>質問タイム！</vt:lpstr>
      <vt:lpstr>お礼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BTT大好き住民！企画</dc:title>
  <dc:creator>浅見純一郎</dc:creator>
  <cp:lastModifiedBy>ASAMI JUNICHIRO</cp:lastModifiedBy>
  <cp:revision>82</cp:revision>
  <dcterms:created xsi:type="dcterms:W3CDTF">2021-09-13T04:05:33Z</dcterms:created>
  <dcterms:modified xsi:type="dcterms:W3CDTF">2021-11-12T11:35:57Z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0x010100C33F8AAECEFBA34DA00E290BFBA8ED18</vt:lpwstr>
  </property>
</Properties>
</file>