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9"/>
  </p:notesMasterIdLst>
  <p:sldIdLst>
    <p:sldId id="296" r:id="rId5"/>
    <p:sldId id="304" r:id="rId6"/>
    <p:sldId id="305" r:id="rId7"/>
    <p:sldId id="306" r:id="rId8"/>
  </p:sldIdLst>
  <p:sldSz cx="6858000" cy="9906000" type="A4"/>
  <p:notesSz cx="6807200" cy="99393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既定のセクション" id="{EB78BBBE-97D1-4E08-98CB-97A973C368D1}">
          <p14:sldIdLst>
            <p14:sldId id="296"/>
            <p14:sldId id="304"/>
            <p14:sldId id="305"/>
            <p14:sldId id="306"/>
          </p14:sldIdLst>
        </p14:section>
      </p14:sectionLst>
    </p:ext>
    <p:ext uri="{EFAFB233-063F-42B5-8137-9DF3F51BA10A}">
      <p15:sldGuideLst xmlns:p15="http://schemas.microsoft.com/office/powerpoint/2012/main">
        <p15:guide id="1" orient="horz" pos="3097">
          <p15:clr>
            <a:srgbClr val="A4A3A4"/>
          </p15:clr>
        </p15:guide>
        <p15:guide id="2" pos="216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iLdDD5jBlxM7dmlbH8WEvQ4Gh9g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惠口寛子" initials="" lastIdx="6" clrIdx="0"/>
  <p:cmAuthor id="1" name="菊地陽香"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BD6"/>
    <a:srgbClr val="E6AF00"/>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1B73B0D-8942-4DFA-86E2-8FC05AB6B293}">
  <a:tblStyle styleId="{91B73B0D-8942-4DFA-86E2-8FC05AB6B293}"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545" autoAdjust="0"/>
    <p:restoredTop sz="95842" autoAdjust="0"/>
  </p:normalViewPr>
  <p:slideViewPr>
    <p:cSldViewPr snapToGrid="0">
      <p:cViewPr varScale="1">
        <p:scale>
          <a:sx n="78" d="100"/>
          <a:sy n="78" d="100"/>
        </p:scale>
        <p:origin x="3684" y="96"/>
      </p:cViewPr>
      <p:guideLst>
        <p:guide orient="horz" pos="3097"/>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25" Type="http://schemas.openxmlformats.org/officeDocument/2006/relationships/tableStyles" Target="tableStyles.xml"/><Relationship Id="rId2" Type="http://schemas.openxmlformats.org/officeDocument/2006/relationships/customXml" Target="../customXml/item2.xml"/><Relationship Id="rId20"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24" Type="http://schemas.openxmlformats.org/officeDocument/2006/relationships/theme" Target="theme/theme1.xml"/><Relationship Id="rId5" Type="http://schemas.openxmlformats.org/officeDocument/2006/relationships/slide" Target="slides/slide1.xml"/><Relationship Id="rId2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0"/>
            <a:ext cx="2949575" cy="4968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6040" y="0"/>
            <a:ext cx="2949575" cy="4968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2114550" y="746125"/>
            <a:ext cx="257810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1038" y="4721225"/>
            <a:ext cx="5445125" cy="44719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9440865"/>
            <a:ext cx="2949575" cy="4968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6040" y="9440865"/>
            <a:ext cx="2949575"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854561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114550" y="746125"/>
            <a:ext cx="2578100" cy="3725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6" name="Google Shape;86;p1:notes"/>
          <p:cNvSpPr txBox="1">
            <a:spLocks noGrp="1"/>
          </p:cNvSpPr>
          <p:nvPr>
            <p:ph type="body" idx="1"/>
          </p:nvPr>
        </p:nvSpPr>
        <p:spPr>
          <a:xfrm>
            <a:off x="681038" y="4721225"/>
            <a:ext cx="5445125" cy="44719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738575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114550" y="746125"/>
            <a:ext cx="2578100" cy="3725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6" name="Google Shape;86;p1:notes"/>
          <p:cNvSpPr txBox="1">
            <a:spLocks noGrp="1"/>
          </p:cNvSpPr>
          <p:nvPr>
            <p:ph type="body" idx="1"/>
          </p:nvPr>
        </p:nvSpPr>
        <p:spPr>
          <a:xfrm>
            <a:off x="681038" y="4721225"/>
            <a:ext cx="5445125" cy="44719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286759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114550" y="746125"/>
            <a:ext cx="2578100" cy="3725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6" name="Google Shape;86;p1:notes"/>
          <p:cNvSpPr txBox="1">
            <a:spLocks noGrp="1"/>
          </p:cNvSpPr>
          <p:nvPr>
            <p:ph type="body" idx="1"/>
          </p:nvPr>
        </p:nvSpPr>
        <p:spPr>
          <a:xfrm>
            <a:off x="681038" y="4721225"/>
            <a:ext cx="5445125" cy="44719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924630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114550" y="746125"/>
            <a:ext cx="2578100" cy="3725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6" name="Google Shape;86;p1:notes"/>
          <p:cNvSpPr txBox="1">
            <a:spLocks noGrp="1"/>
          </p:cNvSpPr>
          <p:nvPr>
            <p:ph type="body" idx="1"/>
          </p:nvPr>
        </p:nvSpPr>
        <p:spPr>
          <a:xfrm>
            <a:off x="681038" y="4721225"/>
            <a:ext cx="5445125" cy="44719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141442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514350" y="3076707"/>
            <a:ext cx="5829300" cy="212394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1028700" y="5613400"/>
            <a:ext cx="4800600" cy="2531533"/>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20"/>
              </a:spcBef>
              <a:spcAft>
                <a:spcPts val="0"/>
              </a:spcAft>
              <a:buClr>
                <a:schemeClr val="dk1"/>
              </a:buClr>
              <a:buSzPts val="3100"/>
              <a:buFont typeface="Arial"/>
              <a:buNone/>
              <a:defRPr/>
            </a:lvl1pPr>
            <a:lvl2pPr lvl="1" algn="ctr">
              <a:lnSpc>
                <a:spcPct val="100000"/>
              </a:lnSpc>
              <a:spcBef>
                <a:spcPts val="540"/>
              </a:spcBef>
              <a:spcAft>
                <a:spcPts val="0"/>
              </a:spcAft>
              <a:buClr>
                <a:schemeClr val="dk1"/>
              </a:buClr>
              <a:buSzPts val="2700"/>
              <a:buFont typeface="Arial"/>
              <a:buNone/>
              <a:defRPr/>
            </a:lvl2pPr>
            <a:lvl3pPr lvl="2" algn="ctr">
              <a:lnSpc>
                <a:spcPct val="100000"/>
              </a:lnSpc>
              <a:spcBef>
                <a:spcPts val="460"/>
              </a:spcBef>
              <a:spcAft>
                <a:spcPts val="0"/>
              </a:spcAft>
              <a:buClr>
                <a:schemeClr val="dk1"/>
              </a:buClr>
              <a:buSzPts val="2300"/>
              <a:buFont typeface="Arial"/>
              <a:buNone/>
              <a:defRPr/>
            </a:lvl3pPr>
            <a:lvl4pPr lvl="3" algn="ctr">
              <a:lnSpc>
                <a:spcPct val="100000"/>
              </a:lnSpc>
              <a:spcBef>
                <a:spcPts val="380"/>
              </a:spcBef>
              <a:spcAft>
                <a:spcPts val="0"/>
              </a:spcAft>
              <a:buClr>
                <a:schemeClr val="dk1"/>
              </a:buClr>
              <a:buSzPts val="1900"/>
              <a:buFont typeface="Arial"/>
              <a:buNone/>
              <a:defRPr/>
            </a:lvl4pPr>
            <a:lvl5pPr lvl="4" algn="ctr">
              <a:lnSpc>
                <a:spcPct val="100000"/>
              </a:lnSpc>
              <a:spcBef>
                <a:spcPts val="380"/>
              </a:spcBef>
              <a:spcAft>
                <a:spcPts val="0"/>
              </a:spcAft>
              <a:buClr>
                <a:schemeClr val="dk1"/>
              </a:buClr>
              <a:buSzPts val="1900"/>
              <a:buFont typeface="Arial"/>
              <a:buNone/>
              <a:defRPr/>
            </a:lvl5pPr>
            <a:lvl6pPr lvl="5" algn="ctr">
              <a:lnSpc>
                <a:spcPct val="100000"/>
              </a:lnSpc>
              <a:spcBef>
                <a:spcPts val="393"/>
              </a:spcBef>
              <a:spcAft>
                <a:spcPts val="0"/>
              </a:spcAft>
              <a:buClr>
                <a:schemeClr val="dk1"/>
              </a:buClr>
              <a:buSzPts val="1965"/>
              <a:buFont typeface="Arial"/>
              <a:buNone/>
              <a:defRPr/>
            </a:lvl6pPr>
            <a:lvl7pPr lvl="6" algn="ctr">
              <a:lnSpc>
                <a:spcPct val="100000"/>
              </a:lnSpc>
              <a:spcBef>
                <a:spcPts val="393"/>
              </a:spcBef>
              <a:spcAft>
                <a:spcPts val="0"/>
              </a:spcAft>
              <a:buClr>
                <a:schemeClr val="dk1"/>
              </a:buClr>
              <a:buSzPts val="1965"/>
              <a:buFont typeface="Arial"/>
              <a:buNone/>
              <a:defRPr/>
            </a:lvl7pPr>
            <a:lvl8pPr lvl="7" algn="ctr">
              <a:lnSpc>
                <a:spcPct val="100000"/>
              </a:lnSpc>
              <a:spcBef>
                <a:spcPts val="393"/>
              </a:spcBef>
              <a:spcAft>
                <a:spcPts val="0"/>
              </a:spcAft>
              <a:buClr>
                <a:schemeClr val="dk1"/>
              </a:buClr>
              <a:buSzPts val="1965"/>
              <a:buFont typeface="Arial"/>
              <a:buNone/>
              <a:defRPr/>
            </a:lvl8pPr>
            <a:lvl9pPr lvl="8" algn="ctr">
              <a:lnSpc>
                <a:spcPct val="100000"/>
              </a:lnSpc>
              <a:spcBef>
                <a:spcPts val="393"/>
              </a:spcBef>
              <a:spcAft>
                <a:spcPts val="0"/>
              </a:spcAft>
              <a:buClr>
                <a:schemeClr val="dk1"/>
              </a:buClr>
              <a:buSzPts val="1965"/>
              <a:buFont typeface="Arial"/>
              <a:buNone/>
              <a:defRPr/>
            </a:lvl9pPr>
          </a:lstStyle>
          <a:p>
            <a:endParaRPr/>
          </a:p>
        </p:txBody>
      </p:sp>
      <p:sp>
        <p:nvSpPr>
          <p:cNvPr id="18" name="Google Shape;18;p7"/>
          <p:cNvSpPr txBox="1">
            <a:spLocks noGrp="1"/>
          </p:cNvSpPr>
          <p:nvPr>
            <p:ph type="dt" idx="10"/>
          </p:nvPr>
        </p:nvSpPr>
        <p:spPr>
          <a:xfrm>
            <a:off x="342900" y="9020175"/>
            <a:ext cx="1600200" cy="6873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2343150" y="9020175"/>
            <a:ext cx="2171700" cy="6873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4914900" y="9020175"/>
            <a:ext cx="1600200" cy="6873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42900" y="398463"/>
            <a:ext cx="6172200" cy="164941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16"/>
          <p:cNvSpPr txBox="1">
            <a:spLocks noGrp="1"/>
          </p:cNvSpPr>
          <p:nvPr>
            <p:ph type="body" idx="1"/>
          </p:nvPr>
        </p:nvSpPr>
        <p:spPr>
          <a:xfrm rot="5400000">
            <a:off x="160337" y="2493963"/>
            <a:ext cx="6537325" cy="6172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6"/>
          <p:cNvSpPr txBox="1">
            <a:spLocks noGrp="1"/>
          </p:cNvSpPr>
          <p:nvPr>
            <p:ph type="dt" idx="10"/>
          </p:nvPr>
        </p:nvSpPr>
        <p:spPr>
          <a:xfrm>
            <a:off x="342900" y="9020175"/>
            <a:ext cx="1600200" cy="6873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6"/>
          <p:cNvSpPr txBox="1">
            <a:spLocks noGrp="1"/>
          </p:cNvSpPr>
          <p:nvPr>
            <p:ph type="ftr" idx="11"/>
          </p:nvPr>
        </p:nvSpPr>
        <p:spPr>
          <a:xfrm>
            <a:off x="2343150" y="9020175"/>
            <a:ext cx="2171700" cy="6873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6"/>
          <p:cNvSpPr txBox="1">
            <a:spLocks noGrp="1"/>
          </p:cNvSpPr>
          <p:nvPr>
            <p:ph type="sldNum" idx="12"/>
          </p:nvPr>
        </p:nvSpPr>
        <p:spPr>
          <a:xfrm>
            <a:off x="4914900" y="9020175"/>
            <a:ext cx="1600200" cy="6873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縦書きテキスト" type="vertTitleAndTx">
  <p:cSld name="VERTICAL_TITLE_AND_VERTICAL_TEXT">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rot="5400000">
            <a:off x="1518047" y="3851277"/>
            <a:ext cx="8451056" cy="15430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17"/>
          <p:cNvSpPr txBox="1">
            <a:spLocks noGrp="1"/>
          </p:cNvSpPr>
          <p:nvPr>
            <p:ph type="body" idx="1"/>
          </p:nvPr>
        </p:nvSpPr>
        <p:spPr>
          <a:xfrm rot="5400000">
            <a:off x="-1644253" y="2384427"/>
            <a:ext cx="8451056" cy="447675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7"/>
          <p:cNvSpPr txBox="1">
            <a:spLocks noGrp="1"/>
          </p:cNvSpPr>
          <p:nvPr>
            <p:ph type="dt" idx="10"/>
          </p:nvPr>
        </p:nvSpPr>
        <p:spPr>
          <a:xfrm>
            <a:off x="342900" y="9020175"/>
            <a:ext cx="1600200" cy="6873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7"/>
          <p:cNvSpPr txBox="1">
            <a:spLocks noGrp="1"/>
          </p:cNvSpPr>
          <p:nvPr>
            <p:ph type="ftr" idx="11"/>
          </p:nvPr>
        </p:nvSpPr>
        <p:spPr>
          <a:xfrm>
            <a:off x="2343150" y="9020175"/>
            <a:ext cx="2171700" cy="6873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7"/>
          <p:cNvSpPr txBox="1">
            <a:spLocks noGrp="1"/>
          </p:cNvSpPr>
          <p:nvPr>
            <p:ph type="sldNum" idx="12"/>
          </p:nvPr>
        </p:nvSpPr>
        <p:spPr>
          <a:xfrm>
            <a:off x="4914900" y="9020175"/>
            <a:ext cx="1600200" cy="6873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342900" y="398463"/>
            <a:ext cx="6172200" cy="164941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3" name="Google Shape;23;p8"/>
          <p:cNvSpPr txBox="1">
            <a:spLocks noGrp="1"/>
          </p:cNvSpPr>
          <p:nvPr>
            <p:ph type="body" idx="1"/>
          </p:nvPr>
        </p:nvSpPr>
        <p:spPr>
          <a:xfrm>
            <a:off x="342900" y="2311400"/>
            <a:ext cx="6172200" cy="6537325"/>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8"/>
          <p:cNvSpPr txBox="1">
            <a:spLocks noGrp="1"/>
          </p:cNvSpPr>
          <p:nvPr>
            <p:ph type="dt" idx="10"/>
          </p:nvPr>
        </p:nvSpPr>
        <p:spPr>
          <a:xfrm>
            <a:off x="342900" y="9020175"/>
            <a:ext cx="1600200" cy="6873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8"/>
          <p:cNvSpPr txBox="1">
            <a:spLocks noGrp="1"/>
          </p:cNvSpPr>
          <p:nvPr>
            <p:ph type="ftr" idx="11"/>
          </p:nvPr>
        </p:nvSpPr>
        <p:spPr>
          <a:xfrm>
            <a:off x="2343150" y="9020175"/>
            <a:ext cx="2171700" cy="6873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4914900" y="9020175"/>
            <a:ext cx="1600200" cy="6873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541338" y="6364949"/>
            <a:ext cx="5829300" cy="196744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3931"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541338" y="4198012"/>
            <a:ext cx="5829300" cy="216693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393"/>
              </a:spcBef>
              <a:spcAft>
                <a:spcPts val="0"/>
              </a:spcAft>
              <a:buClr>
                <a:schemeClr val="dk1"/>
              </a:buClr>
              <a:buSzPts val="1965"/>
              <a:buFont typeface="Arial"/>
              <a:buNone/>
              <a:defRPr sz="1965"/>
            </a:lvl1pPr>
            <a:lvl2pPr marL="914400" lvl="1" indent="-228600" algn="l">
              <a:lnSpc>
                <a:spcPct val="100000"/>
              </a:lnSpc>
              <a:spcBef>
                <a:spcPts val="354"/>
              </a:spcBef>
              <a:spcAft>
                <a:spcPts val="0"/>
              </a:spcAft>
              <a:buClr>
                <a:schemeClr val="dk1"/>
              </a:buClr>
              <a:buSzPts val="1769"/>
              <a:buFont typeface="Arial"/>
              <a:buNone/>
              <a:defRPr sz="1769"/>
            </a:lvl2pPr>
            <a:lvl3pPr marL="1371600" lvl="2" indent="-228600" algn="l">
              <a:lnSpc>
                <a:spcPct val="100000"/>
              </a:lnSpc>
              <a:spcBef>
                <a:spcPts val="314"/>
              </a:spcBef>
              <a:spcAft>
                <a:spcPts val="0"/>
              </a:spcAft>
              <a:buClr>
                <a:schemeClr val="dk1"/>
              </a:buClr>
              <a:buSzPts val="1572"/>
              <a:buFont typeface="Arial"/>
              <a:buNone/>
              <a:defRPr sz="1572"/>
            </a:lvl3pPr>
            <a:lvl4pPr marL="1828800" lvl="3" indent="-228600" algn="l">
              <a:lnSpc>
                <a:spcPct val="100000"/>
              </a:lnSpc>
              <a:spcBef>
                <a:spcPts val="275"/>
              </a:spcBef>
              <a:spcAft>
                <a:spcPts val="0"/>
              </a:spcAft>
              <a:buClr>
                <a:schemeClr val="dk1"/>
              </a:buClr>
              <a:buSzPts val="1376"/>
              <a:buFont typeface="Arial"/>
              <a:buNone/>
              <a:defRPr sz="1376"/>
            </a:lvl4pPr>
            <a:lvl5pPr marL="2286000" lvl="4" indent="-228600" algn="l">
              <a:lnSpc>
                <a:spcPct val="100000"/>
              </a:lnSpc>
              <a:spcBef>
                <a:spcPts val="275"/>
              </a:spcBef>
              <a:spcAft>
                <a:spcPts val="0"/>
              </a:spcAft>
              <a:buClr>
                <a:schemeClr val="dk1"/>
              </a:buClr>
              <a:buSzPts val="1376"/>
              <a:buFont typeface="Arial"/>
              <a:buNone/>
              <a:defRPr sz="1376"/>
            </a:lvl5pPr>
            <a:lvl6pPr marL="2743200" lvl="5" indent="-228600" algn="l">
              <a:lnSpc>
                <a:spcPct val="100000"/>
              </a:lnSpc>
              <a:spcBef>
                <a:spcPts val="275"/>
              </a:spcBef>
              <a:spcAft>
                <a:spcPts val="0"/>
              </a:spcAft>
              <a:buClr>
                <a:schemeClr val="dk1"/>
              </a:buClr>
              <a:buSzPts val="1376"/>
              <a:buFont typeface="Arial"/>
              <a:buNone/>
              <a:defRPr sz="1376"/>
            </a:lvl6pPr>
            <a:lvl7pPr marL="3200400" lvl="6" indent="-228600" algn="l">
              <a:lnSpc>
                <a:spcPct val="100000"/>
              </a:lnSpc>
              <a:spcBef>
                <a:spcPts val="275"/>
              </a:spcBef>
              <a:spcAft>
                <a:spcPts val="0"/>
              </a:spcAft>
              <a:buClr>
                <a:schemeClr val="dk1"/>
              </a:buClr>
              <a:buSzPts val="1376"/>
              <a:buFont typeface="Arial"/>
              <a:buNone/>
              <a:defRPr sz="1376"/>
            </a:lvl7pPr>
            <a:lvl8pPr marL="3657600" lvl="7" indent="-228600" algn="l">
              <a:lnSpc>
                <a:spcPct val="100000"/>
              </a:lnSpc>
              <a:spcBef>
                <a:spcPts val="275"/>
              </a:spcBef>
              <a:spcAft>
                <a:spcPts val="0"/>
              </a:spcAft>
              <a:buClr>
                <a:schemeClr val="dk1"/>
              </a:buClr>
              <a:buSzPts val="1376"/>
              <a:buFont typeface="Arial"/>
              <a:buNone/>
              <a:defRPr sz="1376"/>
            </a:lvl8pPr>
            <a:lvl9pPr marL="4114800" lvl="8" indent="-228600" algn="l">
              <a:lnSpc>
                <a:spcPct val="100000"/>
              </a:lnSpc>
              <a:spcBef>
                <a:spcPts val="275"/>
              </a:spcBef>
              <a:spcAft>
                <a:spcPts val="0"/>
              </a:spcAft>
              <a:buClr>
                <a:schemeClr val="dk1"/>
              </a:buClr>
              <a:buSzPts val="1376"/>
              <a:buFont typeface="Arial"/>
              <a:buNone/>
              <a:defRPr sz="1376"/>
            </a:lvl9pPr>
          </a:lstStyle>
          <a:p>
            <a:endParaRPr/>
          </a:p>
        </p:txBody>
      </p:sp>
      <p:sp>
        <p:nvSpPr>
          <p:cNvPr id="30" name="Google Shape;30;p9"/>
          <p:cNvSpPr txBox="1">
            <a:spLocks noGrp="1"/>
          </p:cNvSpPr>
          <p:nvPr>
            <p:ph type="dt" idx="10"/>
          </p:nvPr>
        </p:nvSpPr>
        <p:spPr>
          <a:xfrm>
            <a:off x="342900" y="9020175"/>
            <a:ext cx="1600200" cy="6873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2343150" y="9020175"/>
            <a:ext cx="2171700" cy="6873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4914900" y="9020175"/>
            <a:ext cx="1600200" cy="6873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342900" y="398463"/>
            <a:ext cx="6172200" cy="164941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342900" y="2311400"/>
            <a:ext cx="3009900" cy="6536929"/>
          </a:xfrm>
          <a:prstGeom prst="rect">
            <a:avLst/>
          </a:prstGeom>
          <a:noFill/>
          <a:ln>
            <a:noFill/>
          </a:ln>
        </p:spPr>
        <p:txBody>
          <a:bodyPr spcFirstLastPara="1" wrap="square" lIns="91425" tIns="45700" rIns="91425" bIns="45700" anchor="t" anchorCtr="0">
            <a:noAutofit/>
          </a:bodyPr>
          <a:lstStyle>
            <a:lvl1pPr marL="457200" lvl="0" indent="-403352" algn="l">
              <a:lnSpc>
                <a:spcPct val="100000"/>
              </a:lnSpc>
              <a:spcBef>
                <a:spcPts val="550"/>
              </a:spcBef>
              <a:spcAft>
                <a:spcPts val="0"/>
              </a:spcAft>
              <a:buClr>
                <a:schemeClr val="dk1"/>
              </a:buClr>
              <a:buSzPts val="2752"/>
              <a:buFont typeface="Arial"/>
              <a:buChar char="•"/>
              <a:defRPr sz="2752"/>
            </a:lvl1pPr>
            <a:lvl2pPr marL="914400" lvl="1" indent="-378333" algn="l">
              <a:lnSpc>
                <a:spcPct val="100000"/>
              </a:lnSpc>
              <a:spcBef>
                <a:spcPts val="472"/>
              </a:spcBef>
              <a:spcAft>
                <a:spcPts val="0"/>
              </a:spcAft>
              <a:buClr>
                <a:schemeClr val="dk1"/>
              </a:buClr>
              <a:buSzPts val="2358"/>
              <a:buFont typeface="Arial"/>
              <a:buChar char="–"/>
              <a:defRPr sz="2358"/>
            </a:lvl2pPr>
            <a:lvl3pPr marL="1371600" lvl="2" indent="-353377" algn="l">
              <a:lnSpc>
                <a:spcPct val="100000"/>
              </a:lnSpc>
              <a:spcBef>
                <a:spcPts val="393"/>
              </a:spcBef>
              <a:spcAft>
                <a:spcPts val="0"/>
              </a:spcAft>
              <a:buClr>
                <a:schemeClr val="dk1"/>
              </a:buClr>
              <a:buSzPts val="1965"/>
              <a:buFont typeface="Arial"/>
              <a:buChar char="•"/>
              <a:defRPr sz="1965"/>
            </a:lvl3pPr>
            <a:lvl4pPr marL="1828800" lvl="3" indent="-340931" algn="l">
              <a:lnSpc>
                <a:spcPct val="100000"/>
              </a:lnSpc>
              <a:spcBef>
                <a:spcPts val="354"/>
              </a:spcBef>
              <a:spcAft>
                <a:spcPts val="0"/>
              </a:spcAft>
              <a:buClr>
                <a:schemeClr val="dk1"/>
              </a:buClr>
              <a:buSzPts val="1769"/>
              <a:buFont typeface="Arial"/>
              <a:buChar char="–"/>
              <a:defRPr sz="1769"/>
            </a:lvl4pPr>
            <a:lvl5pPr marL="2286000" lvl="4" indent="-340931" algn="l">
              <a:lnSpc>
                <a:spcPct val="100000"/>
              </a:lnSpc>
              <a:spcBef>
                <a:spcPts val="354"/>
              </a:spcBef>
              <a:spcAft>
                <a:spcPts val="0"/>
              </a:spcAft>
              <a:buClr>
                <a:schemeClr val="dk1"/>
              </a:buClr>
              <a:buSzPts val="1769"/>
              <a:buFont typeface="Arial"/>
              <a:buChar char="»"/>
              <a:defRPr sz="1769"/>
            </a:lvl5pPr>
            <a:lvl6pPr marL="2743200" lvl="5" indent="-340931" algn="l">
              <a:lnSpc>
                <a:spcPct val="100000"/>
              </a:lnSpc>
              <a:spcBef>
                <a:spcPts val="354"/>
              </a:spcBef>
              <a:spcAft>
                <a:spcPts val="0"/>
              </a:spcAft>
              <a:buClr>
                <a:schemeClr val="dk1"/>
              </a:buClr>
              <a:buSzPts val="1769"/>
              <a:buFont typeface="Arial"/>
              <a:buChar char="»"/>
              <a:defRPr sz="1769"/>
            </a:lvl6pPr>
            <a:lvl7pPr marL="3200400" lvl="6" indent="-340931" algn="l">
              <a:lnSpc>
                <a:spcPct val="100000"/>
              </a:lnSpc>
              <a:spcBef>
                <a:spcPts val="354"/>
              </a:spcBef>
              <a:spcAft>
                <a:spcPts val="0"/>
              </a:spcAft>
              <a:buClr>
                <a:schemeClr val="dk1"/>
              </a:buClr>
              <a:buSzPts val="1769"/>
              <a:buFont typeface="Arial"/>
              <a:buChar char="»"/>
              <a:defRPr sz="1769"/>
            </a:lvl7pPr>
            <a:lvl8pPr marL="3657600" lvl="7" indent="-340931" algn="l">
              <a:lnSpc>
                <a:spcPct val="100000"/>
              </a:lnSpc>
              <a:spcBef>
                <a:spcPts val="354"/>
              </a:spcBef>
              <a:spcAft>
                <a:spcPts val="0"/>
              </a:spcAft>
              <a:buClr>
                <a:schemeClr val="dk1"/>
              </a:buClr>
              <a:buSzPts val="1769"/>
              <a:buFont typeface="Arial"/>
              <a:buChar char="»"/>
              <a:defRPr sz="1769"/>
            </a:lvl8pPr>
            <a:lvl9pPr marL="4114800" lvl="8" indent="-340931" algn="l">
              <a:lnSpc>
                <a:spcPct val="100000"/>
              </a:lnSpc>
              <a:spcBef>
                <a:spcPts val="354"/>
              </a:spcBef>
              <a:spcAft>
                <a:spcPts val="0"/>
              </a:spcAft>
              <a:buClr>
                <a:schemeClr val="dk1"/>
              </a:buClr>
              <a:buSzPts val="1769"/>
              <a:buFont typeface="Arial"/>
              <a:buChar char="»"/>
              <a:defRPr sz="1769"/>
            </a:lvl9pPr>
          </a:lstStyle>
          <a:p>
            <a:endParaRPr/>
          </a:p>
        </p:txBody>
      </p:sp>
      <p:sp>
        <p:nvSpPr>
          <p:cNvPr id="36" name="Google Shape;36;p10"/>
          <p:cNvSpPr txBox="1">
            <a:spLocks noGrp="1"/>
          </p:cNvSpPr>
          <p:nvPr>
            <p:ph type="body" idx="2"/>
          </p:nvPr>
        </p:nvSpPr>
        <p:spPr>
          <a:xfrm>
            <a:off x="3505200" y="2311400"/>
            <a:ext cx="3009900" cy="6536929"/>
          </a:xfrm>
          <a:prstGeom prst="rect">
            <a:avLst/>
          </a:prstGeom>
          <a:noFill/>
          <a:ln>
            <a:noFill/>
          </a:ln>
        </p:spPr>
        <p:txBody>
          <a:bodyPr spcFirstLastPara="1" wrap="square" lIns="91425" tIns="45700" rIns="91425" bIns="45700" anchor="t" anchorCtr="0">
            <a:noAutofit/>
          </a:bodyPr>
          <a:lstStyle>
            <a:lvl1pPr marL="457200" lvl="0" indent="-403352" algn="l">
              <a:lnSpc>
                <a:spcPct val="100000"/>
              </a:lnSpc>
              <a:spcBef>
                <a:spcPts val="550"/>
              </a:spcBef>
              <a:spcAft>
                <a:spcPts val="0"/>
              </a:spcAft>
              <a:buClr>
                <a:schemeClr val="dk1"/>
              </a:buClr>
              <a:buSzPts val="2752"/>
              <a:buFont typeface="Arial"/>
              <a:buChar char="•"/>
              <a:defRPr sz="2752"/>
            </a:lvl1pPr>
            <a:lvl2pPr marL="914400" lvl="1" indent="-378333" algn="l">
              <a:lnSpc>
                <a:spcPct val="100000"/>
              </a:lnSpc>
              <a:spcBef>
                <a:spcPts val="472"/>
              </a:spcBef>
              <a:spcAft>
                <a:spcPts val="0"/>
              </a:spcAft>
              <a:buClr>
                <a:schemeClr val="dk1"/>
              </a:buClr>
              <a:buSzPts val="2358"/>
              <a:buFont typeface="Arial"/>
              <a:buChar char="–"/>
              <a:defRPr sz="2358"/>
            </a:lvl2pPr>
            <a:lvl3pPr marL="1371600" lvl="2" indent="-353377" algn="l">
              <a:lnSpc>
                <a:spcPct val="100000"/>
              </a:lnSpc>
              <a:spcBef>
                <a:spcPts val="393"/>
              </a:spcBef>
              <a:spcAft>
                <a:spcPts val="0"/>
              </a:spcAft>
              <a:buClr>
                <a:schemeClr val="dk1"/>
              </a:buClr>
              <a:buSzPts val="1965"/>
              <a:buFont typeface="Arial"/>
              <a:buChar char="•"/>
              <a:defRPr sz="1965"/>
            </a:lvl3pPr>
            <a:lvl4pPr marL="1828800" lvl="3" indent="-340931" algn="l">
              <a:lnSpc>
                <a:spcPct val="100000"/>
              </a:lnSpc>
              <a:spcBef>
                <a:spcPts val="354"/>
              </a:spcBef>
              <a:spcAft>
                <a:spcPts val="0"/>
              </a:spcAft>
              <a:buClr>
                <a:schemeClr val="dk1"/>
              </a:buClr>
              <a:buSzPts val="1769"/>
              <a:buFont typeface="Arial"/>
              <a:buChar char="–"/>
              <a:defRPr sz="1769"/>
            </a:lvl4pPr>
            <a:lvl5pPr marL="2286000" lvl="4" indent="-340931" algn="l">
              <a:lnSpc>
                <a:spcPct val="100000"/>
              </a:lnSpc>
              <a:spcBef>
                <a:spcPts val="354"/>
              </a:spcBef>
              <a:spcAft>
                <a:spcPts val="0"/>
              </a:spcAft>
              <a:buClr>
                <a:schemeClr val="dk1"/>
              </a:buClr>
              <a:buSzPts val="1769"/>
              <a:buFont typeface="Arial"/>
              <a:buChar char="»"/>
              <a:defRPr sz="1769"/>
            </a:lvl5pPr>
            <a:lvl6pPr marL="2743200" lvl="5" indent="-340931" algn="l">
              <a:lnSpc>
                <a:spcPct val="100000"/>
              </a:lnSpc>
              <a:spcBef>
                <a:spcPts val="354"/>
              </a:spcBef>
              <a:spcAft>
                <a:spcPts val="0"/>
              </a:spcAft>
              <a:buClr>
                <a:schemeClr val="dk1"/>
              </a:buClr>
              <a:buSzPts val="1769"/>
              <a:buFont typeface="Arial"/>
              <a:buChar char="»"/>
              <a:defRPr sz="1769"/>
            </a:lvl6pPr>
            <a:lvl7pPr marL="3200400" lvl="6" indent="-340931" algn="l">
              <a:lnSpc>
                <a:spcPct val="100000"/>
              </a:lnSpc>
              <a:spcBef>
                <a:spcPts val="354"/>
              </a:spcBef>
              <a:spcAft>
                <a:spcPts val="0"/>
              </a:spcAft>
              <a:buClr>
                <a:schemeClr val="dk1"/>
              </a:buClr>
              <a:buSzPts val="1769"/>
              <a:buFont typeface="Arial"/>
              <a:buChar char="»"/>
              <a:defRPr sz="1769"/>
            </a:lvl7pPr>
            <a:lvl8pPr marL="3657600" lvl="7" indent="-340931" algn="l">
              <a:lnSpc>
                <a:spcPct val="100000"/>
              </a:lnSpc>
              <a:spcBef>
                <a:spcPts val="354"/>
              </a:spcBef>
              <a:spcAft>
                <a:spcPts val="0"/>
              </a:spcAft>
              <a:buClr>
                <a:schemeClr val="dk1"/>
              </a:buClr>
              <a:buSzPts val="1769"/>
              <a:buFont typeface="Arial"/>
              <a:buChar char="»"/>
              <a:defRPr sz="1769"/>
            </a:lvl8pPr>
            <a:lvl9pPr marL="4114800" lvl="8" indent="-340931" algn="l">
              <a:lnSpc>
                <a:spcPct val="100000"/>
              </a:lnSpc>
              <a:spcBef>
                <a:spcPts val="354"/>
              </a:spcBef>
              <a:spcAft>
                <a:spcPts val="0"/>
              </a:spcAft>
              <a:buClr>
                <a:schemeClr val="dk1"/>
              </a:buClr>
              <a:buSzPts val="1769"/>
              <a:buFont typeface="Arial"/>
              <a:buChar char="»"/>
              <a:defRPr sz="1769"/>
            </a:lvl9pPr>
          </a:lstStyle>
          <a:p>
            <a:endParaRPr/>
          </a:p>
        </p:txBody>
      </p:sp>
      <p:sp>
        <p:nvSpPr>
          <p:cNvPr id="37" name="Google Shape;37;p10"/>
          <p:cNvSpPr txBox="1">
            <a:spLocks noGrp="1"/>
          </p:cNvSpPr>
          <p:nvPr>
            <p:ph type="dt" idx="10"/>
          </p:nvPr>
        </p:nvSpPr>
        <p:spPr>
          <a:xfrm>
            <a:off x="342900" y="9020175"/>
            <a:ext cx="1600200" cy="6873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2343150" y="9020175"/>
            <a:ext cx="2171700" cy="6873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4914900" y="9020175"/>
            <a:ext cx="1600200" cy="6873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342900" y="398463"/>
            <a:ext cx="6172200" cy="164941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342900" y="2216813"/>
            <a:ext cx="3030538" cy="925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72"/>
              </a:spcBef>
              <a:spcAft>
                <a:spcPts val="0"/>
              </a:spcAft>
              <a:buClr>
                <a:schemeClr val="dk1"/>
              </a:buClr>
              <a:buSzPts val="2358"/>
              <a:buFont typeface="Arial"/>
              <a:buNone/>
              <a:defRPr sz="2358" b="1"/>
            </a:lvl1pPr>
            <a:lvl2pPr marL="914400" lvl="1" indent="-228600" algn="l">
              <a:lnSpc>
                <a:spcPct val="100000"/>
              </a:lnSpc>
              <a:spcBef>
                <a:spcPts val="393"/>
              </a:spcBef>
              <a:spcAft>
                <a:spcPts val="0"/>
              </a:spcAft>
              <a:buClr>
                <a:schemeClr val="dk1"/>
              </a:buClr>
              <a:buSzPts val="1965"/>
              <a:buFont typeface="Arial"/>
              <a:buNone/>
              <a:defRPr sz="1965" b="1"/>
            </a:lvl2pPr>
            <a:lvl3pPr marL="1371600" lvl="2" indent="-228600" algn="l">
              <a:lnSpc>
                <a:spcPct val="100000"/>
              </a:lnSpc>
              <a:spcBef>
                <a:spcPts val="354"/>
              </a:spcBef>
              <a:spcAft>
                <a:spcPts val="0"/>
              </a:spcAft>
              <a:buClr>
                <a:schemeClr val="dk1"/>
              </a:buClr>
              <a:buSzPts val="1769"/>
              <a:buFont typeface="Arial"/>
              <a:buNone/>
              <a:defRPr sz="1769" b="1"/>
            </a:lvl3pPr>
            <a:lvl4pPr marL="1828800" lvl="3" indent="-228600" algn="l">
              <a:lnSpc>
                <a:spcPct val="100000"/>
              </a:lnSpc>
              <a:spcBef>
                <a:spcPts val="314"/>
              </a:spcBef>
              <a:spcAft>
                <a:spcPts val="0"/>
              </a:spcAft>
              <a:buClr>
                <a:schemeClr val="dk1"/>
              </a:buClr>
              <a:buSzPts val="1572"/>
              <a:buFont typeface="Arial"/>
              <a:buNone/>
              <a:defRPr sz="1572" b="1"/>
            </a:lvl4pPr>
            <a:lvl5pPr marL="2286000" lvl="4" indent="-228600" algn="l">
              <a:lnSpc>
                <a:spcPct val="100000"/>
              </a:lnSpc>
              <a:spcBef>
                <a:spcPts val="314"/>
              </a:spcBef>
              <a:spcAft>
                <a:spcPts val="0"/>
              </a:spcAft>
              <a:buClr>
                <a:schemeClr val="dk1"/>
              </a:buClr>
              <a:buSzPts val="1572"/>
              <a:buFont typeface="Arial"/>
              <a:buNone/>
              <a:defRPr sz="1572" b="1"/>
            </a:lvl5pPr>
            <a:lvl6pPr marL="2743200" lvl="5" indent="-228600" algn="l">
              <a:lnSpc>
                <a:spcPct val="100000"/>
              </a:lnSpc>
              <a:spcBef>
                <a:spcPts val="314"/>
              </a:spcBef>
              <a:spcAft>
                <a:spcPts val="0"/>
              </a:spcAft>
              <a:buClr>
                <a:schemeClr val="dk1"/>
              </a:buClr>
              <a:buSzPts val="1572"/>
              <a:buFont typeface="Arial"/>
              <a:buNone/>
              <a:defRPr sz="1572" b="1"/>
            </a:lvl6pPr>
            <a:lvl7pPr marL="3200400" lvl="6" indent="-228600" algn="l">
              <a:lnSpc>
                <a:spcPct val="100000"/>
              </a:lnSpc>
              <a:spcBef>
                <a:spcPts val="314"/>
              </a:spcBef>
              <a:spcAft>
                <a:spcPts val="0"/>
              </a:spcAft>
              <a:buClr>
                <a:schemeClr val="dk1"/>
              </a:buClr>
              <a:buSzPts val="1572"/>
              <a:buFont typeface="Arial"/>
              <a:buNone/>
              <a:defRPr sz="1572" b="1"/>
            </a:lvl7pPr>
            <a:lvl8pPr marL="3657600" lvl="7" indent="-228600" algn="l">
              <a:lnSpc>
                <a:spcPct val="100000"/>
              </a:lnSpc>
              <a:spcBef>
                <a:spcPts val="314"/>
              </a:spcBef>
              <a:spcAft>
                <a:spcPts val="0"/>
              </a:spcAft>
              <a:buClr>
                <a:schemeClr val="dk1"/>
              </a:buClr>
              <a:buSzPts val="1572"/>
              <a:buFont typeface="Arial"/>
              <a:buNone/>
              <a:defRPr sz="1572" b="1"/>
            </a:lvl8pPr>
            <a:lvl9pPr marL="4114800" lvl="8" indent="-228600" algn="l">
              <a:lnSpc>
                <a:spcPct val="100000"/>
              </a:lnSpc>
              <a:spcBef>
                <a:spcPts val="314"/>
              </a:spcBef>
              <a:spcAft>
                <a:spcPts val="0"/>
              </a:spcAft>
              <a:buClr>
                <a:schemeClr val="dk1"/>
              </a:buClr>
              <a:buSzPts val="1572"/>
              <a:buFont typeface="Arial"/>
              <a:buNone/>
              <a:defRPr sz="1572" b="1"/>
            </a:lvl9pPr>
          </a:lstStyle>
          <a:p>
            <a:endParaRPr/>
          </a:p>
        </p:txBody>
      </p:sp>
      <p:sp>
        <p:nvSpPr>
          <p:cNvPr id="43" name="Google Shape;43;p11"/>
          <p:cNvSpPr txBox="1">
            <a:spLocks noGrp="1"/>
          </p:cNvSpPr>
          <p:nvPr>
            <p:ph type="body" idx="2"/>
          </p:nvPr>
        </p:nvSpPr>
        <p:spPr>
          <a:xfrm>
            <a:off x="342900" y="3142061"/>
            <a:ext cx="3030538" cy="5706269"/>
          </a:xfrm>
          <a:prstGeom prst="rect">
            <a:avLst/>
          </a:prstGeom>
          <a:noFill/>
          <a:ln>
            <a:noFill/>
          </a:ln>
        </p:spPr>
        <p:txBody>
          <a:bodyPr spcFirstLastPara="1" wrap="square" lIns="91425" tIns="45700" rIns="91425" bIns="45700" anchor="t" anchorCtr="0">
            <a:noAutofit/>
          </a:bodyPr>
          <a:lstStyle>
            <a:lvl1pPr marL="457200" lvl="0" indent="-378333" algn="l">
              <a:lnSpc>
                <a:spcPct val="100000"/>
              </a:lnSpc>
              <a:spcBef>
                <a:spcPts val="472"/>
              </a:spcBef>
              <a:spcAft>
                <a:spcPts val="0"/>
              </a:spcAft>
              <a:buClr>
                <a:schemeClr val="dk1"/>
              </a:buClr>
              <a:buSzPts val="2358"/>
              <a:buFont typeface="Arial"/>
              <a:buChar char="•"/>
              <a:defRPr sz="2358"/>
            </a:lvl1pPr>
            <a:lvl2pPr marL="914400" lvl="1" indent="-353377" algn="l">
              <a:lnSpc>
                <a:spcPct val="100000"/>
              </a:lnSpc>
              <a:spcBef>
                <a:spcPts val="393"/>
              </a:spcBef>
              <a:spcAft>
                <a:spcPts val="0"/>
              </a:spcAft>
              <a:buClr>
                <a:schemeClr val="dk1"/>
              </a:buClr>
              <a:buSzPts val="1965"/>
              <a:buFont typeface="Arial"/>
              <a:buChar char="–"/>
              <a:defRPr sz="1965"/>
            </a:lvl2pPr>
            <a:lvl3pPr marL="1371600" lvl="2" indent="-340931" algn="l">
              <a:lnSpc>
                <a:spcPct val="100000"/>
              </a:lnSpc>
              <a:spcBef>
                <a:spcPts val="354"/>
              </a:spcBef>
              <a:spcAft>
                <a:spcPts val="0"/>
              </a:spcAft>
              <a:buClr>
                <a:schemeClr val="dk1"/>
              </a:buClr>
              <a:buSzPts val="1769"/>
              <a:buFont typeface="Arial"/>
              <a:buChar char="•"/>
              <a:defRPr sz="1769"/>
            </a:lvl3pPr>
            <a:lvl4pPr marL="1828800" lvl="3" indent="-328422" algn="l">
              <a:lnSpc>
                <a:spcPct val="100000"/>
              </a:lnSpc>
              <a:spcBef>
                <a:spcPts val="314"/>
              </a:spcBef>
              <a:spcAft>
                <a:spcPts val="0"/>
              </a:spcAft>
              <a:buClr>
                <a:schemeClr val="dk1"/>
              </a:buClr>
              <a:buSzPts val="1572"/>
              <a:buFont typeface="Arial"/>
              <a:buChar char="–"/>
              <a:defRPr sz="1572"/>
            </a:lvl4pPr>
            <a:lvl5pPr marL="2286000" lvl="4" indent="-328422" algn="l">
              <a:lnSpc>
                <a:spcPct val="100000"/>
              </a:lnSpc>
              <a:spcBef>
                <a:spcPts val="314"/>
              </a:spcBef>
              <a:spcAft>
                <a:spcPts val="0"/>
              </a:spcAft>
              <a:buClr>
                <a:schemeClr val="dk1"/>
              </a:buClr>
              <a:buSzPts val="1572"/>
              <a:buFont typeface="Arial"/>
              <a:buChar char="»"/>
              <a:defRPr sz="1572"/>
            </a:lvl5pPr>
            <a:lvl6pPr marL="2743200" lvl="5" indent="-328422" algn="l">
              <a:lnSpc>
                <a:spcPct val="100000"/>
              </a:lnSpc>
              <a:spcBef>
                <a:spcPts val="314"/>
              </a:spcBef>
              <a:spcAft>
                <a:spcPts val="0"/>
              </a:spcAft>
              <a:buClr>
                <a:schemeClr val="dk1"/>
              </a:buClr>
              <a:buSzPts val="1572"/>
              <a:buFont typeface="Arial"/>
              <a:buChar char="»"/>
              <a:defRPr sz="1572"/>
            </a:lvl6pPr>
            <a:lvl7pPr marL="3200400" lvl="6" indent="-328422" algn="l">
              <a:lnSpc>
                <a:spcPct val="100000"/>
              </a:lnSpc>
              <a:spcBef>
                <a:spcPts val="314"/>
              </a:spcBef>
              <a:spcAft>
                <a:spcPts val="0"/>
              </a:spcAft>
              <a:buClr>
                <a:schemeClr val="dk1"/>
              </a:buClr>
              <a:buSzPts val="1572"/>
              <a:buFont typeface="Arial"/>
              <a:buChar char="»"/>
              <a:defRPr sz="1572"/>
            </a:lvl7pPr>
            <a:lvl8pPr marL="3657600" lvl="7" indent="-328421" algn="l">
              <a:lnSpc>
                <a:spcPct val="100000"/>
              </a:lnSpc>
              <a:spcBef>
                <a:spcPts val="314"/>
              </a:spcBef>
              <a:spcAft>
                <a:spcPts val="0"/>
              </a:spcAft>
              <a:buClr>
                <a:schemeClr val="dk1"/>
              </a:buClr>
              <a:buSzPts val="1572"/>
              <a:buFont typeface="Arial"/>
              <a:buChar char="»"/>
              <a:defRPr sz="1572"/>
            </a:lvl8pPr>
            <a:lvl9pPr marL="4114800" lvl="8" indent="-328421" algn="l">
              <a:lnSpc>
                <a:spcPct val="100000"/>
              </a:lnSpc>
              <a:spcBef>
                <a:spcPts val="314"/>
              </a:spcBef>
              <a:spcAft>
                <a:spcPts val="0"/>
              </a:spcAft>
              <a:buClr>
                <a:schemeClr val="dk1"/>
              </a:buClr>
              <a:buSzPts val="1572"/>
              <a:buFont typeface="Arial"/>
              <a:buChar char="»"/>
              <a:defRPr sz="1572"/>
            </a:lvl9pPr>
          </a:lstStyle>
          <a:p>
            <a:endParaRPr/>
          </a:p>
        </p:txBody>
      </p:sp>
      <p:sp>
        <p:nvSpPr>
          <p:cNvPr id="44" name="Google Shape;44;p11"/>
          <p:cNvSpPr txBox="1">
            <a:spLocks noGrp="1"/>
          </p:cNvSpPr>
          <p:nvPr>
            <p:ph type="body" idx="3"/>
          </p:nvPr>
        </p:nvSpPr>
        <p:spPr>
          <a:xfrm>
            <a:off x="3484566" y="2216813"/>
            <a:ext cx="3030537" cy="925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72"/>
              </a:spcBef>
              <a:spcAft>
                <a:spcPts val="0"/>
              </a:spcAft>
              <a:buClr>
                <a:schemeClr val="dk1"/>
              </a:buClr>
              <a:buSzPts val="2358"/>
              <a:buFont typeface="Arial"/>
              <a:buNone/>
              <a:defRPr sz="2358" b="1"/>
            </a:lvl1pPr>
            <a:lvl2pPr marL="914400" lvl="1" indent="-228600" algn="l">
              <a:lnSpc>
                <a:spcPct val="100000"/>
              </a:lnSpc>
              <a:spcBef>
                <a:spcPts val="393"/>
              </a:spcBef>
              <a:spcAft>
                <a:spcPts val="0"/>
              </a:spcAft>
              <a:buClr>
                <a:schemeClr val="dk1"/>
              </a:buClr>
              <a:buSzPts val="1965"/>
              <a:buFont typeface="Arial"/>
              <a:buNone/>
              <a:defRPr sz="1965" b="1"/>
            </a:lvl2pPr>
            <a:lvl3pPr marL="1371600" lvl="2" indent="-228600" algn="l">
              <a:lnSpc>
                <a:spcPct val="100000"/>
              </a:lnSpc>
              <a:spcBef>
                <a:spcPts val="354"/>
              </a:spcBef>
              <a:spcAft>
                <a:spcPts val="0"/>
              </a:spcAft>
              <a:buClr>
                <a:schemeClr val="dk1"/>
              </a:buClr>
              <a:buSzPts val="1769"/>
              <a:buFont typeface="Arial"/>
              <a:buNone/>
              <a:defRPr sz="1769" b="1"/>
            </a:lvl3pPr>
            <a:lvl4pPr marL="1828800" lvl="3" indent="-228600" algn="l">
              <a:lnSpc>
                <a:spcPct val="100000"/>
              </a:lnSpc>
              <a:spcBef>
                <a:spcPts val="314"/>
              </a:spcBef>
              <a:spcAft>
                <a:spcPts val="0"/>
              </a:spcAft>
              <a:buClr>
                <a:schemeClr val="dk1"/>
              </a:buClr>
              <a:buSzPts val="1572"/>
              <a:buFont typeface="Arial"/>
              <a:buNone/>
              <a:defRPr sz="1572" b="1"/>
            </a:lvl4pPr>
            <a:lvl5pPr marL="2286000" lvl="4" indent="-228600" algn="l">
              <a:lnSpc>
                <a:spcPct val="100000"/>
              </a:lnSpc>
              <a:spcBef>
                <a:spcPts val="314"/>
              </a:spcBef>
              <a:spcAft>
                <a:spcPts val="0"/>
              </a:spcAft>
              <a:buClr>
                <a:schemeClr val="dk1"/>
              </a:buClr>
              <a:buSzPts val="1572"/>
              <a:buFont typeface="Arial"/>
              <a:buNone/>
              <a:defRPr sz="1572" b="1"/>
            </a:lvl5pPr>
            <a:lvl6pPr marL="2743200" lvl="5" indent="-228600" algn="l">
              <a:lnSpc>
                <a:spcPct val="100000"/>
              </a:lnSpc>
              <a:spcBef>
                <a:spcPts val="314"/>
              </a:spcBef>
              <a:spcAft>
                <a:spcPts val="0"/>
              </a:spcAft>
              <a:buClr>
                <a:schemeClr val="dk1"/>
              </a:buClr>
              <a:buSzPts val="1572"/>
              <a:buFont typeface="Arial"/>
              <a:buNone/>
              <a:defRPr sz="1572" b="1"/>
            </a:lvl6pPr>
            <a:lvl7pPr marL="3200400" lvl="6" indent="-228600" algn="l">
              <a:lnSpc>
                <a:spcPct val="100000"/>
              </a:lnSpc>
              <a:spcBef>
                <a:spcPts val="314"/>
              </a:spcBef>
              <a:spcAft>
                <a:spcPts val="0"/>
              </a:spcAft>
              <a:buClr>
                <a:schemeClr val="dk1"/>
              </a:buClr>
              <a:buSzPts val="1572"/>
              <a:buFont typeface="Arial"/>
              <a:buNone/>
              <a:defRPr sz="1572" b="1"/>
            </a:lvl7pPr>
            <a:lvl8pPr marL="3657600" lvl="7" indent="-228600" algn="l">
              <a:lnSpc>
                <a:spcPct val="100000"/>
              </a:lnSpc>
              <a:spcBef>
                <a:spcPts val="314"/>
              </a:spcBef>
              <a:spcAft>
                <a:spcPts val="0"/>
              </a:spcAft>
              <a:buClr>
                <a:schemeClr val="dk1"/>
              </a:buClr>
              <a:buSzPts val="1572"/>
              <a:buFont typeface="Arial"/>
              <a:buNone/>
              <a:defRPr sz="1572" b="1"/>
            </a:lvl8pPr>
            <a:lvl9pPr marL="4114800" lvl="8" indent="-228600" algn="l">
              <a:lnSpc>
                <a:spcPct val="100000"/>
              </a:lnSpc>
              <a:spcBef>
                <a:spcPts val="314"/>
              </a:spcBef>
              <a:spcAft>
                <a:spcPts val="0"/>
              </a:spcAft>
              <a:buClr>
                <a:schemeClr val="dk1"/>
              </a:buClr>
              <a:buSzPts val="1572"/>
              <a:buFont typeface="Arial"/>
              <a:buNone/>
              <a:defRPr sz="1572" b="1"/>
            </a:lvl9pPr>
          </a:lstStyle>
          <a:p>
            <a:endParaRPr/>
          </a:p>
        </p:txBody>
      </p:sp>
      <p:sp>
        <p:nvSpPr>
          <p:cNvPr id="45" name="Google Shape;45;p11"/>
          <p:cNvSpPr txBox="1">
            <a:spLocks noGrp="1"/>
          </p:cNvSpPr>
          <p:nvPr>
            <p:ph type="body" idx="4"/>
          </p:nvPr>
        </p:nvSpPr>
        <p:spPr>
          <a:xfrm>
            <a:off x="3484566" y="3142061"/>
            <a:ext cx="3030537" cy="5706269"/>
          </a:xfrm>
          <a:prstGeom prst="rect">
            <a:avLst/>
          </a:prstGeom>
          <a:noFill/>
          <a:ln>
            <a:noFill/>
          </a:ln>
        </p:spPr>
        <p:txBody>
          <a:bodyPr spcFirstLastPara="1" wrap="square" lIns="91425" tIns="45700" rIns="91425" bIns="45700" anchor="t" anchorCtr="0">
            <a:noAutofit/>
          </a:bodyPr>
          <a:lstStyle>
            <a:lvl1pPr marL="457200" lvl="0" indent="-378333" algn="l">
              <a:lnSpc>
                <a:spcPct val="100000"/>
              </a:lnSpc>
              <a:spcBef>
                <a:spcPts val="472"/>
              </a:spcBef>
              <a:spcAft>
                <a:spcPts val="0"/>
              </a:spcAft>
              <a:buClr>
                <a:schemeClr val="dk1"/>
              </a:buClr>
              <a:buSzPts val="2358"/>
              <a:buFont typeface="Arial"/>
              <a:buChar char="•"/>
              <a:defRPr sz="2358"/>
            </a:lvl1pPr>
            <a:lvl2pPr marL="914400" lvl="1" indent="-353377" algn="l">
              <a:lnSpc>
                <a:spcPct val="100000"/>
              </a:lnSpc>
              <a:spcBef>
                <a:spcPts val="393"/>
              </a:spcBef>
              <a:spcAft>
                <a:spcPts val="0"/>
              </a:spcAft>
              <a:buClr>
                <a:schemeClr val="dk1"/>
              </a:buClr>
              <a:buSzPts val="1965"/>
              <a:buFont typeface="Arial"/>
              <a:buChar char="–"/>
              <a:defRPr sz="1965"/>
            </a:lvl2pPr>
            <a:lvl3pPr marL="1371600" lvl="2" indent="-340931" algn="l">
              <a:lnSpc>
                <a:spcPct val="100000"/>
              </a:lnSpc>
              <a:spcBef>
                <a:spcPts val="354"/>
              </a:spcBef>
              <a:spcAft>
                <a:spcPts val="0"/>
              </a:spcAft>
              <a:buClr>
                <a:schemeClr val="dk1"/>
              </a:buClr>
              <a:buSzPts val="1769"/>
              <a:buFont typeface="Arial"/>
              <a:buChar char="•"/>
              <a:defRPr sz="1769"/>
            </a:lvl3pPr>
            <a:lvl4pPr marL="1828800" lvl="3" indent="-328422" algn="l">
              <a:lnSpc>
                <a:spcPct val="100000"/>
              </a:lnSpc>
              <a:spcBef>
                <a:spcPts val="314"/>
              </a:spcBef>
              <a:spcAft>
                <a:spcPts val="0"/>
              </a:spcAft>
              <a:buClr>
                <a:schemeClr val="dk1"/>
              </a:buClr>
              <a:buSzPts val="1572"/>
              <a:buFont typeface="Arial"/>
              <a:buChar char="–"/>
              <a:defRPr sz="1572"/>
            </a:lvl4pPr>
            <a:lvl5pPr marL="2286000" lvl="4" indent="-328422" algn="l">
              <a:lnSpc>
                <a:spcPct val="100000"/>
              </a:lnSpc>
              <a:spcBef>
                <a:spcPts val="314"/>
              </a:spcBef>
              <a:spcAft>
                <a:spcPts val="0"/>
              </a:spcAft>
              <a:buClr>
                <a:schemeClr val="dk1"/>
              </a:buClr>
              <a:buSzPts val="1572"/>
              <a:buFont typeface="Arial"/>
              <a:buChar char="»"/>
              <a:defRPr sz="1572"/>
            </a:lvl5pPr>
            <a:lvl6pPr marL="2743200" lvl="5" indent="-328422" algn="l">
              <a:lnSpc>
                <a:spcPct val="100000"/>
              </a:lnSpc>
              <a:spcBef>
                <a:spcPts val="314"/>
              </a:spcBef>
              <a:spcAft>
                <a:spcPts val="0"/>
              </a:spcAft>
              <a:buClr>
                <a:schemeClr val="dk1"/>
              </a:buClr>
              <a:buSzPts val="1572"/>
              <a:buFont typeface="Arial"/>
              <a:buChar char="»"/>
              <a:defRPr sz="1572"/>
            </a:lvl6pPr>
            <a:lvl7pPr marL="3200400" lvl="6" indent="-328422" algn="l">
              <a:lnSpc>
                <a:spcPct val="100000"/>
              </a:lnSpc>
              <a:spcBef>
                <a:spcPts val="314"/>
              </a:spcBef>
              <a:spcAft>
                <a:spcPts val="0"/>
              </a:spcAft>
              <a:buClr>
                <a:schemeClr val="dk1"/>
              </a:buClr>
              <a:buSzPts val="1572"/>
              <a:buFont typeface="Arial"/>
              <a:buChar char="»"/>
              <a:defRPr sz="1572"/>
            </a:lvl7pPr>
            <a:lvl8pPr marL="3657600" lvl="7" indent="-328421" algn="l">
              <a:lnSpc>
                <a:spcPct val="100000"/>
              </a:lnSpc>
              <a:spcBef>
                <a:spcPts val="314"/>
              </a:spcBef>
              <a:spcAft>
                <a:spcPts val="0"/>
              </a:spcAft>
              <a:buClr>
                <a:schemeClr val="dk1"/>
              </a:buClr>
              <a:buSzPts val="1572"/>
              <a:buFont typeface="Arial"/>
              <a:buChar char="»"/>
              <a:defRPr sz="1572"/>
            </a:lvl8pPr>
            <a:lvl9pPr marL="4114800" lvl="8" indent="-328421" algn="l">
              <a:lnSpc>
                <a:spcPct val="100000"/>
              </a:lnSpc>
              <a:spcBef>
                <a:spcPts val="314"/>
              </a:spcBef>
              <a:spcAft>
                <a:spcPts val="0"/>
              </a:spcAft>
              <a:buClr>
                <a:schemeClr val="dk1"/>
              </a:buClr>
              <a:buSzPts val="1572"/>
              <a:buFont typeface="Arial"/>
              <a:buChar char="»"/>
              <a:defRPr sz="1572"/>
            </a:lvl9pPr>
          </a:lstStyle>
          <a:p>
            <a:endParaRPr/>
          </a:p>
        </p:txBody>
      </p:sp>
      <p:sp>
        <p:nvSpPr>
          <p:cNvPr id="46" name="Google Shape;46;p11"/>
          <p:cNvSpPr txBox="1">
            <a:spLocks noGrp="1"/>
          </p:cNvSpPr>
          <p:nvPr>
            <p:ph type="dt" idx="10"/>
          </p:nvPr>
        </p:nvSpPr>
        <p:spPr>
          <a:xfrm>
            <a:off x="342900" y="9020175"/>
            <a:ext cx="1600200" cy="6873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2343150" y="9020175"/>
            <a:ext cx="2171700" cy="6873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4914900" y="9020175"/>
            <a:ext cx="1600200" cy="6873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342900" y="398463"/>
            <a:ext cx="6172200" cy="164941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12"/>
          <p:cNvSpPr txBox="1">
            <a:spLocks noGrp="1"/>
          </p:cNvSpPr>
          <p:nvPr>
            <p:ph type="dt" idx="10"/>
          </p:nvPr>
        </p:nvSpPr>
        <p:spPr>
          <a:xfrm>
            <a:off x="342900" y="9020175"/>
            <a:ext cx="1600200" cy="6873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2343150" y="9020175"/>
            <a:ext cx="2171700" cy="6873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4914900" y="9020175"/>
            <a:ext cx="1600200" cy="6873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54"/>
        <p:cNvGrpSpPr/>
        <p:nvPr/>
      </p:nvGrpSpPr>
      <p:grpSpPr>
        <a:xfrm>
          <a:off x="0" y="0"/>
          <a:ext cx="0" cy="0"/>
          <a:chOff x="0" y="0"/>
          <a:chExt cx="0" cy="0"/>
        </a:xfrm>
      </p:grpSpPr>
      <p:sp>
        <p:nvSpPr>
          <p:cNvPr id="55" name="Google Shape;55;p13"/>
          <p:cNvSpPr txBox="1">
            <a:spLocks noGrp="1"/>
          </p:cNvSpPr>
          <p:nvPr>
            <p:ph type="dt" idx="10"/>
          </p:nvPr>
        </p:nvSpPr>
        <p:spPr>
          <a:xfrm>
            <a:off x="342900" y="9020175"/>
            <a:ext cx="1600200" cy="6873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3"/>
          <p:cNvSpPr txBox="1">
            <a:spLocks noGrp="1"/>
          </p:cNvSpPr>
          <p:nvPr>
            <p:ph type="ftr" idx="11"/>
          </p:nvPr>
        </p:nvSpPr>
        <p:spPr>
          <a:xfrm>
            <a:off x="2343150" y="9020175"/>
            <a:ext cx="2171700" cy="6873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3"/>
          <p:cNvSpPr txBox="1">
            <a:spLocks noGrp="1"/>
          </p:cNvSpPr>
          <p:nvPr>
            <p:ph type="sldNum" idx="12"/>
          </p:nvPr>
        </p:nvSpPr>
        <p:spPr>
          <a:xfrm>
            <a:off x="4914900" y="9020175"/>
            <a:ext cx="1600200" cy="6873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342900" y="393833"/>
            <a:ext cx="2255838" cy="167851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1965"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14"/>
          <p:cNvSpPr txBox="1">
            <a:spLocks noGrp="1"/>
          </p:cNvSpPr>
          <p:nvPr>
            <p:ph type="body" idx="1"/>
          </p:nvPr>
        </p:nvSpPr>
        <p:spPr>
          <a:xfrm>
            <a:off x="2681288" y="393834"/>
            <a:ext cx="3833812" cy="8454495"/>
          </a:xfrm>
          <a:prstGeom prst="rect">
            <a:avLst/>
          </a:prstGeom>
          <a:noFill/>
          <a:ln>
            <a:noFill/>
          </a:ln>
        </p:spPr>
        <p:txBody>
          <a:bodyPr spcFirstLastPara="1" wrap="square" lIns="91425" tIns="45700" rIns="91425" bIns="45700" anchor="t" anchorCtr="0">
            <a:noAutofit/>
          </a:bodyPr>
          <a:lstStyle>
            <a:lvl1pPr marL="457200" lvl="0" indent="-428307" algn="l">
              <a:lnSpc>
                <a:spcPct val="100000"/>
              </a:lnSpc>
              <a:spcBef>
                <a:spcPts val="629"/>
              </a:spcBef>
              <a:spcAft>
                <a:spcPts val="0"/>
              </a:spcAft>
              <a:buClr>
                <a:schemeClr val="dk1"/>
              </a:buClr>
              <a:buSzPts val="3145"/>
              <a:buFont typeface="Arial"/>
              <a:buChar char="•"/>
              <a:defRPr sz="3145"/>
            </a:lvl1pPr>
            <a:lvl2pPr marL="914400" lvl="1" indent="-403352" algn="l">
              <a:lnSpc>
                <a:spcPct val="100000"/>
              </a:lnSpc>
              <a:spcBef>
                <a:spcPts val="550"/>
              </a:spcBef>
              <a:spcAft>
                <a:spcPts val="0"/>
              </a:spcAft>
              <a:buClr>
                <a:schemeClr val="dk1"/>
              </a:buClr>
              <a:buSzPts val="2752"/>
              <a:buFont typeface="Arial"/>
              <a:buChar char="–"/>
              <a:defRPr sz="2752"/>
            </a:lvl2pPr>
            <a:lvl3pPr marL="1371600" lvl="2" indent="-378333" algn="l">
              <a:lnSpc>
                <a:spcPct val="100000"/>
              </a:lnSpc>
              <a:spcBef>
                <a:spcPts val="472"/>
              </a:spcBef>
              <a:spcAft>
                <a:spcPts val="0"/>
              </a:spcAft>
              <a:buClr>
                <a:schemeClr val="dk1"/>
              </a:buClr>
              <a:buSzPts val="2358"/>
              <a:buFont typeface="Arial"/>
              <a:buChar char="•"/>
              <a:defRPr sz="2358"/>
            </a:lvl3pPr>
            <a:lvl4pPr marL="1828800" lvl="3" indent="-353377" algn="l">
              <a:lnSpc>
                <a:spcPct val="100000"/>
              </a:lnSpc>
              <a:spcBef>
                <a:spcPts val="393"/>
              </a:spcBef>
              <a:spcAft>
                <a:spcPts val="0"/>
              </a:spcAft>
              <a:buClr>
                <a:schemeClr val="dk1"/>
              </a:buClr>
              <a:buSzPts val="1965"/>
              <a:buFont typeface="Arial"/>
              <a:buChar char="–"/>
              <a:defRPr sz="1965"/>
            </a:lvl4pPr>
            <a:lvl5pPr marL="2286000" lvl="4" indent="-353377" algn="l">
              <a:lnSpc>
                <a:spcPct val="100000"/>
              </a:lnSpc>
              <a:spcBef>
                <a:spcPts val="393"/>
              </a:spcBef>
              <a:spcAft>
                <a:spcPts val="0"/>
              </a:spcAft>
              <a:buClr>
                <a:schemeClr val="dk1"/>
              </a:buClr>
              <a:buSzPts val="1965"/>
              <a:buFont typeface="Arial"/>
              <a:buChar char="»"/>
              <a:defRPr sz="1965"/>
            </a:lvl5pPr>
            <a:lvl6pPr marL="2743200" lvl="5" indent="-353377" algn="l">
              <a:lnSpc>
                <a:spcPct val="100000"/>
              </a:lnSpc>
              <a:spcBef>
                <a:spcPts val="393"/>
              </a:spcBef>
              <a:spcAft>
                <a:spcPts val="0"/>
              </a:spcAft>
              <a:buClr>
                <a:schemeClr val="dk1"/>
              </a:buClr>
              <a:buSzPts val="1965"/>
              <a:buFont typeface="Arial"/>
              <a:buChar char="»"/>
              <a:defRPr sz="1965"/>
            </a:lvl6pPr>
            <a:lvl7pPr marL="3200400" lvl="6" indent="-353377" algn="l">
              <a:lnSpc>
                <a:spcPct val="100000"/>
              </a:lnSpc>
              <a:spcBef>
                <a:spcPts val="393"/>
              </a:spcBef>
              <a:spcAft>
                <a:spcPts val="0"/>
              </a:spcAft>
              <a:buClr>
                <a:schemeClr val="dk1"/>
              </a:buClr>
              <a:buSzPts val="1965"/>
              <a:buFont typeface="Arial"/>
              <a:buChar char="»"/>
              <a:defRPr sz="1965"/>
            </a:lvl7pPr>
            <a:lvl8pPr marL="3657600" lvl="7" indent="-353377" algn="l">
              <a:lnSpc>
                <a:spcPct val="100000"/>
              </a:lnSpc>
              <a:spcBef>
                <a:spcPts val="393"/>
              </a:spcBef>
              <a:spcAft>
                <a:spcPts val="0"/>
              </a:spcAft>
              <a:buClr>
                <a:schemeClr val="dk1"/>
              </a:buClr>
              <a:buSzPts val="1965"/>
              <a:buFont typeface="Arial"/>
              <a:buChar char="»"/>
              <a:defRPr sz="1965"/>
            </a:lvl8pPr>
            <a:lvl9pPr marL="4114800" lvl="8" indent="-353377" algn="l">
              <a:lnSpc>
                <a:spcPct val="100000"/>
              </a:lnSpc>
              <a:spcBef>
                <a:spcPts val="393"/>
              </a:spcBef>
              <a:spcAft>
                <a:spcPts val="0"/>
              </a:spcAft>
              <a:buClr>
                <a:schemeClr val="dk1"/>
              </a:buClr>
              <a:buSzPts val="1965"/>
              <a:buFont typeface="Arial"/>
              <a:buChar char="»"/>
              <a:defRPr sz="1965"/>
            </a:lvl9pPr>
          </a:lstStyle>
          <a:p>
            <a:endParaRPr/>
          </a:p>
        </p:txBody>
      </p:sp>
      <p:sp>
        <p:nvSpPr>
          <p:cNvPr id="61" name="Google Shape;61;p14"/>
          <p:cNvSpPr txBox="1">
            <a:spLocks noGrp="1"/>
          </p:cNvSpPr>
          <p:nvPr>
            <p:ph type="body" idx="2"/>
          </p:nvPr>
        </p:nvSpPr>
        <p:spPr>
          <a:xfrm>
            <a:off x="342900" y="2072349"/>
            <a:ext cx="2255838" cy="677598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75"/>
              </a:spcBef>
              <a:spcAft>
                <a:spcPts val="0"/>
              </a:spcAft>
              <a:buClr>
                <a:schemeClr val="dk1"/>
              </a:buClr>
              <a:buSzPts val="1376"/>
              <a:buFont typeface="Arial"/>
              <a:buNone/>
              <a:defRPr sz="1376"/>
            </a:lvl1pPr>
            <a:lvl2pPr marL="914400" lvl="1" indent="-228600" algn="l">
              <a:lnSpc>
                <a:spcPct val="100000"/>
              </a:lnSpc>
              <a:spcBef>
                <a:spcPts val="236"/>
              </a:spcBef>
              <a:spcAft>
                <a:spcPts val="0"/>
              </a:spcAft>
              <a:buClr>
                <a:schemeClr val="dk1"/>
              </a:buClr>
              <a:buSzPts val="1179"/>
              <a:buFont typeface="Arial"/>
              <a:buNone/>
              <a:defRPr sz="1179"/>
            </a:lvl2pPr>
            <a:lvl3pPr marL="1371600" lvl="2" indent="-228600" algn="l">
              <a:lnSpc>
                <a:spcPct val="100000"/>
              </a:lnSpc>
              <a:spcBef>
                <a:spcPts val="197"/>
              </a:spcBef>
              <a:spcAft>
                <a:spcPts val="0"/>
              </a:spcAft>
              <a:buClr>
                <a:schemeClr val="dk1"/>
              </a:buClr>
              <a:buSzPts val="983"/>
              <a:buFont typeface="Arial"/>
              <a:buNone/>
              <a:defRPr sz="983"/>
            </a:lvl3pPr>
            <a:lvl4pPr marL="1828800" lvl="3" indent="-228600" algn="l">
              <a:lnSpc>
                <a:spcPct val="100000"/>
              </a:lnSpc>
              <a:spcBef>
                <a:spcPts val="177"/>
              </a:spcBef>
              <a:spcAft>
                <a:spcPts val="0"/>
              </a:spcAft>
              <a:buClr>
                <a:schemeClr val="dk1"/>
              </a:buClr>
              <a:buSzPts val="884"/>
              <a:buFont typeface="Arial"/>
              <a:buNone/>
              <a:defRPr sz="884"/>
            </a:lvl4pPr>
            <a:lvl5pPr marL="2286000" lvl="4" indent="-228600" algn="l">
              <a:lnSpc>
                <a:spcPct val="100000"/>
              </a:lnSpc>
              <a:spcBef>
                <a:spcPts val="177"/>
              </a:spcBef>
              <a:spcAft>
                <a:spcPts val="0"/>
              </a:spcAft>
              <a:buClr>
                <a:schemeClr val="dk1"/>
              </a:buClr>
              <a:buSzPts val="884"/>
              <a:buFont typeface="Arial"/>
              <a:buNone/>
              <a:defRPr sz="884"/>
            </a:lvl5pPr>
            <a:lvl6pPr marL="2743200" lvl="5" indent="-228600" algn="l">
              <a:lnSpc>
                <a:spcPct val="100000"/>
              </a:lnSpc>
              <a:spcBef>
                <a:spcPts val="177"/>
              </a:spcBef>
              <a:spcAft>
                <a:spcPts val="0"/>
              </a:spcAft>
              <a:buClr>
                <a:schemeClr val="dk1"/>
              </a:buClr>
              <a:buSzPts val="884"/>
              <a:buFont typeface="Arial"/>
              <a:buNone/>
              <a:defRPr sz="884"/>
            </a:lvl6pPr>
            <a:lvl7pPr marL="3200400" lvl="6" indent="-228600" algn="l">
              <a:lnSpc>
                <a:spcPct val="100000"/>
              </a:lnSpc>
              <a:spcBef>
                <a:spcPts val="177"/>
              </a:spcBef>
              <a:spcAft>
                <a:spcPts val="0"/>
              </a:spcAft>
              <a:buClr>
                <a:schemeClr val="dk1"/>
              </a:buClr>
              <a:buSzPts val="884"/>
              <a:buFont typeface="Arial"/>
              <a:buNone/>
              <a:defRPr sz="884"/>
            </a:lvl7pPr>
            <a:lvl8pPr marL="3657600" lvl="7" indent="-228600" algn="l">
              <a:lnSpc>
                <a:spcPct val="100000"/>
              </a:lnSpc>
              <a:spcBef>
                <a:spcPts val="177"/>
              </a:spcBef>
              <a:spcAft>
                <a:spcPts val="0"/>
              </a:spcAft>
              <a:buClr>
                <a:schemeClr val="dk1"/>
              </a:buClr>
              <a:buSzPts val="884"/>
              <a:buFont typeface="Arial"/>
              <a:buNone/>
              <a:defRPr sz="884"/>
            </a:lvl8pPr>
            <a:lvl9pPr marL="4114800" lvl="8" indent="-228600" algn="l">
              <a:lnSpc>
                <a:spcPct val="100000"/>
              </a:lnSpc>
              <a:spcBef>
                <a:spcPts val="177"/>
              </a:spcBef>
              <a:spcAft>
                <a:spcPts val="0"/>
              </a:spcAft>
              <a:buClr>
                <a:schemeClr val="dk1"/>
              </a:buClr>
              <a:buSzPts val="884"/>
              <a:buFont typeface="Arial"/>
              <a:buNone/>
              <a:defRPr sz="884"/>
            </a:lvl9pPr>
          </a:lstStyle>
          <a:p>
            <a:endParaRPr/>
          </a:p>
        </p:txBody>
      </p:sp>
      <p:sp>
        <p:nvSpPr>
          <p:cNvPr id="62" name="Google Shape;62;p14"/>
          <p:cNvSpPr txBox="1">
            <a:spLocks noGrp="1"/>
          </p:cNvSpPr>
          <p:nvPr>
            <p:ph type="dt" idx="10"/>
          </p:nvPr>
        </p:nvSpPr>
        <p:spPr>
          <a:xfrm>
            <a:off x="342900" y="9020175"/>
            <a:ext cx="1600200" cy="6873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
          <p:cNvSpPr txBox="1">
            <a:spLocks noGrp="1"/>
          </p:cNvSpPr>
          <p:nvPr>
            <p:ph type="ftr" idx="11"/>
          </p:nvPr>
        </p:nvSpPr>
        <p:spPr>
          <a:xfrm>
            <a:off x="2343150" y="9020175"/>
            <a:ext cx="2171700" cy="6873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4"/>
          <p:cNvSpPr txBox="1">
            <a:spLocks noGrp="1"/>
          </p:cNvSpPr>
          <p:nvPr>
            <p:ph type="sldNum" idx="12"/>
          </p:nvPr>
        </p:nvSpPr>
        <p:spPr>
          <a:xfrm>
            <a:off x="4914900" y="9020175"/>
            <a:ext cx="1600200" cy="6873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344613" y="6934201"/>
            <a:ext cx="4114800" cy="81862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1965"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15"/>
          <p:cNvSpPr>
            <a:spLocks noGrp="1"/>
          </p:cNvSpPr>
          <p:nvPr>
            <p:ph type="pic" idx="2"/>
          </p:nvPr>
        </p:nvSpPr>
        <p:spPr>
          <a:xfrm>
            <a:off x="1344613" y="885693"/>
            <a:ext cx="4114800" cy="5943600"/>
          </a:xfrm>
          <a:prstGeom prst="rect">
            <a:avLst/>
          </a:prstGeom>
          <a:noFill/>
          <a:ln>
            <a:noFill/>
          </a:ln>
        </p:spPr>
      </p:sp>
      <p:sp>
        <p:nvSpPr>
          <p:cNvPr id="68" name="Google Shape;68;p15"/>
          <p:cNvSpPr txBox="1">
            <a:spLocks noGrp="1"/>
          </p:cNvSpPr>
          <p:nvPr>
            <p:ph type="body" idx="1"/>
          </p:nvPr>
        </p:nvSpPr>
        <p:spPr>
          <a:xfrm>
            <a:off x="1344613" y="7752821"/>
            <a:ext cx="4114800" cy="116258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75"/>
              </a:spcBef>
              <a:spcAft>
                <a:spcPts val="0"/>
              </a:spcAft>
              <a:buClr>
                <a:schemeClr val="dk1"/>
              </a:buClr>
              <a:buSzPts val="1376"/>
              <a:buFont typeface="Arial"/>
              <a:buNone/>
              <a:defRPr sz="1376"/>
            </a:lvl1pPr>
            <a:lvl2pPr marL="914400" lvl="1" indent="-228600" algn="l">
              <a:lnSpc>
                <a:spcPct val="100000"/>
              </a:lnSpc>
              <a:spcBef>
                <a:spcPts val="236"/>
              </a:spcBef>
              <a:spcAft>
                <a:spcPts val="0"/>
              </a:spcAft>
              <a:buClr>
                <a:schemeClr val="dk1"/>
              </a:buClr>
              <a:buSzPts val="1179"/>
              <a:buFont typeface="Arial"/>
              <a:buNone/>
              <a:defRPr sz="1179"/>
            </a:lvl2pPr>
            <a:lvl3pPr marL="1371600" lvl="2" indent="-228600" algn="l">
              <a:lnSpc>
                <a:spcPct val="100000"/>
              </a:lnSpc>
              <a:spcBef>
                <a:spcPts val="197"/>
              </a:spcBef>
              <a:spcAft>
                <a:spcPts val="0"/>
              </a:spcAft>
              <a:buClr>
                <a:schemeClr val="dk1"/>
              </a:buClr>
              <a:buSzPts val="983"/>
              <a:buFont typeface="Arial"/>
              <a:buNone/>
              <a:defRPr sz="983"/>
            </a:lvl3pPr>
            <a:lvl4pPr marL="1828800" lvl="3" indent="-228600" algn="l">
              <a:lnSpc>
                <a:spcPct val="100000"/>
              </a:lnSpc>
              <a:spcBef>
                <a:spcPts val="177"/>
              </a:spcBef>
              <a:spcAft>
                <a:spcPts val="0"/>
              </a:spcAft>
              <a:buClr>
                <a:schemeClr val="dk1"/>
              </a:buClr>
              <a:buSzPts val="884"/>
              <a:buFont typeface="Arial"/>
              <a:buNone/>
              <a:defRPr sz="884"/>
            </a:lvl4pPr>
            <a:lvl5pPr marL="2286000" lvl="4" indent="-228600" algn="l">
              <a:lnSpc>
                <a:spcPct val="100000"/>
              </a:lnSpc>
              <a:spcBef>
                <a:spcPts val="177"/>
              </a:spcBef>
              <a:spcAft>
                <a:spcPts val="0"/>
              </a:spcAft>
              <a:buClr>
                <a:schemeClr val="dk1"/>
              </a:buClr>
              <a:buSzPts val="884"/>
              <a:buFont typeface="Arial"/>
              <a:buNone/>
              <a:defRPr sz="884"/>
            </a:lvl5pPr>
            <a:lvl6pPr marL="2743200" lvl="5" indent="-228600" algn="l">
              <a:lnSpc>
                <a:spcPct val="100000"/>
              </a:lnSpc>
              <a:spcBef>
                <a:spcPts val="177"/>
              </a:spcBef>
              <a:spcAft>
                <a:spcPts val="0"/>
              </a:spcAft>
              <a:buClr>
                <a:schemeClr val="dk1"/>
              </a:buClr>
              <a:buSzPts val="884"/>
              <a:buFont typeface="Arial"/>
              <a:buNone/>
              <a:defRPr sz="884"/>
            </a:lvl6pPr>
            <a:lvl7pPr marL="3200400" lvl="6" indent="-228600" algn="l">
              <a:lnSpc>
                <a:spcPct val="100000"/>
              </a:lnSpc>
              <a:spcBef>
                <a:spcPts val="177"/>
              </a:spcBef>
              <a:spcAft>
                <a:spcPts val="0"/>
              </a:spcAft>
              <a:buClr>
                <a:schemeClr val="dk1"/>
              </a:buClr>
              <a:buSzPts val="884"/>
              <a:buFont typeface="Arial"/>
              <a:buNone/>
              <a:defRPr sz="884"/>
            </a:lvl7pPr>
            <a:lvl8pPr marL="3657600" lvl="7" indent="-228600" algn="l">
              <a:lnSpc>
                <a:spcPct val="100000"/>
              </a:lnSpc>
              <a:spcBef>
                <a:spcPts val="177"/>
              </a:spcBef>
              <a:spcAft>
                <a:spcPts val="0"/>
              </a:spcAft>
              <a:buClr>
                <a:schemeClr val="dk1"/>
              </a:buClr>
              <a:buSzPts val="884"/>
              <a:buFont typeface="Arial"/>
              <a:buNone/>
              <a:defRPr sz="884"/>
            </a:lvl8pPr>
            <a:lvl9pPr marL="4114800" lvl="8" indent="-228600" algn="l">
              <a:lnSpc>
                <a:spcPct val="100000"/>
              </a:lnSpc>
              <a:spcBef>
                <a:spcPts val="177"/>
              </a:spcBef>
              <a:spcAft>
                <a:spcPts val="0"/>
              </a:spcAft>
              <a:buClr>
                <a:schemeClr val="dk1"/>
              </a:buClr>
              <a:buSzPts val="884"/>
              <a:buFont typeface="Arial"/>
              <a:buNone/>
              <a:defRPr sz="884"/>
            </a:lvl9pPr>
          </a:lstStyle>
          <a:p>
            <a:endParaRPr/>
          </a:p>
        </p:txBody>
      </p:sp>
      <p:sp>
        <p:nvSpPr>
          <p:cNvPr id="69" name="Google Shape;69;p15"/>
          <p:cNvSpPr txBox="1">
            <a:spLocks noGrp="1"/>
          </p:cNvSpPr>
          <p:nvPr>
            <p:ph type="dt" idx="10"/>
          </p:nvPr>
        </p:nvSpPr>
        <p:spPr>
          <a:xfrm>
            <a:off x="342900" y="9020175"/>
            <a:ext cx="1600200" cy="6873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5"/>
          <p:cNvSpPr txBox="1">
            <a:spLocks noGrp="1"/>
          </p:cNvSpPr>
          <p:nvPr>
            <p:ph type="ftr" idx="11"/>
          </p:nvPr>
        </p:nvSpPr>
        <p:spPr>
          <a:xfrm>
            <a:off x="2343150" y="9020175"/>
            <a:ext cx="2171700" cy="6873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5"/>
          <p:cNvSpPr txBox="1">
            <a:spLocks noGrp="1"/>
          </p:cNvSpPr>
          <p:nvPr>
            <p:ph type="sldNum" idx="12"/>
          </p:nvPr>
        </p:nvSpPr>
        <p:spPr>
          <a:xfrm>
            <a:off x="4914900" y="9020175"/>
            <a:ext cx="1600200" cy="6873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342900" y="398463"/>
            <a:ext cx="6172200" cy="1649412"/>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3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3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3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3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3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324"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324"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324"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324" b="0" i="0" u="none" strike="noStrike" cap="none">
                <a:solidFill>
                  <a:schemeClr val="dk2"/>
                </a:solidFill>
                <a:latin typeface="Arial"/>
                <a:ea typeface="Arial"/>
                <a:cs typeface="Arial"/>
                <a:sym typeface="Arial"/>
              </a:defRPr>
            </a:lvl9pPr>
          </a:lstStyle>
          <a:p>
            <a:endParaRPr/>
          </a:p>
        </p:txBody>
      </p:sp>
      <p:sp>
        <p:nvSpPr>
          <p:cNvPr id="11" name="Google Shape;11;p6"/>
          <p:cNvSpPr txBox="1">
            <a:spLocks noGrp="1"/>
          </p:cNvSpPr>
          <p:nvPr>
            <p:ph type="body" idx="1"/>
          </p:nvPr>
        </p:nvSpPr>
        <p:spPr>
          <a:xfrm>
            <a:off x="342900" y="2311400"/>
            <a:ext cx="6172200" cy="6537325"/>
          </a:xfrm>
          <a:prstGeom prst="rect">
            <a:avLst/>
          </a:prstGeom>
          <a:noFill/>
          <a:ln>
            <a:noFill/>
          </a:ln>
        </p:spPr>
        <p:txBody>
          <a:bodyPr spcFirstLastPara="1" wrap="square" lIns="91425" tIns="45700" rIns="91425" bIns="45700" anchor="t" anchorCtr="0">
            <a:noAutofit/>
          </a:bodyPr>
          <a:lstStyle>
            <a:lvl1pPr marL="457200" marR="0" lvl="0" indent="-425450" algn="l" rtl="0">
              <a:lnSpc>
                <a:spcPct val="100000"/>
              </a:lnSpc>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1pPr>
            <a:lvl2pPr marL="914400" marR="0" lvl="1"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2pPr>
            <a:lvl3pPr marL="1371600" marR="0" lvl="2" indent="-374650" algn="l" rtl="0">
              <a:lnSpc>
                <a:spcPct val="100000"/>
              </a:lnSpc>
              <a:spcBef>
                <a:spcPts val="460"/>
              </a:spcBef>
              <a:spcAft>
                <a:spcPts val="0"/>
              </a:spcAft>
              <a:buClr>
                <a:schemeClr val="dk1"/>
              </a:buClr>
              <a:buSzPts val="2300"/>
              <a:buFont typeface="Arial"/>
              <a:buChar char="•"/>
              <a:defRPr sz="2300" b="0" i="0" u="none" strike="noStrike" cap="none">
                <a:solidFill>
                  <a:schemeClr val="dk1"/>
                </a:solidFill>
                <a:latin typeface="Arial"/>
                <a:ea typeface="Arial"/>
                <a:cs typeface="Arial"/>
                <a:sym typeface="Arial"/>
              </a:defRPr>
            </a:lvl3pPr>
            <a:lvl4pPr marL="1828800" marR="0" lvl="3" indent="-349250" algn="l" rtl="0">
              <a:lnSpc>
                <a:spcPct val="100000"/>
              </a:lnSpc>
              <a:spcBef>
                <a:spcPts val="38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100000"/>
              </a:lnSpc>
              <a:spcBef>
                <a:spcPts val="38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53377" algn="l" rtl="0">
              <a:lnSpc>
                <a:spcPct val="100000"/>
              </a:lnSpc>
              <a:spcBef>
                <a:spcPts val="393"/>
              </a:spcBef>
              <a:spcAft>
                <a:spcPts val="0"/>
              </a:spcAft>
              <a:buClr>
                <a:schemeClr val="dk1"/>
              </a:buClr>
              <a:buSzPts val="1965"/>
              <a:buFont typeface="Arial"/>
              <a:buChar char="»"/>
              <a:defRPr sz="1965" b="0" i="0" u="none" strike="noStrike" cap="none">
                <a:solidFill>
                  <a:schemeClr val="dk1"/>
                </a:solidFill>
                <a:latin typeface="Arial"/>
                <a:ea typeface="Arial"/>
                <a:cs typeface="Arial"/>
                <a:sym typeface="Arial"/>
              </a:defRPr>
            </a:lvl6pPr>
            <a:lvl7pPr marL="3200400" marR="0" lvl="6" indent="-353377" algn="l" rtl="0">
              <a:lnSpc>
                <a:spcPct val="100000"/>
              </a:lnSpc>
              <a:spcBef>
                <a:spcPts val="393"/>
              </a:spcBef>
              <a:spcAft>
                <a:spcPts val="0"/>
              </a:spcAft>
              <a:buClr>
                <a:schemeClr val="dk1"/>
              </a:buClr>
              <a:buSzPts val="1965"/>
              <a:buFont typeface="Arial"/>
              <a:buChar char="»"/>
              <a:defRPr sz="1965" b="0" i="0" u="none" strike="noStrike" cap="none">
                <a:solidFill>
                  <a:schemeClr val="dk1"/>
                </a:solidFill>
                <a:latin typeface="Arial"/>
                <a:ea typeface="Arial"/>
                <a:cs typeface="Arial"/>
                <a:sym typeface="Arial"/>
              </a:defRPr>
            </a:lvl7pPr>
            <a:lvl8pPr marL="3657600" marR="0" lvl="7" indent="-353377" algn="l" rtl="0">
              <a:lnSpc>
                <a:spcPct val="100000"/>
              </a:lnSpc>
              <a:spcBef>
                <a:spcPts val="393"/>
              </a:spcBef>
              <a:spcAft>
                <a:spcPts val="0"/>
              </a:spcAft>
              <a:buClr>
                <a:schemeClr val="dk1"/>
              </a:buClr>
              <a:buSzPts val="1965"/>
              <a:buFont typeface="Arial"/>
              <a:buChar char="»"/>
              <a:defRPr sz="1965" b="0" i="0" u="none" strike="noStrike" cap="none">
                <a:solidFill>
                  <a:schemeClr val="dk1"/>
                </a:solidFill>
                <a:latin typeface="Arial"/>
                <a:ea typeface="Arial"/>
                <a:cs typeface="Arial"/>
                <a:sym typeface="Arial"/>
              </a:defRPr>
            </a:lvl8pPr>
            <a:lvl9pPr marL="4114800" marR="0" lvl="8" indent="-353377" algn="l" rtl="0">
              <a:lnSpc>
                <a:spcPct val="100000"/>
              </a:lnSpc>
              <a:spcBef>
                <a:spcPts val="393"/>
              </a:spcBef>
              <a:spcAft>
                <a:spcPts val="0"/>
              </a:spcAft>
              <a:buClr>
                <a:schemeClr val="dk1"/>
              </a:buClr>
              <a:buSzPts val="1965"/>
              <a:buFont typeface="Arial"/>
              <a:buChar char="»"/>
              <a:defRPr sz="1965" b="0" i="0" u="none" strike="noStrike" cap="none">
                <a:solidFill>
                  <a:schemeClr val="dk1"/>
                </a:solidFill>
                <a:latin typeface="Arial"/>
                <a:ea typeface="Arial"/>
                <a:cs typeface="Arial"/>
                <a:sym typeface="Arial"/>
              </a:defRPr>
            </a:lvl9pPr>
          </a:lstStyle>
          <a:p>
            <a:endParaRPr/>
          </a:p>
        </p:txBody>
      </p:sp>
      <p:sp>
        <p:nvSpPr>
          <p:cNvPr id="12" name="Google Shape;12;p6"/>
          <p:cNvSpPr txBox="1">
            <a:spLocks noGrp="1"/>
          </p:cNvSpPr>
          <p:nvPr>
            <p:ph type="dt" idx="10"/>
          </p:nvPr>
        </p:nvSpPr>
        <p:spPr>
          <a:xfrm>
            <a:off x="342900" y="9020175"/>
            <a:ext cx="1600200" cy="6873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76"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6"/>
          <p:cNvSpPr txBox="1">
            <a:spLocks noGrp="1"/>
          </p:cNvSpPr>
          <p:nvPr>
            <p:ph type="ftr" idx="11"/>
          </p:nvPr>
        </p:nvSpPr>
        <p:spPr>
          <a:xfrm>
            <a:off x="2343150" y="9020175"/>
            <a:ext cx="2171700" cy="687388"/>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376"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6"/>
          <p:cNvSpPr txBox="1">
            <a:spLocks noGrp="1"/>
          </p:cNvSpPr>
          <p:nvPr>
            <p:ph type="sldNum" idx="12"/>
          </p:nvPr>
        </p:nvSpPr>
        <p:spPr>
          <a:xfrm>
            <a:off x="4914900" y="9020175"/>
            <a:ext cx="1600200" cy="68738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https://www.sekisuihouse.co.jp/kodate/event/da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28" name="Google Shape;88;p1">
            <a:extLst>
              <a:ext uri="{FF2B5EF4-FFF2-40B4-BE49-F238E27FC236}">
                <a16:creationId xmlns:a16="http://schemas.microsoft.com/office/drawing/2014/main" id="{257454F0-4DE9-4BC4-9B42-AF481CAD671F}"/>
              </a:ext>
            </a:extLst>
          </p:cNvPr>
          <p:cNvSpPr txBox="1"/>
          <p:nvPr/>
        </p:nvSpPr>
        <p:spPr>
          <a:xfrm>
            <a:off x="114300" y="76200"/>
            <a:ext cx="1478280" cy="2461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a:t>
            </a:r>
            <a:r>
              <a:rPr lang="ja-JP" altLang="en-US" sz="1000" b="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報道関係者各位</a:t>
            </a:r>
            <a:r>
              <a:rPr lang="ja-JP" sz="1000" b="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a:t>
            </a:r>
            <a:endParaRPr sz="1000" b="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endParaRPr>
          </a:p>
        </p:txBody>
      </p:sp>
      <p:sp>
        <p:nvSpPr>
          <p:cNvPr id="32" name="Google Shape;88;p1">
            <a:extLst>
              <a:ext uri="{FF2B5EF4-FFF2-40B4-BE49-F238E27FC236}">
                <a16:creationId xmlns:a16="http://schemas.microsoft.com/office/drawing/2014/main" id="{92F71D47-B912-4CF4-8610-62443A916A02}"/>
              </a:ext>
            </a:extLst>
          </p:cNvPr>
          <p:cNvSpPr txBox="1"/>
          <p:nvPr/>
        </p:nvSpPr>
        <p:spPr>
          <a:xfrm>
            <a:off x="5265420" y="76200"/>
            <a:ext cx="1478280" cy="40006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altLang="ja-JP" sz="1000" b="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2021</a:t>
            </a:r>
            <a:r>
              <a:rPr lang="ja-JP" altLang="en-US" sz="1000" b="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年</a:t>
            </a:r>
            <a:r>
              <a:rPr lang="en-US" altLang="ja-JP" sz="1000" b="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12</a:t>
            </a:r>
            <a:r>
              <a:rPr lang="ja-JP" altLang="en-US" sz="1000" b="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月</a:t>
            </a:r>
            <a:r>
              <a:rPr lang="en-US" altLang="ja-JP" sz="1000" b="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20</a:t>
            </a:r>
            <a:r>
              <a:rPr lang="ja-JP" altLang="en-US" sz="1000" b="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日</a:t>
            </a:r>
            <a:endParaRPr lang="en-US" altLang="ja-JP" sz="1000" b="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endParaRPr>
          </a:p>
          <a:p>
            <a:pPr marL="0" marR="0" lvl="0" indent="0" algn="r" rtl="0">
              <a:lnSpc>
                <a:spcPct val="100000"/>
              </a:lnSpc>
              <a:spcBef>
                <a:spcPts val="0"/>
              </a:spcBef>
              <a:spcAft>
                <a:spcPts val="0"/>
              </a:spcAft>
              <a:buClr>
                <a:srgbClr val="000000"/>
              </a:buClr>
              <a:buSzPts val="1000"/>
              <a:buFont typeface="Arial"/>
              <a:buNone/>
            </a:pPr>
            <a:r>
              <a:rPr lang="ja-JP" altLang="en-US" sz="1000" dirty="0">
                <a:solidFill>
                  <a:schemeClr val="dk1"/>
                </a:solidFill>
                <a:latin typeface="游ゴシック" panose="020B0400000000000000" pitchFamily="50" charset="-128"/>
                <a:ea typeface="游ゴシック" panose="020B0400000000000000" pitchFamily="50" charset="-128"/>
                <a:cs typeface="Meiryo"/>
                <a:sym typeface="Meiryo"/>
              </a:rPr>
              <a:t>積水ハウス株式会社</a:t>
            </a:r>
            <a:endParaRPr sz="1000" b="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endParaRPr>
          </a:p>
        </p:txBody>
      </p:sp>
      <p:sp>
        <p:nvSpPr>
          <p:cNvPr id="35" name="Google Shape;88;p1">
            <a:extLst>
              <a:ext uri="{FF2B5EF4-FFF2-40B4-BE49-F238E27FC236}">
                <a16:creationId xmlns:a16="http://schemas.microsoft.com/office/drawing/2014/main" id="{F72396BE-AADD-4D44-B293-845A8A0E35BF}"/>
              </a:ext>
            </a:extLst>
          </p:cNvPr>
          <p:cNvSpPr txBox="1"/>
          <p:nvPr/>
        </p:nvSpPr>
        <p:spPr>
          <a:xfrm>
            <a:off x="6863" y="861868"/>
            <a:ext cx="6832122" cy="498558"/>
          </a:xfrm>
          <a:prstGeom prst="rect">
            <a:avLst/>
          </a:prstGeom>
          <a:noFill/>
          <a:ln>
            <a:noFill/>
          </a:ln>
        </p:spPr>
        <p:txBody>
          <a:bodyPr spcFirstLastPara="1" wrap="square" lIns="91425" tIns="45700" rIns="91425" bIns="45700" anchor="t" anchorCtr="0">
            <a:spAutoFit/>
          </a:bodyPr>
          <a:lstStyle/>
          <a:p>
            <a:pPr algn="ctr">
              <a:lnSpc>
                <a:spcPct val="120000"/>
              </a:lnSpc>
            </a:pPr>
            <a:r>
              <a:rPr lang="ja-JP" altLang="en-US" sz="11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笹川友里さんをナビゲーターに、雛形あきこさん、はなわさんや</a:t>
            </a:r>
            <a:endParaRPr lang="en-US" altLang="ja-JP" sz="11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lnSpc>
                <a:spcPct val="120000"/>
              </a:lnSpc>
            </a:pPr>
            <a:r>
              <a:rPr lang="ja-JP" altLang="ja-JP" sz="11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『人生がときめく片づけの魔法』で世界的に注目を集める近藤麻理恵</a:t>
            </a:r>
            <a:r>
              <a:rPr lang="en-US" altLang="ja-JP" sz="11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1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こんまり</a:t>
            </a:r>
            <a:r>
              <a:rPr lang="en-US" altLang="ja-JP" sz="11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1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さんも登場</a:t>
            </a:r>
            <a:r>
              <a:rPr lang="en-US" altLang="ja-JP" sz="11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altLang="ja-JP" sz="11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 name="正方形/長方形 3">
            <a:extLst>
              <a:ext uri="{FF2B5EF4-FFF2-40B4-BE49-F238E27FC236}">
                <a16:creationId xmlns:a16="http://schemas.microsoft.com/office/drawing/2014/main" id="{6243D09B-DF19-4015-82F2-E36A37BD7154}"/>
              </a:ext>
            </a:extLst>
          </p:cNvPr>
          <p:cNvSpPr/>
          <p:nvPr/>
        </p:nvSpPr>
        <p:spPr>
          <a:xfrm>
            <a:off x="163830" y="510541"/>
            <a:ext cx="6530340" cy="1798090"/>
          </a:xfrm>
          <a:prstGeom prst="rect">
            <a:avLst/>
          </a:prstGeom>
          <a:noFill/>
          <a:ln w="47625" cmpd="thinThick">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5" name="正方形/長方形 4">
            <a:extLst>
              <a:ext uri="{FF2B5EF4-FFF2-40B4-BE49-F238E27FC236}">
                <a16:creationId xmlns:a16="http://schemas.microsoft.com/office/drawing/2014/main" id="{EC7F763F-28F2-4E70-92D9-E2E93D133B7F}"/>
              </a:ext>
            </a:extLst>
          </p:cNvPr>
          <p:cNvSpPr/>
          <p:nvPr/>
        </p:nvSpPr>
        <p:spPr>
          <a:xfrm>
            <a:off x="163830" y="515727"/>
            <a:ext cx="6530340" cy="3514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3" name="Google Shape;88;p1">
            <a:extLst>
              <a:ext uri="{FF2B5EF4-FFF2-40B4-BE49-F238E27FC236}">
                <a16:creationId xmlns:a16="http://schemas.microsoft.com/office/drawing/2014/main" id="{07428EE5-E88E-4F42-8153-C5289A2AA988}"/>
              </a:ext>
            </a:extLst>
          </p:cNvPr>
          <p:cNvSpPr txBox="1"/>
          <p:nvPr/>
        </p:nvSpPr>
        <p:spPr>
          <a:xfrm>
            <a:off x="982980" y="529648"/>
            <a:ext cx="4892040" cy="338514"/>
          </a:xfrm>
          <a:prstGeom prst="rect">
            <a:avLst/>
          </a:prstGeom>
          <a:noFill/>
          <a:ln>
            <a:noFill/>
          </a:ln>
        </p:spPr>
        <p:txBody>
          <a:bodyPr spcFirstLastPara="1" wrap="square" lIns="91425" tIns="45700" rIns="91425" bIns="45700" anchor="t" anchorCtr="0">
            <a:spAutoFit/>
          </a:bodyPr>
          <a:lstStyle/>
          <a:p>
            <a:pPr algn="ctr"/>
            <a:r>
              <a:rPr lang="ja-JP" altLang="ja-JP" sz="1600" b="1" kern="1200" spc="20" dirty="0">
                <a:solidFill>
                  <a:srgbClr val="FFFFFF"/>
                </a:solidFill>
                <a:effectLst/>
                <a:latin typeface="游ゴシック" panose="020B0400000000000000" pitchFamily="50" charset="-128"/>
                <a:ea typeface="游ゴシック" panose="020B0400000000000000" pitchFamily="50" charset="-128"/>
                <a:cs typeface="Times New Roman" panose="02020603050405020304" pitchFamily="18" charset="0"/>
              </a:rPr>
              <a:t>オンラインイベント開催のお知らせ</a:t>
            </a:r>
            <a:endParaRPr lang="ja-JP" altLang="ja-JP" sz="16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25" name="図 24" descr="テキスト&#10;&#10;低い精度で自動的に生成された説明">
            <a:extLst>
              <a:ext uri="{FF2B5EF4-FFF2-40B4-BE49-F238E27FC236}">
                <a16:creationId xmlns:a16="http://schemas.microsoft.com/office/drawing/2014/main" id="{69B083ED-AFB7-4C81-9C5D-504972D064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0606" y="116831"/>
            <a:ext cx="2156788" cy="303859"/>
          </a:xfrm>
          <a:prstGeom prst="rect">
            <a:avLst/>
          </a:prstGeom>
        </p:spPr>
      </p:pic>
      <p:sp>
        <p:nvSpPr>
          <p:cNvPr id="26" name="Google Shape;88;p1">
            <a:extLst>
              <a:ext uri="{FF2B5EF4-FFF2-40B4-BE49-F238E27FC236}">
                <a16:creationId xmlns:a16="http://schemas.microsoft.com/office/drawing/2014/main" id="{1CA40660-3DF5-49E3-84AD-6C14312C2FFF}"/>
              </a:ext>
            </a:extLst>
          </p:cNvPr>
          <p:cNvSpPr txBox="1"/>
          <p:nvPr/>
        </p:nvSpPr>
        <p:spPr>
          <a:xfrm>
            <a:off x="0" y="1305784"/>
            <a:ext cx="6858000" cy="683224"/>
          </a:xfrm>
          <a:prstGeom prst="rect">
            <a:avLst/>
          </a:prstGeom>
          <a:noFill/>
          <a:ln>
            <a:noFill/>
          </a:ln>
        </p:spPr>
        <p:txBody>
          <a:bodyPr spcFirstLastPara="1" wrap="square" lIns="91425" tIns="45700" rIns="91425" bIns="45700" anchor="t" anchorCtr="0">
            <a:spAutoFit/>
          </a:bodyPr>
          <a:lstStyle/>
          <a:p>
            <a:pPr algn="ctr">
              <a:lnSpc>
                <a:spcPct val="120000"/>
              </a:lnSpc>
            </a:pPr>
            <a:r>
              <a:rPr lang="ja-JP" altLang="ja-JP" sz="1600" b="1"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これからの家族の暮らしを考えるオンライン</a:t>
            </a:r>
            <a:r>
              <a:rPr lang="ja-JP" altLang="en-US" sz="1600" b="1"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イベント</a:t>
            </a:r>
            <a:endParaRPr lang="ja-JP" altLang="ja-JP" sz="16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lnSpc>
                <a:spcPct val="120000"/>
              </a:lnSpc>
            </a:pPr>
            <a:r>
              <a:rPr lang="ja-JP" altLang="ja-JP" sz="1600" b="1" u="sng"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600" b="1" u="sng"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SEKISUI HOUSE DAY vol.01</a:t>
            </a:r>
            <a:r>
              <a:rPr lang="ja-JP" altLang="ja-JP" sz="1600" b="1" u="sng"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600" b="1" u="sng"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2022</a:t>
            </a:r>
            <a:r>
              <a:rPr lang="ja-JP" altLang="ja-JP" sz="1600" b="1" u="sng"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年</a:t>
            </a:r>
            <a:r>
              <a:rPr lang="en-US" altLang="ja-JP" sz="1600" b="1" u="sng"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ja-JP" sz="1600" b="1" u="sng"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月</a:t>
            </a:r>
            <a:r>
              <a:rPr lang="en-US" altLang="ja-JP" sz="1600" b="1" u="sng"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10</a:t>
            </a:r>
            <a:r>
              <a:rPr lang="ja-JP" altLang="ja-JP" sz="1600" b="1" u="sng"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日（月・祝）開催</a:t>
            </a:r>
            <a:endParaRPr lang="ja-JP" altLang="ja-JP" sz="16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9" name="Google Shape;88;p1">
            <a:extLst>
              <a:ext uri="{FF2B5EF4-FFF2-40B4-BE49-F238E27FC236}">
                <a16:creationId xmlns:a16="http://schemas.microsoft.com/office/drawing/2014/main" id="{7AA51273-7322-4763-8925-D6206C155AEF}"/>
              </a:ext>
            </a:extLst>
          </p:cNvPr>
          <p:cNvSpPr txBox="1"/>
          <p:nvPr/>
        </p:nvSpPr>
        <p:spPr>
          <a:xfrm>
            <a:off x="124722" y="1957995"/>
            <a:ext cx="6530340" cy="307736"/>
          </a:xfrm>
          <a:prstGeom prst="rect">
            <a:avLst/>
          </a:prstGeom>
          <a:noFill/>
          <a:ln>
            <a:noFill/>
          </a:ln>
        </p:spPr>
        <p:txBody>
          <a:bodyPr spcFirstLastPara="1" wrap="square" lIns="91425" tIns="45700" rIns="91425" bIns="45700" anchor="t" anchorCtr="0">
            <a:spAutoFit/>
          </a:bodyPr>
          <a:lstStyle/>
          <a:p>
            <a:pPr algn="ctr">
              <a:buSzPts val="1000"/>
            </a:pPr>
            <a:r>
              <a:rPr lang="ja-JP" altLang="en-US" b="1" i="0" dirty="0">
                <a:solidFill>
                  <a:srgbClr val="000000"/>
                </a:solidFill>
                <a:effectLst/>
                <a:latin typeface="游ゴシック" panose="020B0400000000000000" pitchFamily="50" charset="-128"/>
                <a:ea typeface="游ゴシック" panose="020B0400000000000000" pitchFamily="50" charset="-128"/>
              </a:rPr>
              <a:t>～</a:t>
            </a:r>
            <a:r>
              <a:rPr lang="en-US" altLang="ja-JP" b="1" i="0" dirty="0">
                <a:solidFill>
                  <a:srgbClr val="000000"/>
                </a:solidFill>
                <a:effectLst/>
                <a:latin typeface="游ゴシック" panose="020B0400000000000000" pitchFamily="50" charset="-128"/>
                <a:ea typeface="游ゴシック" panose="020B0400000000000000" pitchFamily="50" charset="-128"/>
              </a:rPr>
              <a:t>2022</a:t>
            </a:r>
            <a:r>
              <a:rPr lang="ja-JP" altLang="en-US" b="1" i="0" dirty="0">
                <a:solidFill>
                  <a:srgbClr val="000000"/>
                </a:solidFill>
                <a:effectLst/>
                <a:latin typeface="游ゴシック" panose="020B0400000000000000" pitchFamily="50" charset="-128"/>
                <a:ea typeface="游ゴシック" panose="020B0400000000000000" pitchFamily="50" charset="-128"/>
              </a:rPr>
              <a:t>年、</a:t>
            </a:r>
            <a:r>
              <a:rPr lang="ja-JP" altLang="en-US" b="1" i="0" kern="100" dirty="0">
                <a:latin typeface="游ゴシック" panose="020B0400000000000000" pitchFamily="50" charset="-128"/>
                <a:ea typeface="游ゴシック" panose="020B0400000000000000" pitchFamily="50" charset="-128"/>
                <a:cs typeface="Times New Roman" panose="02020603050405020304" pitchFamily="18" charset="0"/>
              </a:rPr>
              <a:t>こんまり</a:t>
            </a:r>
            <a:r>
              <a:rPr lang="ja-JP" altLang="en-US" b="1"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が</a:t>
            </a:r>
            <a:r>
              <a:rPr lang="ja-JP" altLang="en-US" b="1" i="0" dirty="0">
                <a:solidFill>
                  <a:srgbClr val="000000"/>
                </a:solidFill>
                <a:effectLst/>
                <a:latin typeface="游ゴシック" panose="020B0400000000000000" pitchFamily="50" charset="-128"/>
                <a:ea typeface="游ゴシック" panose="020B0400000000000000" pitchFamily="50" charset="-128"/>
              </a:rPr>
              <a:t>考える、子育てしやすい家づくりとは？～</a:t>
            </a:r>
            <a:endParaRPr lang="ja-JP" altLang="en-US" b="1" i="0" strike="noStrike" cap="none" dirty="0">
              <a:solidFill>
                <a:schemeClr val="tx1"/>
              </a:solidFill>
              <a:latin typeface="游ゴシック" panose="020B0400000000000000" pitchFamily="50" charset="-128"/>
              <a:ea typeface="游ゴシック" panose="020B0400000000000000" pitchFamily="50" charset="-128"/>
              <a:cs typeface="Meiryo"/>
              <a:sym typeface="Meiryo"/>
            </a:endParaRPr>
          </a:p>
        </p:txBody>
      </p:sp>
      <p:sp>
        <p:nvSpPr>
          <p:cNvPr id="31" name="Google Shape;97;p1">
            <a:extLst>
              <a:ext uri="{FF2B5EF4-FFF2-40B4-BE49-F238E27FC236}">
                <a16:creationId xmlns:a16="http://schemas.microsoft.com/office/drawing/2014/main" id="{28890E5F-A551-473A-ADC5-7EFD9F0C5225}"/>
              </a:ext>
            </a:extLst>
          </p:cNvPr>
          <p:cNvSpPr txBox="1"/>
          <p:nvPr/>
        </p:nvSpPr>
        <p:spPr>
          <a:xfrm>
            <a:off x="163830" y="2337649"/>
            <a:ext cx="6524264" cy="646290"/>
          </a:xfrm>
          <a:prstGeom prst="rect">
            <a:avLst/>
          </a:prstGeom>
          <a:noFill/>
          <a:ln>
            <a:noFill/>
          </a:ln>
        </p:spPr>
        <p:txBody>
          <a:bodyPr spcFirstLastPara="1" wrap="square" lIns="91425" tIns="45700" rIns="91425" bIns="45700" anchor="t" anchorCtr="0">
            <a:spAutoFit/>
          </a:bodyPr>
          <a:lstStyle/>
          <a:p>
            <a:pPr>
              <a:lnSpc>
                <a:spcPct val="120000"/>
              </a:lnSpc>
              <a:buSzPts val="1000"/>
            </a:pPr>
            <a:r>
              <a:rPr lang="ja-JP" altLang="ja-JP" sz="1000" kern="0" dirty="0">
                <a:solidFill>
                  <a:schemeClr val="tx1"/>
                </a:solidFill>
                <a:effectLst/>
                <a:latin typeface="游ゴシック" panose="020B0400000000000000" pitchFamily="50" charset="-128"/>
                <a:ea typeface="游ゴシック" panose="020B0400000000000000" pitchFamily="50" charset="-128"/>
                <a:cs typeface="MS-PGothic"/>
              </a:rPr>
              <a:t>積水ハウス株式会社（本社：大阪市北区大淀中、代表取締役 社長執行役員 兼</a:t>
            </a:r>
            <a:r>
              <a:rPr lang="en-US" altLang="ja-JP" sz="1000" kern="0" dirty="0">
                <a:solidFill>
                  <a:schemeClr val="tx1"/>
                </a:solidFill>
                <a:effectLst/>
                <a:latin typeface="游ゴシック" panose="020B0400000000000000" pitchFamily="50" charset="-128"/>
                <a:ea typeface="游ゴシック" panose="020B0400000000000000" pitchFamily="50" charset="-128"/>
                <a:cs typeface="MS-PGothic"/>
              </a:rPr>
              <a:t> CEO</a:t>
            </a:r>
            <a:r>
              <a:rPr lang="ja-JP" altLang="ja-JP" sz="1000" kern="0" dirty="0">
                <a:solidFill>
                  <a:schemeClr val="tx1"/>
                </a:solidFill>
                <a:effectLst/>
                <a:latin typeface="游ゴシック" panose="020B0400000000000000" pitchFamily="50" charset="-128"/>
                <a:ea typeface="游ゴシック" panose="020B0400000000000000" pitchFamily="50" charset="-128"/>
                <a:cs typeface="MS-PGothic"/>
              </a:rPr>
              <a:t>：仲井 嘉浩）は、様々な視点</a:t>
            </a:r>
            <a:r>
              <a:rPr lang="ja-JP" altLang="ja-JP" sz="1000" dirty="0">
                <a:solidFill>
                  <a:schemeClr val="tx1"/>
                </a:solidFill>
                <a:latin typeface="游ゴシック" panose="020B0400000000000000" pitchFamily="50" charset="-128"/>
                <a:ea typeface="游ゴシック" panose="020B0400000000000000" pitchFamily="50" charset="-128"/>
                <a:cs typeface="MS-PGothic"/>
              </a:rPr>
              <a:t>で“これからの家族</a:t>
            </a:r>
            <a:r>
              <a:rPr lang="ja-JP" altLang="ja-JP" sz="1000" kern="0" dirty="0">
                <a:solidFill>
                  <a:schemeClr val="tx1"/>
                </a:solidFill>
                <a:effectLst/>
                <a:latin typeface="游ゴシック" panose="020B0400000000000000" pitchFamily="50" charset="-128"/>
                <a:ea typeface="游ゴシック" panose="020B0400000000000000" pitchFamily="50" charset="-128"/>
                <a:cs typeface="MS-PGothic"/>
              </a:rPr>
              <a:t>の暮らし</a:t>
            </a:r>
            <a:r>
              <a:rPr lang="ja-JP" altLang="en-US" sz="1000" kern="0" dirty="0">
                <a:solidFill>
                  <a:schemeClr val="tx1"/>
                </a:solidFill>
                <a:effectLst/>
                <a:latin typeface="游ゴシック" panose="020B0400000000000000" pitchFamily="50" charset="-128"/>
                <a:ea typeface="游ゴシック" panose="020B0400000000000000" pitchFamily="50" charset="-128"/>
                <a:cs typeface="MS-PGothic"/>
              </a:rPr>
              <a:t>をつくる</a:t>
            </a:r>
            <a:r>
              <a:rPr lang="en-US" altLang="ja-JP" sz="1000" kern="0" dirty="0">
                <a:solidFill>
                  <a:schemeClr val="tx1"/>
                </a:solidFill>
                <a:effectLst/>
                <a:latin typeface="游ゴシック" panose="020B0400000000000000" pitchFamily="50" charset="-128"/>
                <a:ea typeface="游ゴシック" panose="020B0400000000000000" pitchFamily="50" charset="-128"/>
                <a:cs typeface="MS-PGothic"/>
              </a:rPr>
              <a:t>1</a:t>
            </a:r>
            <a:r>
              <a:rPr lang="ja-JP" altLang="en-US" sz="1000" kern="0" dirty="0">
                <a:solidFill>
                  <a:schemeClr val="tx1"/>
                </a:solidFill>
                <a:effectLst/>
                <a:latin typeface="游ゴシック" panose="020B0400000000000000" pitchFamily="50" charset="-128"/>
                <a:ea typeface="游ゴシック" panose="020B0400000000000000" pitchFamily="50" charset="-128"/>
                <a:cs typeface="MS-PGothic"/>
              </a:rPr>
              <a:t>日</a:t>
            </a:r>
            <a:r>
              <a:rPr lang="ja-JP" altLang="ja-JP" sz="1000" kern="0" dirty="0">
                <a:solidFill>
                  <a:schemeClr val="tx1"/>
                </a:solidFill>
                <a:effectLst/>
                <a:latin typeface="游ゴシック" panose="020B0400000000000000" pitchFamily="50" charset="-128"/>
                <a:ea typeface="游ゴシック" panose="020B0400000000000000" pitchFamily="50" charset="-128"/>
                <a:cs typeface="MS-PGothic"/>
              </a:rPr>
              <a:t>”をテーマに、「</a:t>
            </a:r>
            <a:r>
              <a:rPr lang="en-US" altLang="ja-JP" sz="1000" kern="0" dirty="0">
                <a:solidFill>
                  <a:schemeClr val="tx1"/>
                </a:solidFill>
                <a:effectLst/>
                <a:latin typeface="游ゴシック" panose="020B0400000000000000" pitchFamily="50" charset="-128"/>
                <a:ea typeface="游ゴシック" panose="020B0400000000000000" pitchFamily="50" charset="-128"/>
                <a:cs typeface="MS-PGothic"/>
              </a:rPr>
              <a:t>SEKISUI HOUSE DAY vol.01</a:t>
            </a:r>
            <a:r>
              <a:rPr lang="ja-JP" altLang="ja-JP" sz="1000" kern="0" dirty="0">
                <a:solidFill>
                  <a:schemeClr val="tx1"/>
                </a:solidFill>
                <a:effectLst/>
                <a:latin typeface="游ゴシック" panose="020B0400000000000000" pitchFamily="50" charset="-128"/>
                <a:ea typeface="游ゴシック" panose="020B0400000000000000" pitchFamily="50" charset="-128"/>
                <a:cs typeface="MS-PGothic"/>
              </a:rPr>
              <a:t>」を</a:t>
            </a:r>
            <a:r>
              <a:rPr lang="en-US" altLang="ja-JP" sz="1000" kern="0" dirty="0">
                <a:solidFill>
                  <a:schemeClr val="tx1"/>
                </a:solidFill>
                <a:effectLst/>
                <a:latin typeface="游ゴシック" panose="020B0400000000000000" pitchFamily="50" charset="-128"/>
                <a:ea typeface="游ゴシック" panose="020B0400000000000000" pitchFamily="50" charset="-128"/>
                <a:cs typeface="MS-PGothic"/>
              </a:rPr>
              <a:t>2022</a:t>
            </a:r>
            <a:r>
              <a:rPr lang="ja-JP" altLang="ja-JP" sz="1000" kern="0" dirty="0">
                <a:solidFill>
                  <a:schemeClr val="tx1"/>
                </a:solidFill>
                <a:effectLst/>
                <a:latin typeface="游ゴシック" panose="020B0400000000000000" pitchFamily="50" charset="-128"/>
                <a:ea typeface="游ゴシック" panose="020B0400000000000000" pitchFamily="50" charset="-128"/>
                <a:cs typeface="MS-PGothic"/>
              </a:rPr>
              <a:t>年</a:t>
            </a:r>
            <a:r>
              <a:rPr lang="en-US" altLang="ja-JP" sz="1000" kern="0" dirty="0">
                <a:solidFill>
                  <a:schemeClr val="tx1"/>
                </a:solidFill>
                <a:effectLst/>
                <a:latin typeface="游ゴシック" panose="020B0400000000000000" pitchFamily="50" charset="-128"/>
                <a:ea typeface="游ゴシック" panose="020B0400000000000000" pitchFamily="50" charset="-128"/>
                <a:cs typeface="MS-PGothic"/>
              </a:rPr>
              <a:t>1</a:t>
            </a:r>
            <a:r>
              <a:rPr lang="ja-JP" altLang="ja-JP" sz="1000" kern="0" dirty="0">
                <a:solidFill>
                  <a:schemeClr val="tx1"/>
                </a:solidFill>
                <a:effectLst/>
                <a:latin typeface="游ゴシック" panose="020B0400000000000000" pitchFamily="50" charset="-128"/>
                <a:ea typeface="游ゴシック" panose="020B0400000000000000" pitchFamily="50" charset="-128"/>
                <a:cs typeface="MS-PGothic"/>
              </a:rPr>
              <a:t>月</a:t>
            </a:r>
            <a:r>
              <a:rPr lang="en-US" altLang="ja-JP" sz="1000" kern="0" dirty="0">
                <a:solidFill>
                  <a:schemeClr val="tx1"/>
                </a:solidFill>
                <a:effectLst/>
                <a:latin typeface="游ゴシック" panose="020B0400000000000000" pitchFamily="50" charset="-128"/>
                <a:ea typeface="游ゴシック" panose="020B0400000000000000" pitchFamily="50" charset="-128"/>
                <a:cs typeface="MS-PGothic"/>
              </a:rPr>
              <a:t>10</a:t>
            </a:r>
            <a:r>
              <a:rPr lang="ja-JP" altLang="ja-JP" sz="1000" kern="0" dirty="0">
                <a:solidFill>
                  <a:schemeClr val="tx1"/>
                </a:solidFill>
                <a:effectLst/>
                <a:latin typeface="游ゴシック" panose="020B0400000000000000" pitchFamily="50" charset="-128"/>
                <a:ea typeface="游ゴシック" panose="020B0400000000000000" pitchFamily="50" charset="-128"/>
                <a:cs typeface="MS-PGothic"/>
              </a:rPr>
              <a:t>日（月・祝）オンラインで開催いたします</a:t>
            </a:r>
            <a:r>
              <a:rPr lang="ja-JP" altLang="en-US" sz="1000" kern="0" dirty="0">
                <a:solidFill>
                  <a:schemeClr val="tx1"/>
                </a:solidFill>
                <a:effectLst/>
                <a:latin typeface="游ゴシック" panose="020B0400000000000000" pitchFamily="50" charset="-128"/>
                <a:ea typeface="游ゴシック" panose="020B0400000000000000" pitchFamily="50" charset="-128"/>
                <a:cs typeface="MS-PGothic"/>
                <a:sym typeface="Meiryo"/>
              </a:rPr>
              <a:t>。</a:t>
            </a:r>
            <a:endParaRPr lang="en-US" altLang="ja-JP" sz="1000" dirty="0">
              <a:solidFill>
                <a:schemeClr val="tx1"/>
              </a:solidFill>
              <a:latin typeface="游ゴシック" panose="020B0400000000000000" pitchFamily="50" charset="-128"/>
              <a:ea typeface="游ゴシック" panose="020B0400000000000000" pitchFamily="50" charset="-128"/>
              <a:cs typeface="MS-PGothic"/>
              <a:sym typeface="Meiryo"/>
            </a:endParaRPr>
          </a:p>
        </p:txBody>
      </p:sp>
      <p:sp>
        <p:nvSpPr>
          <p:cNvPr id="36" name="Google Shape;97;p1">
            <a:extLst>
              <a:ext uri="{FF2B5EF4-FFF2-40B4-BE49-F238E27FC236}">
                <a16:creationId xmlns:a16="http://schemas.microsoft.com/office/drawing/2014/main" id="{E9A80EF8-A608-479A-B363-20EBE8D1C53C}"/>
              </a:ext>
            </a:extLst>
          </p:cNvPr>
          <p:cNvSpPr txBox="1"/>
          <p:nvPr/>
        </p:nvSpPr>
        <p:spPr>
          <a:xfrm>
            <a:off x="163830" y="6094573"/>
            <a:ext cx="6530340" cy="1384954"/>
          </a:xfrm>
          <a:prstGeom prst="rect">
            <a:avLst/>
          </a:prstGeom>
          <a:noFill/>
          <a:ln>
            <a:noFill/>
          </a:ln>
        </p:spPr>
        <p:txBody>
          <a:bodyPr spcFirstLastPara="1" wrap="square" lIns="91425" tIns="45700" rIns="91425" bIns="45700" anchor="t" anchorCtr="0">
            <a:spAutoFit/>
          </a:bodyPr>
          <a:lstStyle/>
          <a:p>
            <a:pPr>
              <a:lnSpc>
                <a:spcPct val="120000"/>
              </a:lnSpc>
              <a:buSzPts val="1000"/>
            </a:pPr>
            <a:r>
              <a:rPr lang="ja-JP" altLang="en-US" sz="1000" kern="0" dirty="0">
                <a:solidFill>
                  <a:schemeClr val="tx1"/>
                </a:solidFill>
                <a:effectLst/>
                <a:latin typeface="游ゴシック" panose="020B0400000000000000" pitchFamily="50" charset="-128"/>
                <a:ea typeface="游ゴシック" panose="020B0400000000000000" pitchFamily="50" charset="-128"/>
                <a:cs typeface="MS-PGothic"/>
                <a:sym typeface="Meiryo"/>
              </a:rPr>
              <a:t>本イベントでは、仕事のやり方、家での過ごし方、家族との関わり方が</a:t>
            </a:r>
            <a:r>
              <a:rPr lang="ja-JP" altLang="en-US" sz="1000" dirty="0">
                <a:solidFill>
                  <a:schemeClr val="tx1"/>
                </a:solidFill>
                <a:latin typeface="游ゴシック" panose="020B0400000000000000" pitchFamily="50" charset="-128"/>
                <a:ea typeface="游ゴシック" panose="020B0400000000000000" pitchFamily="50" charset="-128"/>
                <a:cs typeface="MS-PGothic"/>
                <a:sym typeface="Meiryo"/>
              </a:rPr>
              <a:t>多様化する現代において、</a:t>
            </a:r>
            <a:r>
              <a:rPr lang="ja-JP" altLang="en-US" sz="1000" kern="0" dirty="0">
                <a:solidFill>
                  <a:schemeClr val="tx1"/>
                </a:solidFill>
                <a:effectLst/>
                <a:latin typeface="游ゴシック" panose="020B0400000000000000" pitchFamily="50" charset="-128"/>
                <a:ea typeface="游ゴシック" panose="020B0400000000000000" pitchFamily="50" charset="-128"/>
                <a:cs typeface="MS-PGothic"/>
                <a:sym typeface="Meiryo"/>
              </a:rPr>
              <a:t>皆様が気になっている・困っている問題を「家」を通じて解決することを目指し</a:t>
            </a:r>
            <a:r>
              <a:rPr lang="ja-JP" altLang="en-US" sz="1000" dirty="0">
                <a:solidFill>
                  <a:schemeClr val="tx1"/>
                </a:solidFill>
                <a:latin typeface="游ゴシック" panose="020B0400000000000000" pitchFamily="50" charset="-128"/>
                <a:ea typeface="游ゴシック" panose="020B0400000000000000" pitchFamily="50" charset="-128"/>
                <a:cs typeface="MS-PGothic"/>
                <a:sym typeface="Meiryo"/>
              </a:rPr>
              <a:t>ます。</a:t>
            </a:r>
            <a:r>
              <a:rPr lang="ja-JP" altLang="ja-JP" sz="1000" kern="0" dirty="0">
                <a:solidFill>
                  <a:schemeClr val="tx1"/>
                </a:solidFill>
                <a:effectLst/>
                <a:latin typeface="游ゴシック" panose="020B0400000000000000" pitchFamily="50" charset="-128"/>
                <a:ea typeface="游ゴシック" panose="020B0400000000000000" pitchFamily="50" charset="-128"/>
                <a:cs typeface="MS-PGothic"/>
              </a:rPr>
              <a:t>当日は世界</a:t>
            </a:r>
            <a:r>
              <a:rPr lang="en-US" altLang="ja-JP" sz="1000" kern="0" dirty="0">
                <a:solidFill>
                  <a:schemeClr val="tx1"/>
                </a:solidFill>
                <a:effectLst/>
                <a:latin typeface="游ゴシック" panose="020B0400000000000000" pitchFamily="50" charset="-128"/>
                <a:ea typeface="游ゴシック" panose="020B0400000000000000" pitchFamily="50" charset="-128"/>
                <a:cs typeface="MS-PGothic"/>
              </a:rPr>
              <a:t>40</a:t>
            </a:r>
            <a:r>
              <a:rPr lang="ja-JP" altLang="ja-JP" sz="1000" kern="0" dirty="0">
                <a:solidFill>
                  <a:schemeClr val="tx1"/>
                </a:solidFill>
                <a:effectLst/>
                <a:latin typeface="游ゴシック" panose="020B0400000000000000" pitchFamily="50" charset="-128"/>
                <a:ea typeface="游ゴシック" panose="020B0400000000000000" pitchFamily="50" charset="-128"/>
                <a:cs typeface="MS-PGothic"/>
              </a:rPr>
              <a:t>か国で翻訳されている</a:t>
            </a:r>
            <a:r>
              <a:rPr lang="ja-JP" altLang="ja-JP" sz="10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『人生がときめく片づけの魔法』の著者であ</a:t>
            </a:r>
            <a:r>
              <a:rPr lang="ja-JP" altLang="en-US" sz="10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り、アメリカ</a:t>
            </a:r>
            <a:r>
              <a:rPr lang="en-US" altLang="ja-JP" sz="10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TIME</a:t>
            </a:r>
            <a:r>
              <a:rPr lang="ja-JP" altLang="en-US" sz="10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誌で世界で最も影響力のある</a:t>
            </a:r>
            <a:r>
              <a:rPr lang="en-US" altLang="ja-JP" sz="10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100</a:t>
            </a:r>
            <a:r>
              <a:rPr lang="ja-JP" altLang="en-US" sz="10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人にも選ばれた</a:t>
            </a:r>
            <a:r>
              <a:rPr lang="ja-JP" altLang="ja-JP" sz="10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近藤麻理恵さん</a:t>
            </a:r>
            <a:r>
              <a:rPr lang="ja-JP" altLang="en-US" sz="10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がロサンゼルスから出演する他、雛形あきこさん、はなわさん、</a:t>
            </a:r>
            <a:r>
              <a:rPr lang="en-US" altLang="ja-JP" sz="10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MAKO</a:t>
            </a:r>
            <a:r>
              <a:rPr lang="ja-JP" altLang="en-US" sz="10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さん（インテリアコーディネーター）、北野琴奈さん（ファイナンシャルプランナー）を</a:t>
            </a:r>
            <a:r>
              <a:rPr lang="ja-JP" altLang="en-US" sz="10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招いてセッションを展開します。会期</a:t>
            </a:r>
            <a:r>
              <a:rPr lang="ja-JP" altLang="en-US" sz="1000" dirty="0">
                <a:solidFill>
                  <a:schemeClr val="tx1"/>
                </a:solidFill>
                <a:latin typeface="游ゴシック" panose="020B0400000000000000" pitchFamily="50" charset="-128"/>
                <a:ea typeface="游ゴシック" panose="020B0400000000000000" pitchFamily="50" charset="-128"/>
                <a:cs typeface="MS-PGothic"/>
                <a:sym typeface="Meiryo"/>
              </a:rPr>
              <a:t>中は出演者の方々への質問なども受け付け、</a:t>
            </a:r>
            <a:r>
              <a:rPr lang="ja-JP" altLang="en-US" sz="1000" kern="0" dirty="0">
                <a:solidFill>
                  <a:schemeClr val="tx1"/>
                </a:solidFill>
                <a:effectLst/>
                <a:latin typeface="游ゴシック" panose="020B0400000000000000" pitchFamily="50" charset="-128"/>
                <a:ea typeface="游ゴシック" panose="020B0400000000000000" pitchFamily="50" charset="-128"/>
                <a:cs typeface="MS-PGothic"/>
                <a:sym typeface="Meiryo"/>
              </a:rPr>
              <a:t>これからの家族が幸せになるために必要なことを</a:t>
            </a:r>
            <a:r>
              <a:rPr lang="ja-JP" altLang="en-US" sz="1000" kern="0" spc="-20" dirty="0">
                <a:solidFill>
                  <a:schemeClr val="tx1"/>
                </a:solidFill>
                <a:effectLst/>
                <a:latin typeface="游ゴシック" panose="020B0400000000000000" pitchFamily="50" charset="-128"/>
                <a:ea typeface="游ゴシック" panose="020B0400000000000000" pitchFamily="50" charset="-128"/>
                <a:cs typeface="MS-PGothic"/>
                <a:sym typeface="Meiryo"/>
              </a:rPr>
              <a:t>参加者の方々と一緒に考える場となっています。ぜひ「</a:t>
            </a:r>
            <a:r>
              <a:rPr lang="en-US" altLang="ja-JP" sz="1000" kern="0" spc="-20" dirty="0">
                <a:solidFill>
                  <a:schemeClr val="tx1"/>
                </a:solidFill>
                <a:effectLst/>
                <a:latin typeface="游ゴシック" panose="020B0400000000000000" pitchFamily="50" charset="-128"/>
                <a:ea typeface="游ゴシック" panose="020B0400000000000000" pitchFamily="50" charset="-128"/>
                <a:cs typeface="MS-PGothic"/>
                <a:sym typeface="Meiryo"/>
              </a:rPr>
              <a:t>SEKISUI HOUSE DAY </a:t>
            </a:r>
            <a:r>
              <a:rPr lang="en-US" altLang="ja-JP" sz="1000" spc="-20" dirty="0">
                <a:solidFill>
                  <a:schemeClr val="tx1"/>
                </a:solidFill>
                <a:latin typeface="游ゴシック" panose="020B0400000000000000" pitchFamily="50" charset="-128"/>
                <a:ea typeface="游ゴシック" panose="020B0400000000000000" pitchFamily="50" charset="-128"/>
                <a:cs typeface="MS-PGothic"/>
                <a:sym typeface="Meiryo"/>
              </a:rPr>
              <a:t>vol.01</a:t>
            </a:r>
            <a:r>
              <a:rPr lang="ja-JP" altLang="en-US" sz="1000" spc="-20" dirty="0">
                <a:solidFill>
                  <a:schemeClr val="tx1"/>
                </a:solidFill>
                <a:latin typeface="游ゴシック" panose="020B0400000000000000" pitchFamily="50" charset="-128"/>
                <a:ea typeface="游ゴシック" panose="020B0400000000000000" pitchFamily="50" charset="-128"/>
                <a:cs typeface="MS-PGothic"/>
                <a:sym typeface="Meiryo"/>
              </a:rPr>
              <a:t>」</a:t>
            </a:r>
            <a:r>
              <a:rPr lang="ja-JP" altLang="en-US" sz="1000" kern="0" spc="-20" dirty="0">
                <a:solidFill>
                  <a:schemeClr val="tx1"/>
                </a:solidFill>
                <a:effectLst/>
                <a:latin typeface="游ゴシック" panose="020B0400000000000000" pitchFamily="50" charset="-128"/>
                <a:ea typeface="游ゴシック" panose="020B0400000000000000" pitchFamily="50" charset="-128"/>
                <a:cs typeface="MS-PGothic"/>
                <a:sym typeface="Meiryo"/>
              </a:rPr>
              <a:t>にご参加ください。</a:t>
            </a:r>
            <a:endParaRPr lang="en-US" altLang="ja-JP" sz="1000" kern="0" spc="-20" dirty="0">
              <a:solidFill>
                <a:schemeClr val="tx1"/>
              </a:solidFill>
              <a:effectLst/>
              <a:latin typeface="游ゴシック" panose="020B0400000000000000" pitchFamily="50" charset="-128"/>
              <a:ea typeface="游ゴシック" panose="020B0400000000000000" pitchFamily="50" charset="-128"/>
              <a:cs typeface="MS-PGothic"/>
            </a:endParaRPr>
          </a:p>
        </p:txBody>
      </p:sp>
      <p:sp>
        <p:nvSpPr>
          <p:cNvPr id="37" name="Google Shape;97;p1">
            <a:extLst>
              <a:ext uri="{FF2B5EF4-FFF2-40B4-BE49-F238E27FC236}">
                <a16:creationId xmlns:a16="http://schemas.microsoft.com/office/drawing/2014/main" id="{4AF374D5-C9C6-45E2-89EF-C80BB8736D4C}"/>
              </a:ext>
            </a:extLst>
          </p:cNvPr>
          <p:cNvSpPr txBox="1"/>
          <p:nvPr/>
        </p:nvSpPr>
        <p:spPr>
          <a:xfrm>
            <a:off x="163830" y="9153692"/>
            <a:ext cx="6530340" cy="507791"/>
          </a:xfrm>
          <a:prstGeom prst="rect">
            <a:avLst/>
          </a:prstGeom>
          <a:noFill/>
          <a:ln>
            <a:noFill/>
          </a:ln>
        </p:spPr>
        <p:txBody>
          <a:bodyPr spcFirstLastPara="1" wrap="square" lIns="91425" tIns="45700" rIns="91425" bIns="45700" anchor="t" anchorCtr="0">
            <a:spAutoFit/>
          </a:bodyPr>
          <a:lstStyle/>
          <a:p>
            <a:pPr algn="l">
              <a:lnSpc>
                <a:spcPct val="150000"/>
              </a:lnSpc>
            </a:pPr>
            <a:r>
              <a:rPr lang="ja-JP" altLang="ja-JP" sz="1000" kern="100" dirty="0">
                <a:effectLst/>
                <a:latin typeface="游ゴシック" panose="020B0400000000000000" pitchFamily="50" charset="-128"/>
                <a:ea typeface="游ゴシック" panose="020B0400000000000000" pitchFamily="50" charset="-128"/>
                <a:cs typeface="Times New Roman" panose="02020603050405020304" pitchFamily="18" charset="0"/>
              </a:rPr>
              <a:t>【日時】</a:t>
            </a:r>
            <a:r>
              <a:rPr lang="en-US" altLang="ja-JP" sz="10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2022</a:t>
            </a:r>
            <a:r>
              <a:rPr lang="ja-JP" altLang="ja-JP" sz="10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年</a:t>
            </a:r>
            <a:r>
              <a:rPr lang="en-US" altLang="ja-JP" sz="10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ja-JP" sz="10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月</a:t>
            </a:r>
            <a:r>
              <a:rPr lang="en-US" altLang="ja-JP" sz="10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10</a:t>
            </a:r>
            <a:r>
              <a:rPr lang="ja-JP" altLang="ja-JP" sz="10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日（月・祝）</a:t>
            </a:r>
            <a:r>
              <a:rPr lang="en-US" altLang="ja-JP" sz="10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ja-JP" sz="10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参加無料・途中入退室可　</a:t>
            </a:r>
            <a:endParaRPr lang="ja-JP" altLang="ja-JP" sz="10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571500" indent="-571500" algn="l">
              <a:lnSpc>
                <a:spcPct val="120000"/>
              </a:lnSpc>
            </a:pPr>
            <a:r>
              <a:rPr lang="ja-JP" altLang="ja-JP" sz="1000" kern="100" dirty="0">
                <a:effectLst/>
                <a:latin typeface="游ゴシック" panose="020B0400000000000000" pitchFamily="50" charset="-128"/>
                <a:ea typeface="游ゴシック" panose="020B0400000000000000" pitchFamily="50" charset="-128"/>
                <a:cs typeface="Times New Roman" panose="02020603050405020304" pitchFamily="18" charset="0"/>
              </a:rPr>
              <a:t>【出演者】</a:t>
            </a:r>
            <a:r>
              <a:rPr lang="ja-JP" altLang="en-US" sz="1000" kern="100" dirty="0">
                <a:effectLst/>
                <a:latin typeface="游ゴシック" panose="020B0400000000000000" pitchFamily="50" charset="-128"/>
                <a:ea typeface="游ゴシック" panose="020B0400000000000000" pitchFamily="50" charset="-128"/>
                <a:cs typeface="Times New Roman" panose="02020603050405020304" pitchFamily="18" charset="0"/>
              </a:rPr>
              <a:t>雛形あきこさん、はなわさん、</a:t>
            </a:r>
            <a:r>
              <a:rPr lang="ja-JP" altLang="ja-JP" sz="1000" kern="100" dirty="0">
                <a:effectLst/>
                <a:latin typeface="游ゴシック" panose="020B0400000000000000" pitchFamily="50" charset="-128"/>
                <a:ea typeface="游ゴシック" panose="020B0400000000000000" pitchFamily="50" charset="-128"/>
                <a:cs typeface="Times New Roman" panose="02020603050405020304" pitchFamily="18" charset="0"/>
              </a:rPr>
              <a:t>近藤麻理恵さ</a:t>
            </a:r>
            <a:r>
              <a:rPr lang="ja-JP" altLang="en-US" sz="1000" kern="100" dirty="0">
                <a:effectLst/>
                <a:latin typeface="游ゴシック" panose="020B0400000000000000" pitchFamily="50" charset="-128"/>
                <a:ea typeface="游ゴシック" panose="020B0400000000000000" pitchFamily="50" charset="-128"/>
                <a:cs typeface="Times New Roman" panose="02020603050405020304" pitchFamily="18" charset="0"/>
              </a:rPr>
              <a:t>ん、</a:t>
            </a:r>
            <a:r>
              <a:rPr lang="en-US" altLang="ja-JP" sz="1000" kern="100" dirty="0">
                <a:effectLst/>
                <a:latin typeface="游ゴシック" panose="020B0400000000000000" pitchFamily="50" charset="-128"/>
                <a:ea typeface="游ゴシック" panose="020B0400000000000000" pitchFamily="50" charset="-128"/>
                <a:cs typeface="Times New Roman" panose="02020603050405020304" pitchFamily="18" charset="0"/>
              </a:rPr>
              <a:t>MAKO</a:t>
            </a:r>
            <a:r>
              <a:rPr lang="ja-JP" altLang="en-US" sz="1000" kern="100" dirty="0">
                <a:effectLst/>
                <a:latin typeface="游ゴシック" panose="020B0400000000000000" pitchFamily="50" charset="-128"/>
                <a:ea typeface="游ゴシック" panose="020B0400000000000000" pitchFamily="50" charset="-128"/>
                <a:cs typeface="Times New Roman" panose="02020603050405020304" pitchFamily="18" charset="0"/>
              </a:rPr>
              <a:t>さん、北野琴奈さん</a:t>
            </a:r>
            <a:endParaRPr lang="ja-JP" altLang="ja-JP" sz="10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8" name="テキスト ボックス 29">
            <a:extLst>
              <a:ext uri="{FF2B5EF4-FFF2-40B4-BE49-F238E27FC236}">
                <a16:creationId xmlns:a16="http://schemas.microsoft.com/office/drawing/2014/main" id="{7F1B6CC3-D17D-4B8B-8836-6FF8CCF986C0}"/>
              </a:ext>
            </a:extLst>
          </p:cNvPr>
          <p:cNvSpPr txBox="1"/>
          <p:nvPr/>
        </p:nvSpPr>
        <p:spPr>
          <a:xfrm>
            <a:off x="162878" y="8864828"/>
            <a:ext cx="6532245" cy="307777"/>
          </a:xfrm>
          <a:prstGeom prst="rect">
            <a:avLst/>
          </a:prstGeom>
          <a:solidFill>
            <a:schemeClr val="tx1"/>
          </a:solidFill>
        </p:spPr>
        <p:txBody>
          <a:bodyPr wrap="square" rtlCol="0">
            <a:spAutoFit/>
          </a:bodyPr>
          <a:lstStyle/>
          <a:p>
            <a:pPr algn="just"/>
            <a:r>
              <a:rPr lang="ja-JP" altLang="en-US" b="1" kern="1200" spc="20" dirty="0">
                <a:solidFill>
                  <a:srgbClr val="FFFFFF"/>
                </a:solidFill>
                <a:effectLst/>
                <a:latin typeface="游ゴシック" panose="020B0400000000000000" pitchFamily="50" charset="-128"/>
                <a:ea typeface="游ゴシック" panose="020B0400000000000000" pitchFamily="50" charset="-128"/>
                <a:cs typeface="Times New Roman" panose="02020603050405020304" pitchFamily="18" charset="0"/>
              </a:rPr>
              <a:t>開催概要</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0" name="Google Shape;97;p1">
            <a:extLst>
              <a:ext uri="{FF2B5EF4-FFF2-40B4-BE49-F238E27FC236}">
                <a16:creationId xmlns:a16="http://schemas.microsoft.com/office/drawing/2014/main" id="{C9057DAC-6714-4F86-95C6-00756D6895B9}"/>
              </a:ext>
            </a:extLst>
          </p:cNvPr>
          <p:cNvSpPr txBox="1"/>
          <p:nvPr/>
        </p:nvSpPr>
        <p:spPr>
          <a:xfrm>
            <a:off x="558165" y="5770254"/>
            <a:ext cx="5741670" cy="276959"/>
          </a:xfrm>
          <a:prstGeom prst="rect">
            <a:avLst/>
          </a:prstGeom>
          <a:noFill/>
          <a:ln>
            <a:noFill/>
          </a:ln>
        </p:spPr>
        <p:txBody>
          <a:bodyPr spcFirstLastPara="1" wrap="square" lIns="91425" tIns="45700" rIns="91425" bIns="45700" anchor="t" anchorCtr="0">
            <a:spAutoFit/>
          </a:bodyPr>
          <a:lstStyle/>
          <a:p>
            <a:pPr algn="ctr">
              <a:buSzPts val="1000"/>
            </a:pPr>
            <a:r>
              <a:rPr lang="en-US" altLang="ja-JP" sz="1200" b="1" dirty="0">
                <a:solidFill>
                  <a:schemeClr val="tx1"/>
                </a:solidFill>
                <a:latin typeface="游ゴシック" panose="020B0400000000000000" pitchFamily="50" charset="-128"/>
                <a:ea typeface="游ゴシック" panose="020B0400000000000000" pitchFamily="50" charset="-128"/>
                <a:cs typeface="MS-PGothic"/>
                <a:sym typeface="Meiryo"/>
              </a:rPr>
              <a:t>【</a:t>
            </a:r>
            <a:r>
              <a:rPr lang="ja-JP" altLang="en-US" sz="1200" b="1" kern="0" dirty="0">
                <a:solidFill>
                  <a:schemeClr val="tx1"/>
                </a:solidFill>
                <a:effectLst/>
                <a:latin typeface="游ゴシック" panose="020B0400000000000000" pitchFamily="50" charset="-128"/>
                <a:ea typeface="游ゴシック" panose="020B0400000000000000" pitchFamily="50" charset="-128"/>
                <a:cs typeface="MS-PGothic"/>
                <a:sym typeface="Meiryo"/>
              </a:rPr>
              <a:t>公式サイト</a:t>
            </a:r>
            <a:r>
              <a:rPr lang="en-US" altLang="ja-JP" sz="1200" b="1" kern="0" dirty="0" err="1">
                <a:solidFill>
                  <a:schemeClr val="tx1"/>
                </a:solidFill>
                <a:effectLst/>
                <a:latin typeface="游ゴシック" panose="020B0400000000000000" pitchFamily="50" charset="-128"/>
                <a:ea typeface="游ゴシック" panose="020B0400000000000000" pitchFamily="50" charset="-128"/>
                <a:cs typeface="MS-PGothic"/>
                <a:sym typeface="Meiryo"/>
              </a:rPr>
              <a:t>URL】</a:t>
            </a:r>
            <a:r>
              <a:rPr lang="en-US" altLang="ja-JP" sz="1200" b="1" dirty="0" err="1">
                <a:solidFill>
                  <a:schemeClr val="tx1"/>
                </a:solidFill>
                <a:latin typeface="游ゴシック" panose="020B0400000000000000" pitchFamily="50" charset="-128"/>
                <a:ea typeface="游ゴシック" panose="020B0400000000000000" pitchFamily="50" charset="-128"/>
                <a:cs typeface="MS-PGothic"/>
                <a:sym typeface="Meiryo"/>
                <a:hlinkClick r:id="rId4"/>
              </a:rPr>
              <a:t>https</a:t>
            </a:r>
            <a:r>
              <a:rPr lang="en-US" altLang="ja-JP" sz="1200" b="1" dirty="0">
                <a:solidFill>
                  <a:schemeClr val="tx1"/>
                </a:solidFill>
                <a:latin typeface="游ゴシック" panose="020B0400000000000000" pitchFamily="50" charset="-128"/>
                <a:ea typeface="游ゴシック" panose="020B0400000000000000" pitchFamily="50" charset="-128"/>
                <a:cs typeface="MS-PGothic"/>
                <a:sym typeface="Meiryo"/>
                <a:hlinkClick r:id="rId4"/>
              </a:rPr>
              <a:t>://www.sekisuihouse.co.jp/kodate/event/day/</a:t>
            </a:r>
            <a:endParaRPr lang="en-US" altLang="ja-JP" sz="1200" b="1" dirty="0">
              <a:solidFill>
                <a:schemeClr val="tx1"/>
              </a:solidFill>
              <a:latin typeface="游ゴシック" panose="020B0400000000000000" pitchFamily="50" charset="-128"/>
              <a:ea typeface="游ゴシック" panose="020B0400000000000000" pitchFamily="50" charset="-128"/>
              <a:cs typeface="MS-PGothic"/>
              <a:sym typeface="Meiryo"/>
            </a:endParaRPr>
          </a:p>
        </p:txBody>
      </p:sp>
      <p:sp>
        <p:nvSpPr>
          <p:cNvPr id="41" name="テキスト ボックス 29">
            <a:extLst>
              <a:ext uri="{FF2B5EF4-FFF2-40B4-BE49-F238E27FC236}">
                <a16:creationId xmlns:a16="http://schemas.microsoft.com/office/drawing/2014/main" id="{680F1FCB-44CF-4438-8B00-0027404C9834}"/>
              </a:ext>
            </a:extLst>
          </p:cNvPr>
          <p:cNvSpPr txBox="1"/>
          <p:nvPr/>
        </p:nvSpPr>
        <p:spPr>
          <a:xfrm>
            <a:off x="155849" y="7581361"/>
            <a:ext cx="6532245" cy="307777"/>
          </a:xfrm>
          <a:prstGeom prst="rect">
            <a:avLst/>
          </a:prstGeom>
          <a:solidFill>
            <a:schemeClr val="tx1"/>
          </a:solidFill>
        </p:spPr>
        <p:txBody>
          <a:bodyPr wrap="square" rtlCol="0">
            <a:spAutoFit/>
          </a:bodyPr>
          <a:lstStyle/>
          <a:p>
            <a:pPr algn="just"/>
            <a:r>
              <a:rPr lang="ja-JP" altLang="en-US" b="1" kern="1200" spc="20" dirty="0">
                <a:solidFill>
                  <a:srgbClr val="FFFFFF"/>
                </a:solidFill>
                <a:effectLst/>
                <a:latin typeface="游ゴシック" panose="020B0400000000000000" pitchFamily="50" charset="-128"/>
                <a:ea typeface="游ゴシック" panose="020B0400000000000000" pitchFamily="50" charset="-128"/>
                <a:cs typeface="Times New Roman" panose="02020603050405020304" pitchFamily="18" charset="0"/>
              </a:rPr>
              <a:t>参加方法</a:t>
            </a:r>
            <a:endParaRPr lang="en-US" altLang="ja-JP" b="1" kern="1200" spc="20" dirty="0">
              <a:solidFill>
                <a:srgbClr val="FFFFFF"/>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3" name="Google Shape;97;p1">
            <a:extLst>
              <a:ext uri="{FF2B5EF4-FFF2-40B4-BE49-F238E27FC236}">
                <a16:creationId xmlns:a16="http://schemas.microsoft.com/office/drawing/2014/main" id="{D4535776-41A2-4DEB-A37D-A6CBF22C1E90}"/>
              </a:ext>
            </a:extLst>
          </p:cNvPr>
          <p:cNvSpPr txBox="1"/>
          <p:nvPr/>
        </p:nvSpPr>
        <p:spPr>
          <a:xfrm>
            <a:off x="157754" y="7902139"/>
            <a:ext cx="6530340" cy="830956"/>
          </a:xfrm>
          <a:prstGeom prst="rect">
            <a:avLst/>
          </a:prstGeom>
          <a:noFill/>
          <a:ln>
            <a:noFill/>
          </a:ln>
        </p:spPr>
        <p:txBody>
          <a:bodyPr spcFirstLastPara="1" wrap="square" lIns="91425" tIns="45700" rIns="91425" bIns="45700" anchor="t" anchorCtr="0">
            <a:spAutoFit/>
          </a:bodyPr>
          <a:lstStyle/>
          <a:p>
            <a:pPr>
              <a:lnSpc>
                <a:spcPct val="120000"/>
              </a:lnSpc>
            </a:pPr>
            <a:r>
              <a:rPr lang="ja-JP" altLang="en-US" sz="10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000" kern="100" dirty="0">
                <a:effectLst/>
                <a:latin typeface="游ゴシック" panose="020B0400000000000000" pitchFamily="50" charset="-128"/>
                <a:ea typeface="游ゴシック" panose="020B0400000000000000" pitchFamily="50" charset="-128"/>
                <a:cs typeface="Times New Roman" panose="02020603050405020304" pitchFamily="18" charset="0"/>
              </a:rPr>
              <a:t>SEKISUI HOUSE DAY </a:t>
            </a:r>
            <a:r>
              <a:rPr lang="en-US" altLang="ja-JP" sz="1000" kern="100" dirty="0">
                <a:latin typeface="游ゴシック" panose="020B0400000000000000" pitchFamily="50" charset="-128"/>
                <a:ea typeface="游ゴシック" panose="020B0400000000000000" pitchFamily="50" charset="-128"/>
                <a:cs typeface="Times New Roman" panose="02020603050405020304" pitchFamily="18" charset="0"/>
              </a:rPr>
              <a:t>vol.01</a:t>
            </a:r>
            <a:r>
              <a:rPr lang="ja-JP" altLang="en-US" sz="1000" kern="100" dirty="0">
                <a:effectLst/>
                <a:latin typeface="游ゴシック" panose="020B0400000000000000" pitchFamily="50" charset="-128"/>
                <a:ea typeface="游ゴシック" panose="020B0400000000000000" pitchFamily="50" charset="-128"/>
                <a:cs typeface="Times New Roman" panose="02020603050405020304" pitchFamily="18" charset="0"/>
              </a:rPr>
              <a:t>」公式サイトの「参加登録（無料）」からご登録ください。参加登録で全てのプログラムが視聴可能です。プログラムごとに参加登録していただく必要はありません。</a:t>
            </a:r>
            <a:endParaRPr lang="en-US" altLang="ja-JP" sz="10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nSpc>
                <a:spcPct val="120000"/>
              </a:lnSpc>
            </a:pPr>
            <a:r>
              <a:rPr lang="ja-JP" altLang="en-US" sz="1000" kern="100" dirty="0">
                <a:latin typeface="游ゴシック" panose="020B0400000000000000" pitchFamily="50" charset="-128"/>
                <a:ea typeface="游ゴシック" panose="020B0400000000000000" pitchFamily="50" charset="-128"/>
                <a:cs typeface="Times New Roman" panose="02020603050405020304" pitchFamily="18" charset="0"/>
              </a:rPr>
              <a:t>公式サイト</a:t>
            </a:r>
            <a:r>
              <a:rPr lang="en-US" altLang="ja-JP" sz="1000" kern="100" dirty="0">
                <a:latin typeface="游ゴシック" panose="020B0400000000000000" pitchFamily="50" charset="-128"/>
                <a:ea typeface="游ゴシック" panose="020B0400000000000000" pitchFamily="50" charset="-128"/>
                <a:cs typeface="Times New Roman" panose="02020603050405020304" pitchFamily="18" charset="0"/>
              </a:rPr>
              <a:t>URL</a:t>
            </a:r>
            <a:r>
              <a:rPr lang="ja-JP" altLang="en-US" sz="1000"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000" dirty="0">
                <a:solidFill>
                  <a:schemeClr val="tx1"/>
                </a:solidFill>
                <a:latin typeface="游ゴシック" panose="020B0400000000000000" pitchFamily="50" charset="-128"/>
                <a:ea typeface="游ゴシック" panose="020B0400000000000000" pitchFamily="50" charset="-128"/>
                <a:cs typeface="MS-PGothic"/>
                <a:sym typeface="Meiryo"/>
                <a:hlinkClick r:id="rId4"/>
              </a:rPr>
              <a:t> https://www.sekisuihouse.co.jp/kodate/event/day/</a:t>
            </a:r>
            <a:endParaRPr lang="ja-JP" altLang="en-US" sz="10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nSpc>
                <a:spcPct val="120000"/>
              </a:lnSpc>
            </a:pPr>
            <a:r>
              <a:rPr lang="ja-JP" altLang="en-US" sz="10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登録受付期間：</a:t>
            </a:r>
            <a:r>
              <a:rPr lang="en-US" altLang="ja-JP" sz="10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2021</a:t>
            </a:r>
            <a:r>
              <a:rPr lang="ja-JP" altLang="en-US" sz="10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年</a:t>
            </a:r>
            <a:r>
              <a:rPr lang="en-US" altLang="ja-JP" sz="10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12</a:t>
            </a:r>
            <a:r>
              <a:rPr lang="ja-JP" altLang="en-US" sz="10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月</a:t>
            </a:r>
            <a:r>
              <a:rPr lang="en-US" altLang="ja-JP" sz="1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10</a:t>
            </a:r>
            <a:r>
              <a:rPr lang="ja-JP" altLang="en-US" sz="10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日（</a:t>
            </a:r>
            <a:r>
              <a:rPr lang="ja-JP" altLang="en-US" sz="1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金</a:t>
            </a:r>
            <a:r>
              <a:rPr lang="ja-JP" altLang="en-US" sz="10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en-US" sz="1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月</a:t>
            </a:r>
            <a:r>
              <a:rPr lang="en-US" altLang="ja-JP" sz="1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10</a:t>
            </a:r>
            <a:r>
              <a:rPr lang="ja-JP" altLang="en-US" sz="10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日（月・祝）</a:t>
            </a:r>
            <a:r>
              <a:rPr lang="en-US" altLang="ja-JP" sz="10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当日イベント終了まで可</a:t>
            </a:r>
            <a:endParaRPr lang="ja-JP" altLang="ja-JP" sz="10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6" name="図 5" descr="グラフィカル ユーザー インターフェイス, テキスト, アプリケーション&#10;&#10;自動的に生成された説明">
            <a:extLst>
              <a:ext uri="{FF2B5EF4-FFF2-40B4-BE49-F238E27FC236}">
                <a16:creationId xmlns:a16="http://schemas.microsoft.com/office/drawing/2014/main" id="{38B3D2A3-1BE0-4EA3-BD01-73377794B78B}"/>
              </a:ext>
            </a:extLst>
          </p:cNvPr>
          <p:cNvPicPr>
            <a:picLocks noChangeAspect="1"/>
          </p:cNvPicPr>
          <p:nvPr/>
        </p:nvPicPr>
        <p:blipFill>
          <a:blip r:embed="rId5"/>
          <a:stretch>
            <a:fillRect/>
          </a:stretch>
        </p:blipFill>
        <p:spPr>
          <a:xfrm>
            <a:off x="1049107" y="3022376"/>
            <a:ext cx="4759786" cy="2758155"/>
          </a:xfrm>
          <a:prstGeom prst="rect">
            <a:avLst/>
          </a:prstGeom>
        </p:spPr>
      </p:pic>
    </p:spTree>
    <p:extLst>
      <p:ext uri="{BB962C8B-B14F-4D97-AF65-F5344CB8AC3E}">
        <p14:creationId xmlns:p14="http://schemas.microsoft.com/office/powerpoint/2010/main" val="2801489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19" name="テキスト ボックス 29">
            <a:extLst>
              <a:ext uri="{FF2B5EF4-FFF2-40B4-BE49-F238E27FC236}">
                <a16:creationId xmlns:a16="http://schemas.microsoft.com/office/drawing/2014/main" id="{AEC38F89-E3A9-4280-8F15-EC75CA872BE1}"/>
              </a:ext>
            </a:extLst>
          </p:cNvPr>
          <p:cNvSpPr txBox="1"/>
          <p:nvPr/>
        </p:nvSpPr>
        <p:spPr>
          <a:xfrm>
            <a:off x="162878" y="257058"/>
            <a:ext cx="6532245" cy="307777"/>
          </a:xfrm>
          <a:prstGeom prst="rect">
            <a:avLst/>
          </a:prstGeom>
          <a:solidFill>
            <a:schemeClr val="tx1"/>
          </a:solidFill>
        </p:spPr>
        <p:txBody>
          <a:bodyPr wrap="square" rtlCol="0">
            <a:spAutoFit/>
          </a:bodyPr>
          <a:lstStyle/>
          <a:p>
            <a:pPr algn="just"/>
            <a:r>
              <a:rPr lang="ja-JP" altLang="en-US" b="1" kern="1200" spc="20" dirty="0">
                <a:solidFill>
                  <a:srgbClr val="FFFFFF"/>
                </a:solidFill>
                <a:effectLst/>
                <a:latin typeface="游ゴシック" panose="020B0400000000000000" pitchFamily="50" charset="-128"/>
                <a:ea typeface="游ゴシック" panose="020B0400000000000000" pitchFamily="50" charset="-128"/>
                <a:cs typeface="Times New Roman" panose="02020603050405020304" pitchFamily="18" charset="0"/>
              </a:rPr>
              <a:t>イベントプログラム・ゲスト情報（</a:t>
            </a:r>
            <a:r>
              <a:rPr lang="en-US" altLang="ja-JP" b="1" kern="1200" spc="20" dirty="0">
                <a:solidFill>
                  <a:srgbClr val="FFFFFF"/>
                </a:solidFill>
                <a:effectLst/>
                <a:latin typeface="游ゴシック" panose="020B0400000000000000" pitchFamily="50" charset="-128"/>
                <a:ea typeface="游ゴシック" panose="020B0400000000000000" pitchFamily="50" charset="-128"/>
                <a:cs typeface="Times New Roman" panose="02020603050405020304" pitchFamily="18" charset="0"/>
              </a:rPr>
              <a:t>1/2</a:t>
            </a:r>
            <a:r>
              <a:rPr lang="ja-JP" altLang="en-US" b="1" kern="1200" spc="20" dirty="0">
                <a:solidFill>
                  <a:srgbClr val="FFFFFF"/>
                </a:solidFill>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graphicFrame>
        <p:nvGraphicFramePr>
          <p:cNvPr id="20" name="表 19">
            <a:extLst>
              <a:ext uri="{FF2B5EF4-FFF2-40B4-BE49-F238E27FC236}">
                <a16:creationId xmlns:a16="http://schemas.microsoft.com/office/drawing/2014/main" id="{3DE956B0-D9F1-4AA5-A34D-843D59A218D9}"/>
              </a:ext>
            </a:extLst>
          </p:cNvPr>
          <p:cNvGraphicFramePr>
            <a:graphicFrameLocks noGrp="1"/>
          </p:cNvGraphicFramePr>
          <p:nvPr>
            <p:extLst>
              <p:ext uri="{D42A27DB-BD31-4B8C-83A1-F6EECF244321}">
                <p14:modId xmlns:p14="http://schemas.microsoft.com/office/powerpoint/2010/main" val="289021972"/>
              </p:ext>
            </p:extLst>
          </p:nvPr>
        </p:nvGraphicFramePr>
        <p:xfrm>
          <a:off x="342900" y="870856"/>
          <a:ext cx="6172200" cy="2364883"/>
        </p:xfrm>
        <a:graphic>
          <a:graphicData uri="http://schemas.openxmlformats.org/drawingml/2006/table">
            <a:tbl>
              <a:tblPr firstRow="1" firstCol="1" bandRow="1">
                <a:tableStyleId>{91B73B0D-8942-4DFA-86E2-8FC05AB6B293}</a:tableStyleId>
              </a:tblPr>
              <a:tblGrid>
                <a:gridCol w="649605">
                  <a:extLst>
                    <a:ext uri="{9D8B030D-6E8A-4147-A177-3AD203B41FA5}">
                      <a16:colId xmlns:a16="http://schemas.microsoft.com/office/drawing/2014/main" val="1112709175"/>
                    </a:ext>
                  </a:extLst>
                </a:gridCol>
                <a:gridCol w="628969">
                  <a:extLst>
                    <a:ext uri="{9D8B030D-6E8A-4147-A177-3AD203B41FA5}">
                      <a16:colId xmlns:a16="http://schemas.microsoft.com/office/drawing/2014/main" val="4190999418"/>
                    </a:ext>
                  </a:extLst>
                </a:gridCol>
                <a:gridCol w="3562426">
                  <a:extLst>
                    <a:ext uri="{9D8B030D-6E8A-4147-A177-3AD203B41FA5}">
                      <a16:colId xmlns:a16="http://schemas.microsoft.com/office/drawing/2014/main" val="37916413"/>
                    </a:ext>
                  </a:extLst>
                </a:gridCol>
                <a:gridCol w="1331200">
                  <a:extLst>
                    <a:ext uri="{9D8B030D-6E8A-4147-A177-3AD203B41FA5}">
                      <a16:colId xmlns:a16="http://schemas.microsoft.com/office/drawing/2014/main" val="3377445026"/>
                    </a:ext>
                  </a:extLst>
                </a:gridCol>
              </a:tblGrid>
              <a:tr h="430999">
                <a:tc>
                  <a:txBody>
                    <a:bodyPr/>
                    <a:lstStyle/>
                    <a:p>
                      <a:pPr algn="ctr">
                        <a:lnSpc>
                          <a:spcPct val="100000"/>
                        </a:lnSpc>
                      </a:pPr>
                      <a:endParaRPr lang="en-US" altLang="ja-JP" sz="900" kern="100" dirty="0">
                        <a:effectLst/>
                        <a:latin typeface="游ゴシック" panose="020B0400000000000000" pitchFamily="50" charset="-128"/>
                        <a:ea typeface="游ゴシック" panose="020B0400000000000000" pitchFamily="50" charset="-128"/>
                      </a:endParaRPr>
                    </a:p>
                    <a:p>
                      <a:pPr algn="ctr">
                        <a:lnSpc>
                          <a:spcPct val="100000"/>
                        </a:lnSpc>
                      </a:pPr>
                      <a:r>
                        <a:rPr lang="ja-JP" sz="900" kern="100" dirty="0">
                          <a:effectLst/>
                          <a:latin typeface="游ゴシック" panose="020B0400000000000000" pitchFamily="50" charset="-128"/>
                          <a:ea typeface="游ゴシック" panose="020B0400000000000000" pitchFamily="50" charset="-128"/>
                        </a:rPr>
                        <a:t>時間割</a:t>
                      </a:r>
                      <a:endParaRPr 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4587" marR="64587" marT="0" marB="0"/>
                </a:tc>
                <a:tc>
                  <a:txBody>
                    <a:bodyPr/>
                    <a:lstStyle/>
                    <a:p>
                      <a:pPr algn="ctr">
                        <a:lnSpc>
                          <a:spcPct val="100000"/>
                        </a:lnSpc>
                      </a:pPr>
                      <a:endParaRPr lang="en-US" altLang="ja-JP" sz="900" kern="100" dirty="0">
                        <a:effectLst/>
                        <a:latin typeface="游ゴシック" panose="020B0400000000000000" pitchFamily="50" charset="-128"/>
                        <a:ea typeface="游ゴシック" panose="020B0400000000000000" pitchFamily="50" charset="-128"/>
                      </a:endParaRPr>
                    </a:p>
                    <a:p>
                      <a:pPr algn="ctr">
                        <a:lnSpc>
                          <a:spcPct val="100000"/>
                        </a:lnSpc>
                      </a:pPr>
                      <a:r>
                        <a:rPr lang="ja-JP" sz="900" kern="100" dirty="0">
                          <a:effectLst/>
                          <a:latin typeface="游ゴシック" panose="020B0400000000000000" pitchFamily="50" charset="-128"/>
                          <a:ea typeface="游ゴシック" panose="020B0400000000000000" pitchFamily="50" charset="-128"/>
                        </a:rPr>
                        <a:t>時間</a:t>
                      </a:r>
                      <a:endParaRPr 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4587" marR="64587" marT="0" marB="0"/>
                </a:tc>
                <a:tc>
                  <a:txBody>
                    <a:bodyPr/>
                    <a:lstStyle/>
                    <a:p>
                      <a:pPr algn="ctr">
                        <a:lnSpc>
                          <a:spcPct val="100000"/>
                        </a:lnSpc>
                      </a:pPr>
                      <a:endParaRPr lang="en-US" altLang="ja-JP" sz="900" kern="100" dirty="0">
                        <a:effectLst/>
                        <a:latin typeface="游ゴシック" panose="020B0400000000000000" pitchFamily="50" charset="-128"/>
                        <a:ea typeface="游ゴシック" panose="020B0400000000000000" pitchFamily="50" charset="-128"/>
                      </a:endParaRPr>
                    </a:p>
                    <a:p>
                      <a:pPr algn="ctr">
                        <a:lnSpc>
                          <a:spcPct val="100000"/>
                        </a:lnSpc>
                      </a:pPr>
                      <a:r>
                        <a:rPr lang="ja-JP" sz="900" kern="100" dirty="0">
                          <a:effectLst/>
                          <a:latin typeface="游ゴシック" panose="020B0400000000000000" pitchFamily="50" charset="-128"/>
                          <a:ea typeface="游ゴシック" panose="020B0400000000000000" pitchFamily="50" charset="-128"/>
                        </a:rPr>
                        <a:t>セッションテーマ</a:t>
                      </a:r>
                      <a:endParaRPr lang="ja-JP" altLang="en-US" sz="900" kern="100" dirty="0">
                        <a:effectLst/>
                        <a:latin typeface="游ゴシック" panose="020B0400000000000000" pitchFamily="50" charset="-128"/>
                        <a:ea typeface="游ゴシック" panose="020B0400000000000000" pitchFamily="50" charset="-128"/>
                      </a:endParaRPr>
                    </a:p>
                    <a:p>
                      <a:pPr algn="ctr">
                        <a:lnSpc>
                          <a:spcPct val="100000"/>
                        </a:lnSpc>
                      </a:pPr>
                      <a:endParaRPr 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4587" marR="64587" marT="0" marB="0"/>
                </a:tc>
                <a:tc>
                  <a:txBody>
                    <a:bodyPr/>
                    <a:lstStyle/>
                    <a:p>
                      <a:pPr algn="ctr">
                        <a:lnSpc>
                          <a:spcPct val="100000"/>
                        </a:lnSpc>
                      </a:pPr>
                      <a:endParaRPr lang="en-US"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lnSpc>
                          <a:spcPct val="100000"/>
                        </a:lnSpc>
                      </a:pPr>
                      <a:r>
                        <a:rPr lang="ja-JP" altLang="en-US"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ゲスト</a:t>
                      </a:r>
                      <a:endParaRPr 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4587" marR="64587" marT="0" marB="0"/>
                </a:tc>
                <a:extLst>
                  <a:ext uri="{0D108BD9-81ED-4DB2-BD59-A6C34878D82A}">
                    <a16:rowId xmlns:a16="http://schemas.microsoft.com/office/drawing/2014/main" val="2555287241"/>
                  </a:ext>
                </a:extLst>
              </a:tr>
              <a:tr h="308658">
                <a:tc>
                  <a:txBody>
                    <a:bodyPr/>
                    <a:lstStyle/>
                    <a:p>
                      <a:pPr algn="r">
                        <a:lnSpc>
                          <a:spcPct val="100000"/>
                        </a:lnSpc>
                      </a:pPr>
                      <a:r>
                        <a:rPr lang="en-US" sz="900" kern="100">
                          <a:effectLst/>
                          <a:latin typeface="游ゴシック" panose="020B0400000000000000" pitchFamily="50" charset="-128"/>
                          <a:ea typeface="游ゴシック" panose="020B0400000000000000" pitchFamily="50" charset="-128"/>
                        </a:rPr>
                        <a:t>0</a:t>
                      </a:r>
                      <a:r>
                        <a:rPr lang="ja-JP" sz="900" kern="100">
                          <a:effectLst/>
                          <a:latin typeface="游ゴシック" panose="020B0400000000000000" pitchFamily="50" charset="-128"/>
                          <a:ea typeface="游ゴシック" panose="020B0400000000000000" pitchFamily="50" charset="-128"/>
                        </a:rPr>
                        <a:t>時限目</a:t>
                      </a:r>
                      <a:endParaRPr lang="ja-JP" sz="9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4587" marR="64587" marT="0" marB="0" anchor="ctr"/>
                </a:tc>
                <a:tc>
                  <a:txBody>
                    <a:bodyPr/>
                    <a:lstStyle/>
                    <a:p>
                      <a:pPr algn="l">
                        <a:lnSpc>
                          <a:spcPct val="100000"/>
                        </a:lnSpc>
                      </a:pPr>
                      <a:r>
                        <a:rPr lang="en-US" sz="900" kern="100">
                          <a:effectLst/>
                          <a:latin typeface="游ゴシック" panose="020B0400000000000000" pitchFamily="50" charset="-128"/>
                          <a:ea typeface="游ゴシック" panose="020B0400000000000000" pitchFamily="50" charset="-128"/>
                        </a:rPr>
                        <a:t>13:00-13:10</a:t>
                      </a:r>
                      <a:endParaRPr lang="ja-JP" sz="9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4587" marR="64587" marT="0" marB="0" anchor="ctr"/>
                </a:tc>
                <a:tc>
                  <a:txBody>
                    <a:bodyPr/>
                    <a:lstStyle/>
                    <a:p>
                      <a:pPr algn="just">
                        <a:lnSpc>
                          <a:spcPct val="100000"/>
                        </a:lnSpc>
                      </a:pPr>
                      <a:r>
                        <a:rPr lang="ja-JP" sz="900" kern="100" dirty="0">
                          <a:effectLst/>
                          <a:latin typeface="游ゴシック" panose="020B0400000000000000" pitchFamily="50" charset="-128"/>
                          <a:ea typeface="游ゴシック" panose="020B0400000000000000" pitchFamily="50" charset="-128"/>
                        </a:rPr>
                        <a:t>はじめに ～</a:t>
                      </a:r>
                      <a:r>
                        <a:rPr lang="en-US" sz="900" kern="100" dirty="0">
                          <a:effectLst/>
                          <a:latin typeface="游ゴシック" panose="020B0400000000000000" pitchFamily="50" charset="-128"/>
                          <a:ea typeface="游ゴシック" panose="020B0400000000000000" pitchFamily="50" charset="-128"/>
                        </a:rPr>
                        <a:t>SEKISUI HOUSE DAY</a:t>
                      </a:r>
                      <a:r>
                        <a:rPr lang="ja-JP" sz="900" kern="100" dirty="0">
                          <a:effectLst/>
                          <a:latin typeface="游ゴシック" panose="020B0400000000000000" pitchFamily="50" charset="-128"/>
                          <a:ea typeface="游ゴシック" panose="020B0400000000000000" pitchFamily="50" charset="-128"/>
                        </a:rPr>
                        <a:t>のご紹介～</a:t>
                      </a:r>
                      <a:endParaRPr 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4587" marR="64587" marT="0" marB="0" anchor="ctr"/>
                </a:tc>
                <a:tc>
                  <a:txBody>
                    <a:bodyPr/>
                    <a:lstStyle/>
                    <a:p>
                      <a:pPr algn="just">
                        <a:lnSpc>
                          <a:spcPct val="100000"/>
                        </a:lnSpc>
                      </a:pPr>
                      <a:r>
                        <a:rPr lang="en-US" sz="900" kern="100">
                          <a:effectLst/>
                          <a:latin typeface="游ゴシック" panose="020B0400000000000000" pitchFamily="50" charset="-128"/>
                          <a:ea typeface="游ゴシック" panose="020B0400000000000000" pitchFamily="50" charset="-128"/>
                        </a:rPr>
                        <a:t>-</a:t>
                      </a:r>
                      <a:endParaRPr lang="ja-JP" sz="9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4587" marR="64587" marT="0" marB="0" anchor="ctr"/>
                </a:tc>
                <a:extLst>
                  <a:ext uri="{0D108BD9-81ED-4DB2-BD59-A6C34878D82A}">
                    <a16:rowId xmlns:a16="http://schemas.microsoft.com/office/drawing/2014/main" val="4124329758"/>
                  </a:ext>
                </a:extLst>
              </a:tr>
              <a:tr h="308658">
                <a:tc>
                  <a:txBody>
                    <a:bodyPr/>
                    <a:lstStyle/>
                    <a:p>
                      <a:pPr algn="r">
                        <a:lnSpc>
                          <a:spcPct val="100000"/>
                        </a:lnSpc>
                      </a:pPr>
                      <a:r>
                        <a:rPr lang="en-US" sz="900" kern="100">
                          <a:effectLst/>
                          <a:latin typeface="游ゴシック" panose="020B0400000000000000" pitchFamily="50" charset="-128"/>
                          <a:ea typeface="游ゴシック" panose="020B0400000000000000" pitchFamily="50" charset="-128"/>
                        </a:rPr>
                        <a:t>1</a:t>
                      </a:r>
                      <a:r>
                        <a:rPr lang="ja-JP" sz="900" kern="100">
                          <a:effectLst/>
                          <a:latin typeface="游ゴシック" panose="020B0400000000000000" pitchFamily="50" charset="-128"/>
                          <a:ea typeface="游ゴシック" panose="020B0400000000000000" pitchFamily="50" charset="-128"/>
                        </a:rPr>
                        <a:t>時限目</a:t>
                      </a:r>
                      <a:endParaRPr lang="ja-JP" sz="9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4587" marR="64587" marT="0" marB="0" anchor="ctr"/>
                </a:tc>
                <a:tc>
                  <a:txBody>
                    <a:bodyPr/>
                    <a:lstStyle/>
                    <a:p>
                      <a:pPr algn="l">
                        <a:lnSpc>
                          <a:spcPct val="100000"/>
                        </a:lnSpc>
                      </a:pPr>
                      <a:r>
                        <a:rPr lang="en-US" sz="900" kern="100" dirty="0">
                          <a:effectLst/>
                          <a:latin typeface="游ゴシック" panose="020B0400000000000000" pitchFamily="50" charset="-128"/>
                          <a:ea typeface="游ゴシック" panose="020B0400000000000000" pitchFamily="50" charset="-128"/>
                        </a:rPr>
                        <a:t>13:10-13:40</a:t>
                      </a:r>
                      <a:endParaRPr 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4587" marR="64587" marT="0" marB="0" anchor="ctr"/>
                </a:tc>
                <a:tc>
                  <a:txBody>
                    <a:bodyPr/>
                    <a:lstStyle/>
                    <a:p>
                      <a:pPr algn="just">
                        <a:lnSpc>
                          <a:spcPct val="100000"/>
                        </a:lnSpc>
                      </a:pPr>
                      <a:r>
                        <a:rPr lang="ja-JP" altLang="en-US"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知らないと損する？ 住宅の最新トレンドとは</a:t>
                      </a:r>
                    </a:p>
                    <a:p>
                      <a:pPr algn="just">
                        <a:lnSpc>
                          <a:spcPct val="100000"/>
                        </a:lnSpc>
                      </a:pPr>
                      <a:r>
                        <a:rPr lang="en-US"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これからの住まいの常識をアップデート</a:t>
                      </a:r>
                      <a:r>
                        <a:rPr lang="en-US"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4587" marR="64587" marT="0" marB="0" anchor="ctr"/>
                </a:tc>
                <a:tc>
                  <a:txBody>
                    <a:bodyPr/>
                    <a:lstStyle/>
                    <a:p>
                      <a:pPr algn="just">
                        <a:lnSpc>
                          <a:spcPct val="100000"/>
                        </a:lnSpc>
                      </a:pPr>
                      <a:r>
                        <a:rPr lang="ja-JP" altLang="en-US"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雛形あきこさん</a:t>
                      </a:r>
                      <a:endParaRPr 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4587" marR="64587" marT="0" marB="0" anchor="ctr"/>
                </a:tc>
                <a:extLst>
                  <a:ext uri="{0D108BD9-81ED-4DB2-BD59-A6C34878D82A}">
                    <a16:rowId xmlns:a16="http://schemas.microsoft.com/office/drawing/2014/main" val="3844551480"/>
                  </a:ext>
                </a:extLst>
              </a:tr>
              <a:tr h="335970">
                <a:tc>
                  <a:txBody>
                    <a:bodyPr/>
                    <a:lstStyle/>
                    <a:p>
                      <a:pPr algn="r">
                        <a:lnSpc>
                          <a:spcPct val="100000"/>
                        </a:lnSpc>
                      </a:pPr>
                      <a:r>
                        <a:rPr lang="en-US" sz="900" kern="100">
                          <a:effectLst/>
                          <a:latin typeface="游ゴシック" panose="020B0400000000000000" pitchFamily="50" charset="-128"/>
                          <a:ea typeface="游ゴシック" panose="020B0400000000000000" pitchFamily="50" charset="-128"/>
                        </a:rPr>
                        <a:t>2</a:t>
                      </a:r>
                      <a:r>
                        <a:rPr lang="ja-JP" sz="900" kern="100">
                          <a:effectLst/>
                          <a:latin typeface="游ゴシック" panose="020B0400000000000000" pitchFamily="50" charset="-128"/>
                          <a:ea typeface="游ゴシック" panose="020B0400000000000000" pitchFamily="50" charset="-128"/>
                        </a:rPr>
                        <a:t>時限目</a:t>
                      </a:r>
                      <a:endParaRPr lang="ja-JP" sz="9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4587" marR="64587" marT="0" marB="0" anchor="ctr"/>
                </a:tc>
                <a:tc>
                  <a:txBody>
                    <a:bodyPr/>
                    <a:lstStyle/>
                    <a:p>
                      <a:pPr algn="l">
                        <a:lnSpc>
                          <a:spcPct val="100000"/>
                        </a:lnSpc>
                      </a:pPr>
                      <a:r>
                        <a:rPr lang="en-US" sz="900" kern="100">
                          <a:effectLst/>
                          <a:latin typeface="游ゴシック" panose="020B0400000000000000" pitchFamily="50" charset="-128"/>
                          <a:ea typeface="游ゴシック" panose="020B0400000000000000" pitchFamily="50" charset="-128"/>
                        </a:rPr>
                        <a:t>13:50-14:20</a:t>
                      </a:r>
                      <a:endParaRPr lang="ja-JP" sz="9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4587" marR="64587" marT="0" marB="0" anchor="ctr"/>
                </a:tc>
                <a:tc>
                  <a:txBody>
                    <a:bodyPr/>
                    <a:lstStyle/>
                    <a:p>
                      <a:pPr algn="just">
                        <a:lnSpc>
                          <a:spcPct val="100000"/>
                        </a:lnSpc>
                      </a:pPr>
                      <a:r>
                        <a:rPr lang="ja-JP" altLang="en-US" sz="900" kern="100" dirty="0">
                          <a:effectLst/>
                          <a:latin typeface="游ゴシック" panose="020B0400000000000000" pitchFamily="50" charset="-128"/>
                          <a:ea typeface="游ゴシック" panose="020B0400000000000000" pitchFamily="50" charset="-128"/>
                        </a:rPr>
                        <a:t>こんまりさんと考える、子育てしやすい家づくり</a:t>
                      </a:r>
                    </a:p>
                    <a:p>
                      <a:pPr algn="just">
                        <a:lnSpc>
                          <a:spcPct val="100000"/>
                        </a:lnSpc>
                      </a:pPr>
                      <a:r>
                        <a:rPr lang="ja-JP" altLang="en-US" sz="900" kern="100" dirty="0">
                          <a:effectLst/>
                          <a:latin typeface="游ゴシック" panose="020B0400000000000000" pitchFamily="50" charset="-128"/>
                          <a:ea typeface="游ゴシック" panose="020B0400000000000000" pitchFamily="50" charset="-128"/>
                        </a:rPr>
                        <a:t>～こんまり</a:t>
                      </a:r>
                      <a:r>
                        <a:rPr lang="en-US" altLang="ja-JP" sz="900" kern="100" dirty="0">
                          <a:effectLst/>
                          <a:latin typeface="游ゴシック" panose="020B0400000000000000" pitchFamily="50" charset="-128"/>
                          <a:ea typeface="游ゴシック" panose="020B0400000000000000" pitchFamily="50" charset="-128"/>
                        </a:rPr>
                        <a:t>®</a:t>
                      </a:r>
                      <a:r>
                        <a:rPr lang="ja-JP" altLang="en-US" sz="900" kern="100" dirty="0">
                          <a:effectLst/>
                          <a:latin typeface="游ゴシック" panose="020B0400000000000000" pitchFamily="50" charset="-128"/>
                          <a:ea typeface="游ゴシック" panose="020B0400000000000000" pitchFamily="50" charset="-128"/>
                        </a:rPr>
                        <a:t>メソッドで、お家をときめく空間に～</a:t>
                      </a:r>
                      <a:endParaRPr lang="ja-JP" sz="9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4587" marR="64587" marT="0" marB="0" anchor="ctr"/>
                </a:tc>
                <a:tc>
                  <a:txBody>
                    <a:bodyPr/>
                    <a:lstStyle/>
                    <a:p>
                      <a:pPr algn="just">
                        <a:lnSpc>
                          <a:spcPct val="100000"/>
                        </a:lnSpc>
                      </a:pPr>
                      <a:r>
                        <a:rPr lang="ja-JP" sz="900" kern="100" dirty="0">
                          <a:effectLst/>
                          <a:latin typeface="游ゴシック" panose="020B0400000000000000" pitchFamily="50" charset="-128"/>
                          <a:ea typeface="游ゴシック" panose="020B0400000000000000" pitchFamily="50" charset="-128"/>
                        </a:rPr>
                        <a:t>近藤麻理恵</a:t>
                      </a:r>
                      <a:r>
                        <a:rPr lang="ja-JP" altLang="en-US" sz="900" kern="100" dirty="0">
                          <a:effectLst/>
                          <a:latin typeface="游ゴシック" panose="020B0400000000000000" pitchFamily="50" charset="-128"/>
                          <a:ea typeface="游ゴシック" panose="020B0400000000000000" pitchFamily="50" charset="-128"/>
                        </a:rPr>
                        <a:t>さん</a:t>
                      </a:r>
                      <a:endParaRPr 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4587" marR="64587" marT="0" marB="0" anchor="ctr"/>
                </a:tc>
                <a:extLst>
                  <a:ext uri="{0D108BD9-81ED-4DB2-BD59-A6C34878D82A}">
                    <a16:rowId xmlns:a16="http://schemas.microsoft.com/office/drawing/2014/main" val="3398530465"/>
                  </a:ext>
                </a:extLst>
              </a:tr>
              <a:tr h="335970">
                <a:tc>
                  <a:txBody>
                    <a:bodyPr/>
                    <a:lstStyle/>
                    <a:p>
                      <a:pPr algn="r">
                        <a:lnSpc>
                          <a:spcPct val="100000"/>
                        </a:lnSpc>
                      </a:pPr>
                      <a:r>
                        <a:rPr lang="en-US" sz="900" kern="100">
                          <a:effectLst/>
                          <a:latin typeface="游ゴシック" panose="020B0400000000000000" pitchFamily="50" charset="-128"/>
                          <a:ea typeface="游ゴシック" panose="020B0400000000000000" pitchFamily="50" charset="-128"/>
                        </a:rPr>
                        <a:t>3</a:t>
                      </a:r>
                      <a:r>
                        <a:rPr lang="ja-JP" sz="900" kern="100">
                          <a:effectLst/>
                          <a:latin typeface="游ゴシック" panose="020B0400000000000000" pitchFamily="50" charset="-128"/>
                          <a:ea typeface="游ゴシック" panose="020B0400000000000000" pitchFamily="50" charset="-128"/>
                        </a:rPr>
                        <a:t>時限目</a:t>
                      </a:r>
                      <a:endParaRPr lang="ja-JP" sz="9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4587" marR="64587" marT="0" marB="0" anchor="ctr"/>
                </a:tc>
                <a:tc>
                  <a:txBody>
                    <a:bodyPr/>
                    <a:lstStyle/>
                    <a:p>
                      <a:pPr algn="l">
                        <a:lnSpc>
                          <a:spcPct val="100000"/>
                        </a:lnSpc>
                      </a:pPr>
                      <a:r>
                        <a:rPr lang="en-US" sz="900" kern="100">
                          <a:effectLst/>
                          <a:latin typeface="游ゴシック" panose="020B0400000000000000" pitchFamily="50" charset="-128"/>
                          <a:ea typeface="游ゴシック" panose="020B0400000000000000" pitchFamily="50" charset="-128"/>
                        </a:rPr>
                        <a:t>14:30-15:00</a:t>
                      </a:r>
                      <a:endParaRPr lang="ja-JP" sz="9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4587" marR="64587" marT="0" marB="0" anchor="ctr"/>
                </a:tc>
                <a:tc>
                  <a:txBody>
                    <a:bodyPr/>
                    <a:lstStyle/>
                    <a:p>
                      <a:pPr algn="just">
                        <a:lnSpc>
                          <a:spcPct val="100000"/>
                        </a:lnSpc>
                      </a:pPr>
                      <a:r>
                        <a:rPr lang="ja-JP" sz="900" kern="100" dirty="0">
                          <a:effectLst/>
                          <a:latin typeface="游ゴシック" panose="020B0400000000000000" pitchFamily="50" charset="-128"/>
                          <a:ea typeface="游ゴシック" panose="020B0400000000000000" pitchFamily="50" charset="-128"/>
                        </a:rPr>
                        <a:t>対話から始まる、暮らしのデザイン</a:t>
                      </a:r>
                      <a:endParaRPr lang="en-US" altLang="ja-JP" sz="900" kern="100" dirty="0">
                        <a:effectLst/>
                        <a:latin typeface="游ゴシック" panose="020B0400000000000000" pitchFamily="50" charset="-128"/>
                        <a:ea typeface="游ゴシック" panose="020B0400000000000000" pitchFamily="50" charset="-128"/>
                      </a:endParaRPr>
                    </a:p>
                    <a:p>
                      <a:pPr algn="just">
                        <a:lnSpc>
                          <a:spcPct val="100000"/>
                        </a:lnSpc>
                      </a:pPr>
                      <a:r>
                        <a:rPr lang="ja-JP" sz="900" kern="100" dirty="0">
                          <a:effectLst/>
                          <a:latin typeface="游ゴシック" panose="020B0400000000000000" pitchFamily="50" charset="-128"/>
                          <a:ea typeface="游ゴシック" panose="020B0400000000000000" pitchFamily="50" charset="-128"/>
                        </a:rPr>
                        <a:t>～家族にとっての理想の空間のつくり方～</a:t>
                      </a:r>
                      <a:endParaRPr 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4587" marR="64587" marT="0" marB="0" anchor="ctr"/>
                </a:tc>
                <a:tc>
                  <a:txBody>
                    <a:bodyPr/>
                    <a:lstStyle/>
                    <a:p>
                      <a:pPr algn="just">
                        <a:lnSpc>
                          <a:spcPct val="100000"/>
                        </a:lnSpc>
                      </a:pPr>
                      <a:r>
                        <a:rPr lang="en-US"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MAKO</a:t>
                      </a:r>
                      <a:r>
                        <a:rPr lang="ja-JP" altLang="en-US"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さん</a:t>
                      </a:r>
                      <a:endParaRPr 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4587" marR="64587" marT="0" marB="0" anchor="ctr"/>
                </a:tc>
                <a:extLst>
                  <a:ext uri="{0D108BD9-81ED-4DB2-BD59-A6C34878D82A}">
                    <a16:rowId xmlns:a16="http://schemas.microsoft.com/office/drawing/2014/main" val="2646328699"/>
                  </a:ext>
                </a:extLst>
              </a:tr>
              <a:tr h="308658">
                <a:tc>
                  <a:txBody>
                    <a:bodyPr/>
                    <a:lstStyle/>
                    <a:p>
                      <a:pPr algn="r">
                        <a:lnSpc>
                          <a:spcPct val="100000"/>
                        </a:lnSpc>
                      </a:pPr>
                      <a:r>
                        <a:rPr lang="en-US" sz="900" kern="100">
                          <a:effectLst/>
                          <a:latin typeface="游ゴシック" panose="020B0400000000000000" pitchFamily="50" charset="-128"/>
                          <a:ea typeface="游ゴシック" panose="020B0400000000000000" pitchFamily="50" charset="-128"/>
                        </a:rPr>
                        <a:t>4</a:t>
                      </a:r>
                      <a:r>
                        <a:rPr lang="ja-JP" sz="900" kern="100">
                          <a:effectLst/>
                          <a:latin typeface="游ゴシック" panose="020B0400000000000000" pitchFamily="50" charset="-128"/>
                          <a:ea typeface="游ゴシック" panose="020B0400000000000000" pitchFamily="50" charset="-128"/>
                        </a:rPr>
                        <a:t>時限目</a:t>
                      </a:r>
                      <a:endParaRPr lang="ja-JP" sz="9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4587" marR="64587" marT="0" marB="0" anchor="ctr"/>
                </a:tc>
                <a:tc>
                  <a:txBody>
                    <a:bodyPr/>
                    <a:lstStyle/>
                    <a:p>
                      <a:pPr algn="l">
                        <a:lnSpc>
                          <a:spcPct val="100000"/>
                        </a:lnSpc>
                      </a:pPr>
                      <a:r>
                        <a:rPr lang="en-US" sz="900" kern="100">
                          <a:effectLst/>
                          <a:latin typeface="游ゴシック" panose="020B0400000000000000" pitchFamily="50" charset="-128"/>
                          <a:ea typeface="游ゴシック" panose="020B0400000000000000" pitchFamily="50" charset="-128"/>
                        </a:rPr>
                        <a:t>15:30-16:00</a:t>
                      </a:r>
                      <a:endParaRPr lang="ja-JP" sz="9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4587" marR="64587" marT="0" marB="0" anchor="ctr"/>
                </a:tc>
                <a:tc>
                  <a:txBody>
                    <a:bodyPr/>
                    <a:lstStyle/>
                    <a:p>
                      <a:pPr algn="just">
                        <a:lnSpc>
                          <a:spcPct val="100000"/>
                        </a:lnSpc>
                      </a:pPr>
                      <a:r>
                        <a:rPr lang="ja-JP" sz="900" kern="100" dirty="0">
                          <a:effectLst/>
                          <a:latin typeface="游ゴシック" panose="020B0400000000000000" pitchFamily="50" charset="-128"/>
                          <a:ea typeface="游ゴシック" panose="020B0400000000000000" pitchFamily="50" charset="-128"/>
                        </a:rPr>
                        <a:t>意外と知らない家づくりの「土地」と「お金」</a:t>
                      </a:r>
                    </a:p>
                    <a:p>
                      <a:pPr algn="just">
                        <a:lnSpc>
                          <a:spcPct val="100000"/>
                        </a:lnSpc>
                      </a:pPr>
                      <a:r>
                        <a:rPr lang="ja-JP" sz="900" kern="100" dirty="0">
                          <a:effectLst/>
                          <a:latin typeface="游ゴシック" panose="020B0400000000000000" pitchFamily="50" charset="-128"/>
                          <a:ea typeface="游ゴシック" panose="020B0400000000000000" pitchFamily="50" charset="-128"/>
                        </a:rPr>
                        <a:t>～つまづきやすい「土地」と「お金」を徹底解説～</a:t>
                      </a:r>
                      <a:endParaRPr 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4587" marR="64587" marT="0" marB="0" anchor="ctr"/>
                </a:tc>
                <a:tc>
                  <a:txBody>
                    <a:bodyPr/>
                    <a:lstStyle/>
                    <a:p>
                      <a:pPr algn="just">
                        <a:lnSpc>
                          <a:spcPct val="100000"/>
                        </a:lnSpc>
                      </a:pPr>
                      <a:r>
                        <a:rPr lang="ja-JP" sz="900" kern="100" dirty="0">
                          <a:effectLst/>
                          <a:latin typeface="游ゴシック" panose="020B0400000000000000" pitchFamily="50" charset="-128"/>
                          <a:ea typeface="游ゴシック" panose="020B0400000000000000" pitchFamily="50" charset="-128"/>
                        </a:rPr>
                        <a:t>北野琴奈</a:t>
                      </a:r>
                      <a:r>
                        <a:rPr lang="ja-JP" altLang="en-US" sz="900" kern="100" dirty="0">
                          <a:effectLst/>
                          <a:latin typeface="游ゴシック" panose="020B0400000000000000" pitchFamily="50" charset="-128"/>
                          <a:ea typeface="游ゴシック" panose="020B0400000000000000" pitchFamily="50" charset="-128"/>
                        </a:rPr>
                        <a:t>さん</a:t>
                      </a:r>
                      <a:endParaRPr 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4587" marR="64587" marT="0" marB="0" anchor="ctr"/>
                </a:tc>
                <a:extLst>
                  <a:ext uri="{0D108BD9-81ED-4DB2-BD59-A6C34878D82A}">
                    <a16:rowId xmlns:a16="http://schemas.microsoft.com/office/drawing/2014/main" val="3892668599"/>
                  </a:ext>
                </a:extLst>
              </a:tr>
              <a:tr h="335970">
                <a:tc>
                  <a:txBody>
                    <a:bodyPr/>
                    <a:lstStyle/>
                    <a:p>
                      <a:pPr algn="r">
                        <a:lnSpc>
                          <a:spcPct val="100000"/>
                        </a:lnSpc>
                      </a:pPr>
                      <a:r>
                        <a:rPr lang="en-US" sz="900" kern="100">
                          <a:effectLst/>
                          <a:latin typeface="游ゴシック" panose="020B0400000000000000" pitchFamily="50" charset="-128"/>
                          <a:ea typeface="游ゴシック" panose="020B0400000000000000" pitchFamily="50" charset="-128"/>
                        </a:rPr>
                        <a:t>5</a:t>
                      </a:r>
                      <a:r>
                        <a:rPr lang="ja-JP" sz="900" kern="100">
                          <a:effectLst/>
                          <a:latin typeface="游ゴシック" panose="020B0400000000000000" pitchFamily="50" charset="-128"/>
                          <a:ea typeface="游ゴシック" panose="020B0400000000000000" pitchFamily="50" charset="-128"/>
                        </a:rPr>
                        <a:t>時限目</a:t>
                      </a:r>
                      <a:endParaRPr lang="ja-JP" sz="9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4587" marR="64587" marT="0" marB="0" anchor="ctr"/>
                </a:tc>
                <a:tc>
                  <a:txBody>
                    <a:bodyPr/>
                    <a:lstStyle/>
                    <a:p>
                      <a:pPr algn="l">
                        <a:lnSpc>
                          <a:spcPct val="100000"/>
                        </a:lnSpc>
                      </a:pPr>
                      <a:r>
                        <a:rPr lang="en-US" sz="900" kern="100">
                          <a:effectLst/>
                          <a:latin typeface="游ゴシック" panose="020B0400000000000000" pitchFamily="50" charset="-128"/>
                          <a:ea typeface="游ゴシック" panose="020B0400000000000000" pitchFamily="50" charset="-128"/>
                        </a:rPr>
                        <a:t>16:10-16:40</a:t>
                      </a:r>
                      <a:endParaRPr lang="ja-JP" sz="9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4587" marR="64587" marT="0" marB="0" anchor="ctr"/>
                </a:tc>
                <a:tc>
                  <a:txBody>
                    <a:bodyPr/>
                    <a:lstStyle/>
                    <a:p>
                      <a:pPr algn="just">
                        <a:lnSpc>
                          <a:spcPct val="100000"/>
                        </a:lnSpc>
                      </a:pPr>
                      <a:r>
                        <a:rPr lang="ja-JP" altLang="en-US"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戸建ての常識を覆す「ずっとお得」の秘密</a:t>
                      </a:r>
                    </a:p>
                    <a:p>
                      <a:pPr algn="just">
                        <a:lnSpc>
                          <a:spcPct val="100000"/>
                        </a:lnSpc>
                      </a:pPr>
                      <a:r>
                        <a:rPr lang="en-US"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経済的で、災害にも強い住まいづくり</a:t>
                      </a:r>
                      <a:r>
                        <a:rPr lang="en-US"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4587" marR="64587" marT="0" marB="0" anchor="ctr"/>
                </a:tc>
                <a:tc>
                  <a:txBody>
                    <a:bodyPr/>
                    <a:lstStyle/>
                    <a:p>
                      <a:pPr algn="just">
                        <a:lnSpc>
                          <a:spcPct val="100000"/>
                        </a:lnSpc>
                      </a:pPr>
                      <a:r>
                        <a:rPr lang="ja-JP" altLang="en-US"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はなわさん</a:t>
                      </a:r>
                      <a:endParaRPr 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4587" marR="64587" marT="0" marB="0" anchor="ctr"/>
                </a:tc>
                <a:extLst>
                  <a:ext uri="{0D108BD9-81ED-4DB2-BD59-A6C34878D82A}">
                    <a16:rowId xmlns:a16="http://schemas.microsoft.com/office/drawing/2014/main" val="2225532356"/>
                  </a:ext>
                </a:extLst>
              </a:tr>
            </a:tbl>
          </a:graphicData>
        </a:graphic>
      </p:graphicFrame>
      <p:sp>
        <p:nvSpPr>
          <p:cNvPr id="21" name="Google Shape;97;p1">
            <a:extLst>
              <a:ext uri="{FF2B5EF4-FFF2-40B4-BE49-F238E27FC236}">
                <a16:creationId xmlns:a16="http://schemas.microsoft.com/office/drawing/2014/main" id="{890E66EE-9869-40EF-A1BD-A24071C4EC4B}"/>
              </a:ext>
            </a:extLst>
          </p:cNvPr>
          <p:cNvSpPr txBox="1"/>
          <p:nvPr/>
        </p:nvSpPr>
        <p:spPr>
          <a:xfrm>
            <a:off x="163830" y="600460"/>
            <a:ext cx="6530340" cy="246181"/>
          </a:xfrm>
          <a:prstGeom prst="rect">
            <a:avLst/>
          </a:prstGeom>
          <a:noFill/>
          <a:ln>
            <a:noFill/>
          </a:ln>
        </p:spPr>
        <p:txBody>
          <a:bodyPr spcFirstLastPara="1" wrap="square" lIns="91425" tIns="45700" rIns="91425" bIns="45700" anchor="t" anchorCtr="0">
            <a:spAutoFit/>
          </a:bodyPr>
          <a:lstStyle/>
          <a:p>
            <a:pPr algn="l"/>
            <a:r>
              <a:rPr lang="ja-JP" altLang="ja-JP" sz="10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000" kern="100" dirty="0">
                <a:effectLst/>
                <a:latin typeface="游ゴシック" panose="020B0400000000000000" pitchFamily="50" charset="-128"/>
                <a:ea typeface="游ゴシック" panose="020B0400000000000000" pitchFamily="50" charset="-128"/>
                <a:cs typeface="Times New Roman" panose="02020603050405020304" pitchFamily="18" charset="0"/>
              </a:rPr>
              <a:t>SEKISUI HOUSE DAY vol.01</a:t>
            </a:r>
            <a:r>
              <a:rPr lang="ja-JP" altLang="ja-JP" sz="1000" kern="100" dirty="0">
                <a:effectLst/>
                <a:latin typeface="游ゴシック" panose="020B0400000000000000" pitchFamily="50" charset="-128"/>
                <a:ea typeface="游ゴシック" panose="020B0400000000000000" pitchFamily="50" charset="-128"/>
                <a:cs typeface="Times New Roman" panose="02020603050405020304" pitchFamily="18" charset="0"/>
              </a:rPr>
              <a:t>プログラム】　※各セッション終了後、休憩が入ります</a:t>
            </a:r>
            <a:r>
              <a:rPr lang="ja-JP" altLang="en-US" sz="10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en-US" altLang="ja-JP" sz="1000"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2" name="Google Shape;97;p1">
            <a:extLst>
              <a:ext uri="{FF2B5EF4-FFF2-40B4-BE49-F238E27FC236}">
                <a16:creationId xmlns:a16="http://schemas.microsoft.com/office/drawing/2014/main" id="{51B73389-0C52-431A-9801-84B36774B41E}"/>
              </a:ext>
            </a:extLst>
          </p:cNvPr>
          <p:cNvSpPr txBox="1"/>
          <p:nvPr/>
        </p:nvSpPr>
        <p:spPr>
          <a:xfrm>
            <a:off x="162878" y="3447772"/>
            <a:ext cx="6530340" cy="461624"/>
          </a:xfrm>
          <a:prstGeom prst="rect">
            <a:avLst/>
          </a:prstGeom>
          <a:noFill/>
          <a:ln>
            <a:noFill/>
          </a:ln>
        </p:spPr>
        <p:txBody>
          <a:bodyPr spcFirstLastPara="1" wrap="square" lIns="91425" tIns="45700" rIns="91425" bIns="45700" anchor="t" anchorCtr="0">
            <a:spAutoFit/>
          </a:bodyPr>
          <a:lstStyle/>
          <a:p>
            <a:pPr algn="just">
              <a:lnSpc>
                <a:spcPct val="100000"/>
              </a:lnSpc>
            </a:pPr>
            <a:r>
              <a:rPr lang="en-US" altLang="ja-JP" sz="1200" b="1" u="sng" dirty="0">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b="1" u="sng" dirty="0">
                <a:effectLst/>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ja-JP" sz="1200" b="1" u="sng" dirty="0">
                <a:effectLst/>
                <a:latin typeface="游ゴシック" panose="020B0400000000000000" pitchFamily="50" charset="-128"/>
                <a:ea typeface="游ゴシック" panose="020B0400000000000000" pitchFamily="50" charset="-128"/>
                <a:cs typeface="Times New Roman" panose="02020603050405020304" pitchFamily="18" charset="0"/>
              </a:rPr>
              <a:t>限目】</a:t>
            </a:r>
            <a:r>
              <a:rPr lang="ja-JP" altLang="en-US" sz="1200" b="1" u="sng" kern="100" dirty="0">
                <a:effectLst/>
                <a:latin typeface="游ゴシック" panose="020B0400000000000000" pitchFamily="50" charset="-128"/>
                <a:ea typeface="游ゴシック" panose="020B0400000000000000" pitchFamily="50" charset="-128"/>
                <a:cs typeface="Times New Roman" panose="02020603050405020304" pitchFamily="18" charset="0"/>
              </a:rPr>
              <a:t>知らないと損する？ 住宅の最新トレンドとは</a:t>
            </a:r>
            <a:endParaRPr lang="en-US" altLang="ja-JP" sz="1200" b="1" u="sng"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lnSpc>
                <a:spcPct val="100000"/>
              </a:lnSpc>
            </a:pPr>
            <a:r>
              <a:rPr lang="en-US" altLang="ja-JP" sz="1200" b="1" u="sng"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b="1" u="sng" kern="100" dirty="0">
                <a:effectLst/>
                <a:latin typeface="游ゴシック" panose="020B0400000000000000" pitchFamily="50" charset="-128"/>
                <a:ea typeface="游ゴシック" panose="020B0400000000000000" pitchFamily="50" charset="-128"/>
                <a:cs typeface="Times New Roman" panose="02020603050405020304" pitchFamily="18" charset="0"/>
              </a:rPr>
              <a:t>これからの住まいの常識をアップデート</a:t>
            </a:r>
            <a:r>
              <a:rPr lang="en-US" altLang="ja-JP" sz="1200" b="1" u="sng"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en-US" altLang="ja-JP" sz="1200" b="1" u="sng"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4" name="Google Shape;97;p1">
            <a:extLst>
              <a:ext uri="{FF2B5EF4-FFF2-40B4-BE49-F238E27FC236}">
                <a16:creationId xmlns:a16="http://schemas.microsoft.com/office/drawing/2014/main" id="{192F854E-C2E6-47FA-8C11-8563CEAD88E6}"/>
              </a:ext>
            </a:extLst>
          </p:cNvPr>
          <p:cNvSpPr txBox="1"/>
          <p:nvPr/>
        </p:nvSpPr>
        <p:spPr>
          <a:xfrm>
            <a:off x="163830" y="3930254"/>
            <a:ext cx="6530340" cy="707846"/>
          </a:xfrm>
          <a:prstGeom prst="rect">
            <a:avLst/>
          </a:prstGeom>
          <a:noFill/>
          <a:ln>
            <a:noFill/>
          </a:ln>
        </p:spPr>
        <p:txBody>
          <a:bodyPr spcFirstLastPara="1" wrap="square" lIns="91425" tIns="45700" rIns="91425" bIns="45700" anchor="t" anchorCtr="0">
            <a:spAutoFit/>
          </a:bodyPr>
          <a:lstStyle/>
          <a:p>
            <a:pPr>
              <a:buSzPts val="1000"/>
            </a:pPr>
            <a:r>
              <a:rPr lang="ja-JP" altLang="en-US" sz="1000" kern="100" dirty="0">
                <a:latin typeface="游ゴシック" panose="020B0400000000000000" pitchFamily="50" charset="-128"/>
                <a:ea typeface="游ゴシック" panose="020B0400000000000000" pitchFamily="50" charset="-128"/>
                <a:cs typeface="Times New Roman" panose="02020603050405020304" pitchFamily="18" charset="0"/>
              </a:rPr>
              <a:t>これから戸建てを購入したいと考えているけれど、「間取りや設備など、何から考えたらいいのかわからない</a:t>
            </a:r>
            <a:r>
              <a:rPr lang="en-US" altLang="ja-JP" sz="1000"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00" kern="100" dirty="0">
                <a:latin typeface="游ゴシック" panose="020B0400000000000000" pitchFamily="50" charset="-128"/>
                <a:ea typeface="游ゴシック" panose="020B0400000000000000" pitchFamily="50" charset="-128"/>
                <a:cs typeface="Times New Roman" panose="02020603050405020304" pitchFamily="18" charset="0"/>
              </a:rPr>
              <a:t>」。そんな方のために、住宅のプロフェッショナルが最新の住宅トレンドを解説します。「最新の住宅ニーズ」やこだわりたいポイントなど、知りたい情報が満載。理想の家づくりを実現するための、これからの住まいの常識をお伝えします。</a:t>
            </a:r>
            <a:endParaRPr lang="ja-JP" altLang="ja-JP" sz="10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7" name="Google Shape;97;p1">
            <a:extLst>
              <a:ext uri="{FF2B5EF4-FFF2-40B4-BE49-F238E27FC236}">
                <a16:creationId xmlns:a16="http://schemas.microsoft.com/office/drawing/2014/main" id="{758A93A2-5400-41DB-AF96-33161FB2ACC2}"/>
              </a:ext>
            </a:extLst>
          </p:cNvPr>
          <p:cNvSpPr txBox="1"/>
          <p:nvPr/>
        </p:nvSpPr>
        <p:spPr>
          <a:xfrm>
            <a:off x="2200612" y="4593992"/>
            <a:ext cx="4492606" cy="738623"/>
          </a:xfrm>
          <a:prstGeom prst="rect">
            <a:avLst/>
          </a:prstGeom>
          <a:noFill/>
          <a:ln>
            <a:noFill/>
          </a:ln>
        </p:spPr>
        <p:txBody>
          <a:bodyPr spcFirstLastPara="1" wrap="square" lIns="91425" tIns="45700" rIns="91425" bIns="45700" anchor="t" anchorCtr="0">
            <a:spAutoFit/>
          </a:bodyPr>
          <a:lstStyle/>
          <a:p>
            <a:pPr algn="l">
              <a:lnSpc>
                <a:spcPct val="120000"/>
              </a:lnSpc>
            </a:pPr>
            <a:r>
              <a:rPr lang="ja-JP" altLang="ja-JP" sz="1100" b="1"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100" b="1"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雛形あきこ</a:t>
            </a:r>
            <a:r>
              <a:rPr lang="ja-JP" altLang="ja-JP" sz="1100" b="1"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900" b="1"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女優・タレント</a:t>
            </a:r>
            <a:endParaRPr lang="ja-JP" altLang="ja-JP" sz="11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l">
              <a:lnSpc>
                <a:spcPct val="120000"/>
              </a:lnSpc>
            </a:pP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1992</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年ドラマ</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おべんきょう</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』(TBS) </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で女優デビュー。</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1995</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年より</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めちゃ</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²</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モテたいッ</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にレギュラー出演し、後継番組である　</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めちゃ</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²</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イケてるッ</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も併せて</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22</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年間レギュラー出演。ドラマ、映画、舞台、バラエティと活躍中。</a:t>
            </a:r>
            <a:endParaRPr lang="ja-JP" altLang="ja-JP" sz="8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7" name="図 6" descr="女性の顔&#10;&#10;自動的に生成された説明">
            <a:extLst>
              <a:ext uri="{FF2B5EF4-FFF2-40B4-BE49-F238E27FC236}">
                <a16:creationId xmlns:a16="http://schemas.microsoft.com/office/drawing/2014/main" id="{BAF09658-0214-4AEF-BC99-79905D0D0B90}"/>
              </a:ext>
            </a:extLst>
          </p:cNvPr>
          <p:cNvPicPr>
            <a:picLocks noChangeAspect="1"/>
          </p:cNvPicPr>
          <p:nvPr/>
        </p:nvPicPr>
        <p:blipFill>
          <a:blip r:embed="rId3"/>
          <a:stretch>
            <a:fillRect/>
          </a:stretch>
        </p:blipFill>
        <p:spPr>
          <a:xfrm>
            <a:off x="717710" y="4666875"/>
            <a:ext cx="1077137" cy="1490531"/>
          </a:xfrm>
          <a:prstGeom prst="rect">
            <a:avLst/>
          </a:prstGeom>
        </p:spPr>
      </p:pic>
      <p:sp>
        <p:nvSpPr>
          <p:cNvPr id="39" name="Google Shape;97;p1">
            <a:extLst>
              <a:ext uri="{FF2B5EF4-FFF2-40B4-BE49-F238E27FC236}">
                <a16:creationId xmlns:a16="http://schemas.microsoft.com/office/drawing/2014/main" id="{9440688D-09DC-4C2B-9819-0C1064030D5B}"/>
              </a:ext>
            </a:extLst>
          </p:cNvPr>
          <p:cNvSpPr txBox="1"/>
          <p:nvPr/>
        </p:nvSpPr>
        <p:spPr>
          <a:xfrm>
            <a:off x="162878" y="6329422"/>
            <a:ext cx="6530340" cy="461624"/>
          </a:xfrm>
          <a:prstGeom prst="rect">
            <a:avLst/>
          </a:prstGeom>
          <a:noFill/>
          <a:ln>
            <a:noFill/>
          </a:ln>
        </p:spPr>
        <p:txBody>
          <a:bodyPr spcFirstLastPara="1" wrap="square" lIns="91425" tIns="45700" rIns="91425" bIns="45700" anchor="t" anchorCtr="0">
            <a:spAutoFit/>
          </a:bodyPr>
          <a:lstStyle/>
          <a:p>
            <a:pPr algn="just">
              <a:lnSpc>
                <a:spcPct val="100000"/>
              </a:lnSpc>
            </a:pPr>
            <a:r>
              <a:rPr lang="en-US" altLang="ja-JP" sz="1200" b="1" u="sng" dirty="0">
                <a:latin typeface="游ゴシック" panose="020B0400000000000000" pitchFamily="50" charset="-128"/>
                <a:ea typeface="游ゴシック" panose="020B0400000000000000" pitchFamily="50" charset="-128"/>
                <a:cs typeface="Times New Roman" panose="02020603050405020304" pitchFamily="18" charset="0"/>
              </a:rPr>
              <a:t>【2</a:t>
            </a:r>
            <a:r>
              <a:rPr lang="ja-JP" altLang="ja-JP" sz="1200" b="1" u="sng" dirty="0">
                <a:effectLst/>
                <a:latin typeface="游ゴシック" panose="020B0400000000000000" pitchFamily="50" charset="-128"/>
                <a:ea typeface="游ゴシック" panose="020B0400000000000000" pitchFamily="50" charset="-128"/>
                <a:cs typeface="Times New Roman" panose="02020603050405020304" pitchFamily="18" charset="0"/>
              </a:rPr>
              <a:t>限目】</a:t>
            </a:r>
            <a:r>
              <a:rPr lang="ja-JP" altLang="en-US" sz="1200" b="1" u="sng" kern="100" dirty="0">
                <a:effectLst/>
                <a:latin typeface="游ゴシック" panose="020B0400000000000000" pitchFamily="50" charset="-128"/>
                <a:ea typeface="游ゴシック" panose="020B0400000000000000" pitchFamily="50" charset="-128"/>
              </a:rPr>
              <a:t>こんまりさんと考える、子育てしやすい家づくり</a:t>
            </a:r>
            <a:endParaRPr lang="en-US" altLang="ja-JP" sz="1200" b="1" u="sng" kern="100" dirty="0">
              <a:effectLst/>
              <a:latin typeface="游ゴシック" panose="020B0400000000000000" pitchFamily="50" charset="-128"/>
              <a:ea typeface="游ゴシック" panose="020B0400000000000000" pitchFamily="50" charset="-128"/>
            </a:endParaRPr>
          </a:p>
          <a:p>
            <a:pPr algn="just">
              <a:lnSpc>
                <a:spcPct val="100000"/>
              </a:lnSpc>
            </a:pPr>
            <a:r>
              <a:rPr lang="ja-JP" altLang="en-US" sz="1200" b="1" u="sng" kern="100" dirty="0">
                <a:effectLst/>
                <a:latin typeface="游ゴシック" panose="020B0400000000000000" pitchFamily="50" charset="-128"/>
                <a:ea typeface="游ゴシック" panose="020B0400000000000000" pitchFamily="50" charset="-128"/>
              </a:rPr>
              <a:t>～こんまり</a:t>
            </a:r>
            <a:r>
              <a:rPr lang="en-US" altLang="ja-JP" sz="1200" b="1" u="sng" kern="100" dirty="0">
                <a:effectLst/>
                <a:latin typeface="游ゴシック" panose="020B0400000000000000" pitchFamily="50" charset="-128"/>
                <a:ea typeface="游ゴシック" panose="020B0400000000000000" pitchFamily="50" charset="-128"/>
              </a:rPr>
              <a:t>®</a:t>
            </a:r>
            <a:r>
              <a:rPr lang="ja-JP" altLang="en-US" sz="1200" b="1" u="sng" kern="100" dirty="0">
                <a:effectLst/>
                <a:latin typeface="游ゴシック" panose="020B0400000000000000" pitchFamily="50" charset="-128"/>
                <a:ea typeface="游ゴシック" panose="020B0400000000000000" pitchFamily="50" charset="-128"/>
              </a:rPr>
              <a:t>メソッドで、お家をときめく空間に～</a:t>
            </a:r>
          </a:p>
        </p:txBody>
      </p:sp>
      <p:sp>
        <p:nvSpPr>
          <p:cNvPr id="42" name="Google Shape;97;p1">
            <a:extLst>
              <a:ext uri="{FF2B5EF4-FFF2-40B4-BE49-F238E27FC236}">
                <a16:creationId xmlns:a16="http://schemas.microsoft.com/office/drawing/2014/main" id="{D5341283-A8F7-45F7-A78B-E904307E2CB0}"/>
              </a:ext>
            </a:extLst>
          </p:cNvPr>
          <p:cNvSpPr txBox="1"/>
          <p:nvPr/>
        </p:nvSpPr>
        <p:spPr>
          <a:xfrm>
            <a:off x="162878" y="6769994"/>
            <a:ext cx="6530340" cy="400069"/>
          </a:xfrm>
          <a:prstGeom prst="rect">
            <a:avLst/>
          </a:prstGeom>
          <a:noFill/>
          <a:ln>
            <a:noFill/>
          </a:ln>
        </p:spPr>
        <p:txBody>
          <a:bodyPr spcFirstLastPara="1" wrap="square" lIns="91425" tIns="45700" rIns="91425" bIns="45700" anchor="t" anchorCtr="0">
            <a:spAutoFit/>
          </a:bodyPr>
          <a:lstStyle/>
          <a:p>
            <a:pPr>
              <a:buSzPts val="1000"/>
            </a:pPr>
            <a:r>
              <a:rPr lang="ja-JP" altLang="en-US" sz="1000" kern="100" dirty="0">
                <a:effectLst/>
                <a:latin typeface="游ゴシック" panose="020B0400000000000000" pitchFamily="50" charset="-128"/>
                <a:ea typeface="游ゴシック" panose="020B0400000000000000" pitchFamily="50" charset="-128"/>
                <a:cs typeface="Times New Roman" panose="02020603050405020304" pitchFamily="18" charset="0"/>
              </a:rPr>
              <a:t>子どもを持ち共働きでもある、</a:t>
            </a:r>
            <a:r>
              <a:rPr lang="en-US" altLang="ja-JP" sz="1000" kern="100" dirty="0">
                <a:effectLst/>
                <a:latin typeface="游ゴシック" panose="020B0400000000000000" pitchFamily="50" charset="-128"/>
                <a:ea typeface="游ゴシック" panose="020B0400000000000000" pitchFamily="50" charset="-128"/>
                <a:cs typeface="Times New Roman" panose="02020603050405020304" pitchFamily="18" charset="0"/>
              </a:rPr>
              <a:t>MC </a:t>
            </a:r>
            <a:r>
              <a:rPr lang="ja-JP" altLang="en-US" sz="1000" kern="100" dirty="0">
                <a:effectLst/>
                <a:latin typeface="游ゴシック" panose="020B0400000000000000" pitchFamily="50" charset="-128"/>
                <a:ea typeface="游ゴシック" panose="020B0400000000000000" pitchFamily="50" charset="-128"/>
                <a:cs typeface="Times New Roman" panose="02020603050405020304" pitchFamily="18" charset="0"/>
              </a:rPr>
              <a:t>笹川友里さん、近藤麻理恵（こんまり）さん、住生活研究所の河崎所長がテーマに沿った座談会形式で</a:t>
            </a:r>
            <a:r>
              <a:rPr lang="en-US" altLang="ja-JP" sz="10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00" kern="100" dirty="0">
                <a:effectLst/>
                <a:latin typeface="游ゴシック" panose="020B0400000000000000" pitchFamily="50" charset="-128"/>
                <a:ea typeface="游ゴシック" panose="020B0400000000000000" pitchFamily="50" charset="-128"/>
                <a:cs typeface="Times New Roman" panose="02020603050405020304" pitchFamily="18" charset="0"/>
              </a:rPr>
              <a:t>子育てしやすいおうち</a:t>
            </a:r>
            <a:r>
              <a:rPr lang="en-US" altLang="ja-JP" sz="10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00" kern="100" dirty="0">
                <a:effectLst/>
                <a:latin typeface="游ゴシック" panose="020B0400000000000000" pitchFamily="50" charset="-128"/>
                <a:ea typeface="游ゴシック" panose="020B0400000000000000" pitchFamily="50" charset="-128"/>
                <a:cs typeface="Times New Roman" panose="02020603050405020304" pitchFamily="18" charset="0"/>
              </a:rPr>
              <a:t>についていろんな意見を出し合って考えていきます。</a:t>
            </a:r>
            <a:endParaRPr lang="ja-JP" altLang="ja-JP" sz="10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4" name="Google Shape;97;p1">
            <a:extLst>
              <a:ext uri="{FF2B5EF4-FFF2-40B4-BE49-F238E27FC236}">
                <a16:creationId xmlns:a16="http://schemas.microsoft.com/office/drawing/2014/main" id="{A6D196DA-F074-4B98-AAA2-5340B6A153DE}"/>
              </a:ext>
            </a:extLst>
          </p:cNvPr>
          <p:cNvSpPr txBox="1"/>
          <p:nvPr/>
        </p:nvSpPr>
        <p:spPr>
          <a:xfrm>
            <a:off x="2200612" y="7175702"/>
            <a:ext cx="4493591" cy="2008202"/>
          </a:xfrm>
          <a:prstGeom prst="rect">
            <a:avLst/>
          </a:prstGeom>
          <a:noFill/>
          <a:ln>
            <a:noFill/>
          </a:ln>
        </p:spPr>
        <p:txBody>
          <a:bodyPr spcFirstLastPara="1" wrap="square" lIns="91425" tIns="45700" rIns="91425" bIns="45700" anchor="t" anchorCtr="0">
            <a:spAutoFit/>
          </a:bodyPr>
          <a:lstStyle/>
          <a:p>
            <a:pPr algn="l">
              <a:lnSpc>
                <a:spcPct val="150000"/>
              </a:lnSpc>
            </a:pPr>
            <a:r>
              <a:rPr lang="ja-JP" altLang="ja-JP" sz="1100" b="1"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＜近藤麻理恵＞</a:t>
            </a:r>
            <a:r>
              <a:rPr lang="ja-JP" altLang="ja-JP" sz="900" b="1"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片づけコンサルタント</a:t>
            </a:r>
            <a:endParaRPr lang="ja-JP" altLang="ja-JP" sz="11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l">
              <a:lnSpc>
                <a:spcPct val="150000"/>
              </a:lnSpc>
            </a:pP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幼少期より片づけに興味を持ち、大学生在学中に片づけコンサルティング業務をスタート。</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2010</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年に出版した</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人生がときめく片づけの魔法</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は世界</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40</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カ国以上で翻訳され、シリーズ累計</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1,300</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万部を超える世界的大ベストセラーに。</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2015</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年に米</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『TIME』</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誌の「世界で最も影響力のある</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100</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人」に選出。</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2019</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年より</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Netflix</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にて公開された</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800" kern="100" dirty="0" err="1">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KonMari</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人生がときめく片づけの魔法</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はエミー賞２部門にノミネートされ、同年で最も人気のあったノンフィクション番組１位となる。</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2021</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年に新シリーズ</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『Sparking joy with Marie Kondo』</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も公開。片づけとときめきをテーマにした</a:t>
            </a:r>
            <a:r>
              <a:rPr lang="en-US" altLang="ja-JP" sz="800" kern="100" dirty="0" err="1">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Game『KonMari</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 Spark Joy!』</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も全世界で発売中。現在はロサンゼルス在住で</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2</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人の娘と男の子の</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3</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人を育てつつ、「片づけ</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ときめく生活」をテーマに発信をしている。公式</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HP</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https://konmari.jp/</a:t>
            </a:r>
            <a:endParaRPr lang="ja-JP" altLang="ja-JP" sz="8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10" name="図 9" descr="白いシャツを着ている人はスマイルしている&#10;&#10;自動的に生成された説明">
            <a:extLst>
              <a:ext uri="{FF2B5EF4-FFF2-40B4-BE49-F238E27FC236}">
                <a16:creationId xmlns:a16="http://schemas.microsoft.com/office/drawing/2014/main" id="{6E21E306-A4AA-4F6F-8A5C-9D00795B3CB0}"/>
              </a:ext>
            </a:extLst>
          </p:cNvPr>
          <p:cNvPicPr>
            <a:picLocks noChangeAspect="1"/>
          </p:cNvPicPr>
          <p:nvPr/>
        </p:nvPicPr>
        <p:blipFill>
          <a:blip r:embed="rId4"/>
          <a:stretch>
            <a:fillRect/>
          </a:stretch>
        </p:blipFill>
        <p:spPr>
          <a:xfrm>
            <a:off x="474470" y="7280477"/>
            <a:ext cx="1563618" cy="1490531"/>
          </a:xfrm>
          <a:prstGeom prst="rect">
            <a:avLst/>
          </a:prstGeom>
        </p:spPr>
      </p:pic>
      <p:sp>
        <p:nvSpPr>
          <p:cNvPr id="46" name="Google Shape;97;p1">
            <a:extLst>
              <a:ext uri="{FF2B5EF4-FFF2-40B4-BE49-F238E27FC236}">
                <a16:creationId xmlns:a16="http://schemas.microsoft.com/office/drawing/2014/main" id="{FC674859-CD5B-48A1-A750-1DAA1A0E3A71}"/>
              </a:ext>
            </a:extLst>
          </p:cNvPr>
          <p:cNvSpPr txBox="1"/>
          <p:nvPr/>
        </p:nvSpPr>
        <p:spPr>
          <a:xfrm>
            <a:off x="313849" y="9106689"/>
            <a:ext cx="6230302" cy="707846"/>
          </a:xfrm>
          <a:prstGeom prst="rect">
            <a:avLst/>
          </a:prstGeom>
          <a:noFill/>
          <a:ln>
            <a:noFill/>
          </a:ln>
        </p:spPr>
        <p:txBody>
          <a:bodyPr spcFirstLastPara="1" wrap="square" lIns="91425" tIns="45700" rIns="91425" bIns="45700" anchor="t" anchorCtr="0">
            <a:spAutoFit/>
          </a:bodyPr>
          <a:lstStyle/>
          <a:p>
            <a:pPr>
              <a:buSzPts val="1000"/>
            </a:pPr>
            <a:r>
              <a:rPr lang="ja-JP" altLang="en-US" sz="10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近藤麻理恵さん コメント＞</a:t>
            </a:r>
            <a:endParaRPr lang="en-US" altLang="ja-JP" sz="10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a:buSzPts val="1000"/>
            </a:pPr>
            <a:r>
              <a:rPr lang="en-US" altLang="ja-JP" sz="10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お子さんがいるとどうしても家は散らかるし、忙しい毎日だと思いますが、片づけをすることで子育てをしやすい環境を作ることができます。このイベントをきっかけに多くの人にときめく空間について考えていただけたら嬉しいです。ご参加お待ちしています。」</a:t>
            </a:r>
            <a:endParaRPr lang="ja-JP" altLang="ja-JP" sz="10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2702265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22" name="Google Shape;97;p1">
            <a:extLst>
              <a:ext uri="{FF2B5EF4-FFF2-40B4-BE49-F238E27FC236}">
                <a16:creationId xmlns:a16="http://schemas.microsoft.com/office/drawing/2014/main" id="{51B73389-0C52-431A-9801-84B36774B41E}"/>
              </a:ext>
            </a:extLst>
          </p:cNvPr>
          <p:cNvSpPr txBox="1"/>
          <p:nvPr/>
        </p:nvSpPr>
        <p:spPr>
          <a:xfrm>
            <a:off x="163830" y="700140"/>
            <a:ext cx="6530340" cy="430847"/>
          </a:xfrm>
          <a:prstGeom prst="rect">
            <a:avLst/>
          </a:prstGeom>
          <a:noFill/>
          <a:ln>
            <a:noFill/>
          </a:ln>
        </p:spPr>
        <p:txBody>
          <a:bodyPr spcFirstLastPara="1" wrap="square" lIns="91425" tIns="45700" rIns="91425" bIns="45700" anchor="t" anchorCtr="0">
            <a:spAutoFit/>
          </a:bodyPr>
          <a:lstStyle/>
          <a:p>
            <a:pPr algn="just">
              <a:lnSpc>
                <a:spcPct val="100000"/>
              </a:lnSpc>
            </a:pPr>
            <a:r>
              <a:rPr lang="en-US" altLang="ja-JP" sz="1100" b="1" u="sng" dirty="0">
                <a:latin typeface="游ゴシック" panose="020B0400000000000000" pitchFamily="50" charset="-128"/>
                <a:ea typeface="游ゴシック" panose="020B0400000000000000" pitchFamily="50" charset="-128"/>
                <a:cs typeface="Times New Roman" panose="02020603050405020304" pitchFamily="18" charset="0"/>
              </a:rPr>
              <a:t>【3</a:t>
            </a:r>
            <a:r>
              <a:rPr lang="ja-JP" altLang="ja-JP" sz="1100" b="1" u="sng" dirty="0">
                <a:effectLst/>
                <a:latin typeface="游ゴシック" panose="020B0400000000000000" pitchFamily="50" charset="-128"/>
                <a:ea typeface="游ゴシック" panose="020B0400000000000000" pitchFamily="50" charset="-128"/>
                <a:cs typeface="Times New Roman" panose="02020603050405020304" pitchFamily="18" charset="0"/>
              </a:rPr>
              <a:t>限目</a:t>
            </a:r>
            <a:r>
              <a:rPr lang="en-US" altLang="ja-JP" sz="1100" b="1" u="sng"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100" b="1" u="sng" kern="100" dirty="0">
                <a:effectLst/>
                <a:latin typeface="游ゴシック" panose="020B0400000000000000" pitchFamily="50" charset="-128"/>
                <a:ea typeface="游ゴシック" panose="020B0400000000000000" pitchFamily="50" charset="-128"/>
                <a:cs typeface="Times New Roman" panose="02020603050405020304" pitchFamily="18" charset="0"/>
              </a:rPr>
              <a:t>対話から始まる、暮らしのデザイン</a:t>
            </a:r>
            <a:endParaRPr lang="en-US" altLang="ja-JP" sz="1100" b="1" u="sng"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lnSpc>
                <a:spcPct val="100000"/>
              </a:lnSpc>
            </a:pPr>
            <a:r>
              <a:rPr lang="ja-JP" altLang="ja-JP" sz="1100" b="1" u="sng" kern="100" dirty="0">
                <a:effectLst/>
                <a:latin typeface="游ゴシック" panose="020B0400000000000000" pitchFamily="50" charset="-128"/>
                <a:ea typeface="游ゴシック" panose="020B0400000000000000" pitchFamily="50" charset="-128"/>
                <a:cs typeface="Times New Roman" panose="02020603050405020304" pitchFamily="18" charset="0"/>
              </a:rPr>
              <a:t>～家族にとっての理想の空間のつくり方～</a:t>
            </a:r>
            <a:endParaRPr lang="en-US" altLang="ja-JP" sz="1100" b="1" u="sng"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4" name="Google Shape;97;p1">
            <a:extLst>
              <a:ext uri="{FF2B5EF4-FFF2-40B4-BE49-F238E27FC236}">
                <a16:creationId xmlns:a16="http://schemas.microsoft.com/office/drawing/2014/main" id="{192F854E-C2E6-47FA-8C11-8563CEAD88E6}"/>
              </a:ext>
            </a:extLst>
          </p:cNvPr>
          <p:cNvSpPr txBox="1"/>
          <p:nvPr/>
        </p:nvSpPr>
        <p:spPr>
          <a:xfrm>
            <a:off x="163830" y="1154047"/>
            <a:ext cx="6530340" cy="400069"/>
          </a:xfrm>
          <a:prstGeom prst="rect">
            <a:avLst/>
          </a:prstGeom>
          <a:noFill/>
          <a:ln>
            <a:noFill/>
          </a:ln>
        </p:spPr>
        <p:txBody>
          <a:bodyPr spcFirstLastPara="1" wrap="square" lIns="91425" tIns="45700" rIns="91425" bIns="45700" anchor="t" anchorCtr="0">
            <a:spAutoFit/>
          </a:bodyPr>
          <a:lstStyle/>
          <a:p>
            <a:pPr>
              <a:buSzPts val="1000"/>
            </a:pPr>
            <a:r>
              <a:rPr lang="ja-JP" altLang="en-US" sz="1000" dirty="0">
                <a:latin typeface="游ゴシック" panose="020B0400000000000000" pitchFamily="50" charset="-128"/>
                <a:ea typeface="游ゴシック" panose="020B0400000000000000" pitchFamily="50" charset="-128"/>
                <a:cs typeface="Times New Roman" panose="02020603050405020304" pitchFamily="18" charset="0"/>
              </a:rPr>
              <a:t>積水ハウスの</a:t>
            </a:r>
            <a:r>
              <a:rPr lang="en-US" altLang="ja-JP" sz="1000" dirty="0">
                <a:latin typeface="游ゴシック" panose="020B0400000000000000" pitchFamily="50" charset="-128"/>
                <a:ea typeface="游ゴシック" panose="020B0400000000000000" pitchFamily="50" charset="-128"/>
                <a:cs typeface="Times New Roman" panose="02020603050405020304" pitchFamily="18" charset="0"/>
              </a:rPr>
              <a:t>Family Suite</a:t>
            </a:r>
            <a:r>
              <a:rPr lang="ja-JP" altLang="en-US" sz="1000" dirty="0">
                <a:latin typeface="游ゴシック" panose="020B0400000000000000" pitchFamily="50" charset="-128"/>
                <a:ea typeface="游ゴシック" panose="020B0400000000000000" pitchFamily="50" charset="-128"/>
                <a:cs typeface="Times New Roman" panose="02020603050405020304" pitchFamily="18" charset="0"/>
              </a:rPr>
              <a:t>を実際に作っている設計士、さらにはインテリアコーディネーターの視点から、対話が生まれる家をどうやってつくっていくのかを考えていきます。</a:t>
            </a:r>
            <a:endParaRPr lang="ja-JP" altLang="ja-JP" sz="10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7" name="Google Shape;97;p1">
            <a:extLst>
              <a:ext uri="{FF2B5EF4-FFF2-40B4-BE49-F238E27FC236}">
                <a16:creationId xmlns:a16="http://schemas.microsoft.com/office/drawing/2014/main" id="{758A93A2-5400-41DB-AF96-33161FB2ACC2}"/>
              </a:ext>
            </a:extLst>
          </p:cNvPr>
          <p:cNvSpPr txBox="1"/>
          <p:nvPr/>
        </p:nvSpPr>
        <p:spPr>
          <a:xfrm>
            <a:off x="2215376" y="1603570"/>
            <a:ext cx="4442535" cy="886356"/>
          </a:xfrm>
          <a:prstGeom prst="rect">
            <a:avLst/>
          </a:prstGeom>
          <a:noFill/>
          <a:ln>
            <a:noFill/>
          </a:ln>
        </p:spPr>
        <p:txBody>
          <a:bodyPr spcFirstLastPara="1" wrap="square" lIns="91425" tIns="45700" rIns="91425" bIns="45700" anchor="t" anchorCtr="0">
            <a:spAutoFit/>
          </a:bodyPr>
          <a:lstStyle/>
          <a:p>
            <a:pPr algn="l">
              <a:lnSpc>
                <a:spcPct val="120000"/>
              </a:lnSpc>
            </a:pPr>
            <a:r>
              <a:rPr lang="ja-JP" altLang="ja-JP" sz="1100" b="1"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100" b="1" kern="100" dirty="0">
                <a:latin typeface="游ゴシック" panose="020B0400000000000000" pitchFamily="50" charset="-128"/>
                <a:ea typeface="游ゴシック" panose="020B0400000000000000" pitchFamily="50" charset="-128"/>
                <a:cs typeface="Times New Roman" panose="02020603050405020304" pitchFamily="18" charset="0"/>
              </a:rPr>
              <a:t>MAKO</a:t>
            </a:r>
            <a:r>
              <a:rPr lang="ja-JP" altLang="ja-JP" sz="1100" b="1"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＞インテリアコーディネーター</a:t>
            </a:r>
            <a:endParaRPr lang="ja-JP" altLang="ja-JP" sz="11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l">
              <a:lnSpc>
                <a:spcPct val="120000"/>
              </a:lnSpc>
            </a:pP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株式会社</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Laugh style</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代表。イベントや展示場でのセミナー講師の他、各誌執筆監修も多数行う。日テレ</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ヒルナンデス</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TBS『N</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スタ</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、フジテレビ</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めざましテレビ</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ほか、ラジオ・雑誌・</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WEB</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などに数多くのメディアに出演。監修記事も多数。現在、住宅だけでなくキャンピングカーのデザイナーとしても活躍中。</a:t>
            </a:r>
            <a:endParaRPr lang="ja-JP" altLang="ja-JP" sz="8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8" name="Google Shape;97;p1">
            <a:extLst>
              <a:ext uri="{FF2B5EF4-FFF2-40B4-BE49-F238E27FC236}">
                <a16:creationId xmlns:a16="http://schemas.microsoft.com/office/drawing/2014/main" id="{BE6A9AA3-DEED-48CD-8401-154FC4CF449E}"/>
              </a:ext>
            </a:extLst>
          </p:cNvPr>
          <p:cNvSpPr txBox="1"/>
          <p:nvPr/>
        </p:nvSpPr>
        <p:spPr>
          <a:xfrm>
            <a:off x="162878" y="3481953"/>
            <a:ext cx="6530340" cy="430847"/>
          </a:xfrm>
          <a:prstGeom prst="rect">
            <a:avLst/>
          </a:prstGeom>
          <a:noFill/>
          <a:ln>
            <a:noFill/>
          </a:ln>
        </p:spPr>
        <p:txBody>
          <a:bodyPr spcFirstLastPara="1" wrap="square" lIns="91425" tIns="45700" rIns="91425" bIns="45700" anchor="t" anchorCtr="0">
            <a:spAutoFit/>
          </a:bodyPr>
          <a:lstStyle/>
          <a:p>
            <a:pPr algn="just">
              <a:lnSpc>
                <a:spcPct val="100000"/>
              </a:lnSpc>
            </a:pPr>
            <a:r>
              <a:rPr lang="en-US" altLang="ja-JP" sz="1100" b="1" u="sng" dirty="0">
                <a:latin typeface="游ゴシック" panose="020B0400000000000000" pitchFamily="50" charset="-128"/>
                <a:ea typeface="游ゴシック" panose="020B0400000000000000" pitchFamily="50" charset="-128"/>
                <a:cs typeface="Times New Roman" panose="02020603050405020304" pitchFamily="18" charset="0"/>
              </a:rPr>
              <a:t>【4</a:t>
            </a:r>
            <a:r>
              <a:rPr lang="ja-JP" altLang="ja-JP" sz="1100" b="1" u="sng" dirty="0">
                <a:effectLst/>
                <a:latin typeface="游ゴシック" panose="020B0400000000000000" pitchFamily="50" charset="-128"/>
                <a:ea typeface="游ゴシック" panose="020B0400000000000000" pitchFamily="50" charset="-128"/>
                <a:cs typeface="Times New Roman" panose="02020603050405020304" pitchFamily="18" charset="0"/>
              </a:rPr>
              <a:t>限目】</a:t>
            </a:r>
            <a:r>
              <a:rPr lang="ja-JP" altLang="en-US" sz="1100" b="1" u="sng" kern="100" dirty="0">
                <a:effectLst/>
                <a:latin typeface="游ゴシック" panose="020B0400000000000000" pitchFamily="50" charset="-128"/>
                <a:ea typeface="游ゴシック" panose="020B0400000000000000" pitchFamily="50" charset="-128"/>
              </a:rPr>
              <a:t>意外と知らない家づくりの「土地」と「お金」</a:t>
            </a:r>
            <a:endParaRPr lang="en-US" altLang="ja-JP" sz="1100" b="1" u="sng" kern="100" dirty="0">
              <a:effectLst/>
              <a:latin typeface="游ゴシック" panose="020B0400000000000000" pitchFamily="50" charset="-128"/>
              <a:ea typeface="游ゴシック" panose="020B0400000000000000" pitchFamily="50" charset="-128"/>
            </a:endParaRPr>
          </a:p>
          <a:p>
            <a:pPr algn="just">
              <a:lnSpc>
                <a:spcPct val="100000"/>
              </a:lnSpc>
            </a:pPr>
            <a:r>
              <a:rPr lang="ja-JP" altLang="en-US" sz="1100" b="1" u="sng" kern="100" dirty="0">
                <a:effectLst/>
                <a:latin typeface="游ゴシック" panose="020B0400000000000000" pitchFamily="50" charset="-128"/>
                <a:ea typeface="游ゴシック" panose="020B0400000000000000" pitchFamily="50" charset="-128"/>
              </a:rPr>
              <a:t>～つまづきやすい「土地」と「お金」を徹底解説～</a:t>
            </a:r>
            <a:endParaRPr lang="ja-JP" altLang="ja-JP" sz="1100" b="1" u="sng"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0" name="Google Shape;97;p1">
            <a:extLst>
              <a:ext uri="{FF2B5EF4-FFF2-40B4-BE49-F238E27FC236}">
                <a16:creationId xmlns:a16="http://schemas.microsoft.com/office/drawing/2014/main" id="{14A9EBB5-AB67-4CEE-8B7D-261963CB25DA}"/>
              </a:ext>
            </a:extLst>
          </p:cNvPr>
          <p:cNvSpPr txBox="1"/>
          <p:nvPr/>
        </p:nvSpPr>
        <p:spPr>
          <a:xfrm>
            <a:off x="162878" y="3922525"/>
            <a:ext cx="6530340" cy="400069"/>
          </a:xfrm>
          <a:prstGeom prst="rect">
            <a:avLst/>
          </a:prstGeom>
          <a:noFill/>
          <a:ln>
            <a:noFill/>
          </a:ln>
        </p:spPr>
        <p:txBody>
          <a:bodyPr spcFirstLastPara="1" wrap="square" lIns="91425" tIns="45700" rIns="91425" bIns="45700" anchor="t" anchorCtr="0">
            <a:spAutoFit/>
          </a:bodyPr>
          <a:lstStyle/>
          <a:p>
            <a:pPr>
              <a:buSzPts val="1000"/>
            </a:pPr>
            <a:r>
              <a:rPr lang="ja-JP" altLang="en-US" sz="1000" kern="100" dirty="0">
                <a:effectLst/>
                <a:latin typeface="游ゴシック" panose="020B0400000000000000" pitchFamily="50" charset="-128"/>
                <a:ea typeface="游ゴシック" panose="020B0400000000000000" pitchFamily="50" charset="-128"/>
                <a:cs typeface="Times New Roman" panose="02020603050405020304" pitchFamily="18" charset="0"/>
              </a:rPr>
              <a:t>土地の探し方を積水ハウスの現場の営業から実践的に、お金のプロのファイナンシャルプランナーさんから家づくりのお金に関して解説していただきます。</a:t>
            </a:r>
            <a:endParaRPr lang="ja-JP" altLang="ja-JP" sz="10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1" name="Google Shape;97;p1">
            <a:extLst>
              <a:ext uri="{FF2B5EF4-FFF2-40B4-BE49-F238E27FC236}">
                <a16:creationId xmlns:a16="http://schemas.microsoft.com/office/drawing/2014/main" id="{2CF03CEF-5E2D-4947-BAD3-A516485C4431}"/>
              </a:ext>
            </a:extLst>
          </p:cNvPr>
          <p:cNvSpPr txBox="1"/>
          <p:nvPr/>
        </p:nvSpPr>
        <p:spPr>
          <a:xfrm>
            <a:off x="2215376" y="4391098"/>
            <a:ext cx="4483873" cy="1181822"/>
          </a:xfrm>
          <a:prstGeom prst="rect">
            <a:avLst/>
          </a:prstGeom>
          <a:noFill/>
          <a:ln>
            <a:noFill/>
          </a:ln>
        </p:spPr>
        <p:txBody>
          <a:bodyPr spcFirstLastPara="1" wrap="square" lIns="91425" tIns="45700" rIns="91425" bIns="45700" anchor="t" anchorCtr="0">
            <a:spAutoFit/>
          </a:bodyPr>
          <a:lstStyle/>
          <a:p>
            <a:pPr>
              <a:lnSpc>
                <a:spcPct val="120000"/>
              </a:lnSpc>
            </a:pPr>
            <a:r>
              <a:rPr lang="ja-JP" altLang="ja-JP" sz="1100" b="1"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＜北野琴奈＞</a:t>
            </a:r>
            <a:r>
              <a:rPr lang="ja-JP" altLang="en-US" sz="900" b="1"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ファイナンシャル・プランナー（日本</a:t>
            </a:r>
            <a:r>
              <a:rPr lang="en-US" altLang="ja-JP" sz="900" b="1"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FP</a:t>
            </a:r>
            <a:r>
              <a:rPr lang="ja-JP" altLang="en-US" sz="900" b="1"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協会認定 </a:t>
            </a:r>
            <a:r>
              <a:rPr lang="en-US" altLang="ja-JP" sz="900" b="1" kern="100" dirty="0">
                <a:latin typeface="游ゴシック" panose="020B0400000000000000" pitchFamily="50" charset="-128"/>
                <a:ea typeface="游ゴシック" panose="020B0400000000000000" pitchFamily="50" charset="-128"/>
                <a:cs typeface="Times New Roman" panose="02020603050405020304" pitchFamily="18" charset="0"/>
              </a:rPr>
              <a:t>CFP</a:t>
            </a:r>
            <a:r>
              <a:rPr lang="en-US" altLang="ja-JP" sz="900" b="1"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900" b="1"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認定者）</a:t>
            </a:r>
            <a:endParaRPr lang="ja-JP" altLang="ja-JP" sz="11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nSpc>
                <a:spcPct val="120000"/>
              </a:lnSpc>
            </a:pP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1974</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年北海道生まれ。津田塾大学卒業後、会社員を経て独立。実践型ＦＰとして資産運用、住宅、不動産投資・賃貸経営などに関する講演、執筆、コンサルティング等を行う。会社員の頃、資産運用の大切さを実感し、ファイナンシャル・プランナーの上級資格である、国際ライセンスＣＦＰ</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資格を取得。同時に不動産投資・経営をはじめ、東京を中心に賃貸住宅を保有。米国での賃貸経営も手がける。</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BS</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ジャパン「日経モーニングプラス」、日経</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CNBC</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「不動産投資</a:t>
            </a:r>
            <a:r>
              <a:rPr lang="en-US" altLang="ja-JP" sz="800" kern="100" dirty="0" err="1">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AtoZ</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」等にコメンテーターとして出演。その他メディア出演・取材協力多数。</a:t>
            </a:r>
            <a:endParaRPr lang="ja-JP" altLang="ja-JP" sz="8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8" name="図 7" descr="白いシャツを着ている女性&#10;&#10;自動的に生成された説明">
            <a:extLst>
              <a:ext uri="{FF2B5EF4-FFF2-40B4-BE49-F238E27FC236}">
                <a16:creationId xmlns:a16="http://schemas.microsoft.com/office/drawing/2014/main" id="{2D99946D-8076-4C85-BBBD-42141818FD87}"/>
              </a:ext>
            </a:extLst>
          </p:cNvPr>
          <p:cNvPicPr>
            <a:picLocks noChangeAspect="1"/>
          </p:cNvPicPr>
          <p:nvPr/>
        </p:nvPicPr>
        <p:blipFill>
          <a:blip r:embed="rId3"/>
          <a:stretch>
            <a:fillRect/>
          </a:stretch>
        </p:blipFill>
        <p:spPr>
          <a:xfrm>
            <a:off x="889725" y="4445523"/>
            <a:ext cx="1199904" cy="1460315"/>
          </a:xfrm>
          <a:prstGeom prst="rect">
            <a:avLst/>
          </a:prstGeom>
        </p:spPr>
      </p:pic>
      <p:sp>
        <p:nvSpPr>
          <p:cNvPr id="52" name="Google Shape;97;p1">
            <a:extLst>
              <a:ext uri="{FF2B5EF4-FFF2-40B4-BE49-F238E27FC236}">
                <a16:creationId xmlns:a16="http://schemas.microsoft.com/office/drawing/2014/main" id="{58D576E4-BA95-48EE-8C19-116B7C336876}"/>
              </a:ext>
            </a:extLst>
          </p:cNvPr>
          <p:cNvSpPr txBox="1"/>
          <p:nvPr/>
        </p:nvSpPr>
        <p:spPr>
          <a:xfrm>
            <a:off x="162878" y="6355129"/>
            <a:ext cx="6530340" cy="430847"/>
          </a:xfrm>
          <a:prstGeom prst="rect">
            <a:avLst/>
          </a:prstGeom>
          <a:noFill/>
          <a:ln>
            <a:noFill/>
          </a:ln>
        </p:spPr>
        <p:txBody>
          <a:bodyPr spcFirstLastPara="1" wrap="square" lIns="91425" tIns="45700" rIns="91425" bIns="45700" anchor="t" anchorCtr="0">
            <a:spAutoFit/>
          </a:bodyPr>
          <a:lstStyle/>
          <a:p>
            <a:pPr algn="just">
              <a:lnSpc>
                <a:spcPct val="100000"/>
              </a:lnSpc>
            </a:pPr>
            <a:r>
              <a:rPr lang="en-US" altLang="ja-JP" sz="1100" b="1" u="sng" dirty="0">
                <a:latin typeface="游ゴシック" panose="020B0400000000000000" pitchFamily="50" charset="-128"/>
                <a:ea typeface="游ゴシック" panose="020B0400000000000000" pitchFamily="50" charset="-128"/>
                <a:cs typeface="Times New Roman" panose="02020603050405020304" pitchFamily="18" charset="0"/>
              </a:rPr>
              <a:t>【5</a:t>
            </a:r>
            <a:r>
              <a:rPr lang="ja-JP" altLang="ja-JP" sz="1100" b="1" u="sng" dirty="0">
                <a:effectLst/>
                <a:latin typeface="游ゴシック" panose="020B0400000000000000" pitchFamily="50" charset="-128"/>
                <a:ea typeface="游ゴシック" panose="020B0400000000000000" pitchFamily="50" charset="-128"/>
                <a:cs typeface="Times New Roman" panose="02020603050405020304" pitchFamily="18" charset="0"/>
              </a:rPr>
              <a:t>限目</a:t>
            </a:r>
            <a:r>
              <a:rPr lang="en-US" altLang="ja-JP" sz="1100" b="1" u="sng"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100" b="1" u="sng" kern="100" dirty="0">
                <a:effectLst/>
                <a:latin typeface="游ゴシック" panose="020B0400000000000000" pitchFamily="50" charset="-128"/>
                <a:ea typeface="游ゴシック" panose="020B0400000000000000" pitchFamily="50" charset="-128"/>
                <a:cs typeface="Times New Roman" panose="02020603050405020304" pitchFamily="18" charset="0"/>
              </a:rPr>
              <a:t>戸建ての常識を覆す「ずっとお得」の秘密</a:t>
            </a:r>
            <a:endParaRPr lang="en-US" altLang="ja-JP" sz="1100" b="1" u="sng"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lnSpc>
                <a:spcPct val="100000"/>
              </a:lnSpc>
            </a:pPr>
            <a:r>
              <a:rPr lang="en-US" altLang="ja-JP" sz="1100" b="1" u="sng"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100" b="1" u="sng" kern="100" dirty="0">
                <a:effectLst/>
                <a:latin typeface="游ゴシック" panose="020B0400000000000000" pitchFamily="50" charset="-128"/>
                <a:ea typeface="游ゴシック" panose="020B0400000000000000" pitchFamily="50" charset="-128"/>
                <a:cs typeface="Times New Roman" panose="02020603050405020304" pitchFamily="18" charset="0"/>
              </a:rPr>
              <a:t>経済的</a:t>
            </a:r>
            <a:r>
              <a:rPr lang="ja-JP" altLang="en-US" sz="1100" b="1" u="sng" kern="100" dirty="0">
                <a:latin typeface="游ゴシック" panose="020B0400000000000000" pitchFamily="50" charset="-128"/>
                <a:ea typeface="游ゴシック" panose="020B0400000000000000" pitchFamily="50" charset="-128"/>
                <a:cs typeface="Times New Roman" panose="02020603050405020304" pitchFamily="18" charset="0"/>
              </a:rPr>
              <a:t>で、</a:t>
            </a:r>
            <a:r>
              <a:rPr lang="ja-JP" altLang="en-US" sz="1100" b="1" u="sng" kern="100" dirty="0">
                <a:effectLst/>
                <a:latin typeface="游ゴシック" panose="020B0400000000000000" pitchFamily="50" charset="-128"/>
                <a:ea typeface="游ゴシック" panose="020B0400000000000000" pitchFamily="50" charset="-128"/>
                <a:cs typeface="Times New Roman" panose="02020603050405020304" pitchFamily="18" charset="0"/>
              </a:rPr>
              <a:t>災害にも強い住まいづくり</a:t>
            </a:r>
            <a:r>
              <a:rPr lang="en-US" altLang="ja-JP" sz="1100" b="1" u="sng"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en-US" altLang="ja-JP" sz="1100" b="1" u="sng"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53" name="Google Shape;97;p1">
            <a:extLst>
              <a:ext uri="{FF2B5EF4-FFF2-40B4-BE49-F238E27FC236}">
                <a16:creationId xmlns:a16="http://schemas.microsoft.com/office/drawing/2014/main" id="{F8AC2825-CC99-4E13-B999-38B972B4974F}"/>
              </a:ext>
            </a:extLst>
          </p:cNvPr>
          <p:cNvSpPr txBox="1"/>
          <p:nvPr/>
        </p:nvSpPr>
        <p:spPr>
          <a:xfrm>
            <a:off x="162878" y="6835404"/>
            <a:ext cx="6530340" cy="707846"/>
          </a:xfrm>
          <a:prstGeom prst="rect">
            <a:avLst/>
          </a:prstGeom>
          <a:noFill/>
          <a:ln>
            <a:noFill/>
          </a:ln>
        </p:spPr>
        <p:txBody>
          <a:bodyPr spcFirstLastPara="1" wrap="square" lIns="91425" tIns="45700" rIns="91425" bIns="45700" anchor="t" anchorCtr="0">
            <a:spAutoFit/>
          </a:bodyPr>
          <a:lstStyle/>
          <a:p>
            <a:pPr>
              <a:buSzPts val="1000"/>
            </a:pPr>
            <a:r>
              <a:rPr lang="ja-JP" altLang="en-US" sz="1000" kern="100" dirty="0">
                <a:latin typeface="游ゴシック" panose="020B0400000000000000" pitchFamily="50" charset="-128"/>
                <a:ea typeface="游ゴシック" panose="020B0400000000000000" pitchFamily="50" charset="-128"/>
                <a:cs typeface="Times New Roman" panose="02020603050405020304" pitchFamily="18" charset="0"/>
              </a:rPr>
              <a:t>住宅購入は大きなお買い物。だからこそ考えたいのが経済性です。家は「建てて終わり」ではなく、完成してからの「ランニングコスト」も考えなければなりません。今は、人生</a:t>
            </a:r>
            <a:r>
              <a:rPr lang="en-US" altLang="ja-JP" sz="1000" kern="100" dirty="0">
                <a:latin typeface="游ゴシック" panose="020B0400000000000000" pitchFamily="50" charset="-128"/>
                <a:ea typeface="游ゴシック" panose="020B0400000000000000" pitchFamily="50" charset="-128"/>
                <a:cs typeface="Times New Roman" panose="02020603050405020304" pitchFamily="18" charset="0"/>
              </a:rPr>
              <a:t>100</a:t>
            </a:r>
            <a:r>
              <a:rPr lang="ja-JP" altLang="en-US" sz="1000" kern="100" dirty="0">
                <a:latin typeface="游ゴシック" panose="020B0400000000000000" pitchFamily="50" charset="-128"/>
                <a:ea typeface="游ゴシック" panose="020B0400000000000000" pitchFamily="50" charset="-128"/>
                <a:cs typeface="Times New Roman" panose="02020603050405020304" pitchFamily="18" charset="0"/>
              </a:rPr>
              <a:t>年時代。家族の成長を見守りながら「ずっとお得」で、災害にも強い住まいを叶える最新技術があります。「お得な家づくり」にまつわるトピックスをクイズとトークでお届けします。</a:t>
            </a:r>
            <a:endParaRPr lang="ja-JP" altLang="ja-JP" sz="10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54" name="Google Shape;97;p1">
            <a:extLst>
              <a:ext uri="{FF2B5EF4-FFF2-40B4-BE49-F238E27FC236}">
                <a16:creationId xmlns:a16="http://schemas.microsoft.com/office/drawing/2014/main" id="{97301F47-EB4E-46B3-9FC0-4BFBE97C250D}"/>
              </a:ext>
            </a:extLst>
          </p:cNvPr>
          <p:cNvSpPr txBox="1"/>
          <p:nvPr/>
        </p:nvSpPr>
        <p:spPr>
          <a:xfrm>
            <a:off x="2215376" y="7559998"/>
            <a:ext cx="4483873" cy="886356"/>
          </a:xfrm>
          <a:prstGeom prst="rect">
            <a:avLst/>
          </a:prstGeom>
          <a:noFill/>
          <a:ln>
            <a:noFill/>
          </a:ln>
        </p:spPr>
        <p:txBody>
          <a:bodyPr spcFirstLastPara="1" wrap="square" lIns="91425" tIns="45700" rIns="91425" bIns="45700" anchor="t" anchorCtr="0">
            <a:spAutoFit/>
          </a:bodyPr>
          <a:lstStyle/>
          <a:p>
            <a:pPr algn="l">
              <a:lnSpc>
                <a:spcPct val="120000"/>
              </a:lnSpc>
            </a:pPr>
            <a:r>
              <a:rPr lang="ja-JP" altLang="ja-JP" sz="1100" b="1"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100" b="1"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はなわ</a:t>
            </a:r>
            <a:r>
              <a:rPr lang="ja-JP" altLang="ja-JP" sz="1100" b="1"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900" b="1"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お笑い芸人・ミュージシャン</a:t>
            </a:r>
            <a:endParaRPr lang="ja-JP" altLang="ja-JP" sz="11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l">
              <a:lnSpc>
                <a:spcPct val="120000"/>
              </a:lnSpc>
            </a:pP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1976</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年</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7</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月</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20</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日生まれ、佐賀県出身。お笑い芸人として</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1995</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年に活動を始める。</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2003</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年には、ベースを弾きながら自身の出身地・佐賀県の“あるある”を歌った楽曲「佐賀県」がヒットし、同年の</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『NHK</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紅白歌合戦</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に出場。</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2017</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年に実話を元にした楽曲「お義父さん」をリリースし、日本レコード大賞企画賞を受賞。テレビやラジオ、ライブ、</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YouTube</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などで活躍している。</a:t>
            </a:r>
            <a:endParaRPr lang="ja-JP" altLang="ja-JP" sz="8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11" name="図 10" descr="ギターを弾いている男性&#10;&#10;自動的に生成された説明">
            <a:extLst>
              <a:ext uri="{FF2B5EF4-FFF2-40B4-BE49-F238E27FC236}">
                <a16:creationId xmlns:a16="http://schemas.microsoft.com/office/drawing/2014/main" id="{32DA4656-272F-40A7-81A7-C4E8069E9D70}"/>
              </a:ext>
            </a:extLst>
          </p:cNvPr>
          <p:cNvPicPr>
            <a:picLocks noChangeAspect="1"/>
          </p:cNvPicPr>
          <p:nvPr/>
        </p:nvPicPr>
        <p:blipFill>
          <a:blip r:embed="rId4"/>
          <a:stretch>
            <a:fillRect/>
          </a:stretch>
        </p:blipFill>
        <p:spPr>
          <a:xfrm>
            <a:off x="861730" y="7620760"/>
            <a:ext cx="1253990" cy="1880985"/>
          </a:xfrm>
          <a:prstGeom prst="rect">
            <a:avLst/>
          </a:prstGeom>
        </p:spPr>
      </p:pic>
      <p:pic>
        <p:nvPicPr>
          <p:cNvPr id="4" name="図 3" descr="カーテンの前にいる男の子&#10;&#10;自動的に生成された説明">
            <a:extLst>
              <a:ext uri="{FF2B5EF4-FFF2-40B4-BE49-F238E27FC236}">
                <a16:creationId xmlns:a16="http://schemas.microsoft.com/office/drawing/2014/main" id="{B0FC2A1A-E536-49EB-AC84-6C44BFF18607}"/>
              </a:ext>
            </a:extLst>
          </p:cNvPr>
          <p:cNvPicPr>
            <a:picLocks noChangeAspect="1"/>
          </p:cNvPicPr>
          <p:nvPr/>
        </p:nvPicPr>
        <p:blipFill rotWithShape="1">
          <a:blip r:embed="rId5"/>
          <a:srcRect l="17543" t="15057" r="32448" b="35054"/>
          <a:stretch/>
        </p:blipFill>
        <p:spPr>
          <a:xfrm>
            <a:off x="797710" y="1672238"/>
            <a:ext cx="1382030" cy="1425551"/>
          </a:xfrm>
          <a:prstGeom prst="rect">
            <a:avLst/>
          </a:prstGeom>
        </p:spPr>
      </p:pic>
      <p:sp>
        <p:nvSpPr>
          <p:cNvPr id="14" name="テキスト ボックス 29">
            <a:extLst>
              <a:ext uri="{FF2B5EF4-FFF2-40B4-BE49-F238E27FC236}">
                <a16:creationId xmlns:a16="http://schemas.microsoft.com/office/drawing/2014/main" id="{65ADA8DC-1289-4665-AA3F-6275DD9110C4}"/>
              </a:ext>
            </a:extLst>
          </p:cNvPr>
          <p:cNvSpPr txBox="1"/>
          <p:nvPr/>
        </p:nvSpPr>
        <p:spPr>
          <a:xfrm>
            <a:off x="162878" y="257058"/>
            <a:ext cx="6532245" cy="307777"/>
          </a:xfrm>
          <a:prstGeom prst="rect">
            <a:avLst/>
          </a:prstGeom>
          <a:solidFill>
            <a:schemeClr val="tx1"/>
          </a:solidFill>
        </p:spPr>
        <p:txBody>
          <a:bodyPr wrap="square" rtlCol="0">
            <a:spAutoFit/>
          </a:bodyPr>
          <a:lstStyle/>
          <a:p>
            <a:pPr algn="just"/>
            <a:r>
              <a:rPr lang="ja-JP" altLang="en-US" b="1" kern="1200" spc="20" dirty="0">
                <a:solidFill>
                  <a:srgbClr val="FFFFFF"/>
                </a:solidFill>
                <a:effectLst/>
                <a:latin typeface="游ゴシック" panose="020B0400000000000000" pitchFamily="50" charset="-128"/>
                <a:ea typeface="游ゴシック" panose="020B0400000000000000" pitchFamily="50" charset="-128"/>
                <a:cs typeface="Times New Roman" panose="02020603050405020304" pitchFamily="18" charset="0"/>
              </a:rPr>
              <a:t>イベントプログラム・ゲスト情報（</a:t>
            </a:r>
            <a:r>
              <a:rPr lang="en-US" altLang="ja-JP" b="1" kern="1200" spc="20" dirty="0">
                <a:solidFill>
                  <a:srgbClr val="FFFFFF"/>
                </a:solidFill>
                <a:effectLst/>
                <a:latin typeface="游ゴシック" panose="020B0400000000000000" pitchFamily="50" charset="-128"/>
                <a:ea typeface="游ゴシック" panose="020B0400000000000000" pitchFamily="50" charset="-128"/>
                <a:cs typeface="Times New Roman" panose="02020603050405020304" pitchFamily="18" charset="0"/>
              </a:rPr>
              <a:t>2/2</a:t>
            </a:r>
            <a:r>
              <a:rPr lang="ja-JP" altLang="en-US" b="1" kern="1200" spc="20" dirty="0">
                <a:solidFill>
                  <a:srgbClr val="FFFFFF"/>
                </a:solidFill>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3310906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15" name="テキスト ボックス 29">
            <a:extLst>
              <a:ext uri="{FF2B5EF4-FFF2-40B4-BE49-F238E27FC236}">
                <a16:creationId xmlns:a16="http://schemas.microsoft.com/office/drawing/2014/main" id="{E8464D49-C412-43CB-B96E-11ADD46D4431}"/>
              </a:ext>
            </a:extLst>
          </p:cNvPr>
          <p:cNvSpPr txBox="1"/>
          <p:nvPr/>
        </p:nvSpPr>
        <p:spPr>
          <a:xfrm>
            <a:off x="162878" y="257058"/>
            <a:ext cx="6532245" cy="307777"/>
          </a:xfrm>
          <a:prstGeom prst="rect">
            <a:avLst/>
          </a:prstGeom>
          <a:solidFill>
            <a:schemeClr val="tx1"/>
          </a:solidFill>
        </p:spPr>
        <p:txBody>
          <a:bodyPr wrap="square" rtlCol="0">
            <a:spAutoFit/>
          </a:bodyPr>
          <a:lstStyle/>
          <a:p>
            <a:pPr algn="just"/>
            <a:r>
              <a:rPr lang="ja-JP" altLang="en-US" b="1" kern="1200" spc="20" dirty="0">
                <a:solidFill>
                  <a:srgbClr val="FFFFFF"/>
                </a:solidFill>
                <a:latin typeface="游ゴシック" panose="020B0400000000000000" pitchFamily="50" charset="-128"/>
                <a:ea typeface="游ゴシック" panose="020B0400000000000000" pitchFamily="50" charset="-128"/>
                <a:cs typeface="Times New Roman" panose="02020603050405020304" pitchFamily="18" charset="0"/>
              </a:rPr>
              <a:t>イベント</a:t>
            </a:r>
            <a:r>
              <a:rPr lang="ja-JP" altLang="en-US" b="1" kern="1200" spc="20" dirty="0">
                <a:solidFill>
                  <a:srgbClr val="FFFFFF"/>
                </a:solidFill>
                <a:effectLst/>
                <a:latin typeface="游ゴシック" panose="020B0400000000000000" pitchFamily="50" charset="-128"/>
                <a:ea typeface="游ゴシック" panose="020B0400000000000000" pitchFamily="50" charset="-128"/>
                <a:cs typeface="Times New Roman" panose="02020603050405020304" pitchFamily="18" charset="0"/>
              </a:rPr>
              <a:t>ナビゲーター</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9" name="Google Shape;110;p1">
            <a:extLst>
              <a:ext uri="{FF2B5EF4-FFF2-40B4-BE49-F238E27FC236}">
                <a16:creationId xmlns:a16="http://schemas.microsoft.com/office/drawing/2014/main" id="{CAB62C9F-95C5-41C6-B763-600FD8E1DD65}"/>
              </a:ext>
            </a:extLst>
          </p:cNvPr>
          <p:cNvSpPr txBox="1"/>
          <p:nvPr/>
        </p:nvSpPr>
        <p:spPr>
          <a:xfrm>
            <a:off x="268923" y="2960425"/>
            <a:ext cx="6320155" cy="1090032"/>
          </a:xfrm>
          <a:prstGeom prst="rect">
            <a:avLst/>
          </a:prstGeom>
          <a:noFill/>
          <a:ln w="9525" cap="flat" cmpd="sng">
            <a:solidFill>
              <a:srgbClr val="000000"/>
            </a:solidFill>
            <a:prstDash val="solid"/>
            <a:round/>
            <a:headEnd type="none" w="sm" len="sm"/>
            <a:tailEnd type="none" w="sm" len="sm"/>
          </a:ln>
        </p:spPr>
        <p:txBody>
          <a:bodyPr spcFirstLastPara="1" wrap="square" lIns="0" tIns="73650" rIns="0" bIns="0" anchor="t" anchorCtr="0">
            <a:spAutoFit/>
          </a:bodyPr>
          <a:lstStyle/>
          <a:p>
            <a:pPr marL="0" marR="0" lvl="0" indent="0" algn="ctr" rtl="0">
              <a:lnSpc>
                <a:spcPct val="120000"/>
              </a:lnSpc>
              <a:spcBef>
                <a:spcPts val="0"/>
              </a:spcBef>
              <a:spcAft>
                <a:spcPts val="0"/>
              </a:spcAft>
              <a:buClr>
                <a:srgbClr val="000000"/>
              </a:buClr>
              <a:buSzPts val="900"/>
              <a:buFont typeface="Arial"/>
              <a:buNone/>
            </a:pPr>
            <a:endParaRPr lang="en-US" altLang="ja-JP" sz="500" b="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endParaRPr>
          </a:p>
          <a:p>
            <a:pPr marL="0" marR="0" lvl="0" indent="0" algn="ctr" rtl="0">
              <a:lnSpc>
                <a:spcPct val="120000"/>
              </a:lnSpc>
              <a:spcBef>
                <a:spcPts val="0"/>
              </a:spcBef>
              <a:spcAft>
                <a:spcPts val="0"/>
              </a:spcAft>
              <a:buClr>
                <a:srgbClr val="000000"/>
              </a:buClr>
              <a:buSzPts val="900"/>
              <a:buFont typeface="Arial"/>
              <a:buNone/>
            </a:pPr>
            <a:r>
              <a:rPr lang="ja-JP" sz="1000" b="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【本件に関する報道関係者向け連絡先】 </a:t>
            </a:r>
            <a:endParaRPr lang="en-US" altLang="ja-JP" sz="1000" b="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endParaRPr>
          </a:p>
          <a:p>
            <a:pPr marL="0" marR="0" lvl="0" indent="0" algn="ctr" rtl="0">
              <a:lnSpc>
                <a:spcPct val="120000"/>
              </a:lnSpc>
              <a:spcBef>
                <a:spcPts val="0"/>
              </a:spcBef>
              <a:spcAft>
                <a:spcPts val="0"/>
              </a:spcAft>
              <a:buClr>
                <a:srgbClr val="000000"/>
              </a:buClr>
              <a:buSzPts val="900"/>
              <a:buFont typeface="Arial"/>
              <a:buNone/>
            </a:pPr>
            <a:endParaRPr sz="500" b="0" i="0" u="none" strike="noStrike" cap="none" dirty="0">
              <a:solidFill>
                <a:srgbClr val="000000"/>
              </a:solidFill>
              <a:latin typeface="游ゴシック" panose="020B0400000000000000" pitchFamily="50" charset="-128"/>
              <a:ea typeface="游ゴシック" panose="020B0400000000000000" pitchFamily="50" charset="-128"/>
              <a:sym typeface="Arial"/>
            </a:endParaRPr>
          </a:p>
          <a:p>
            <a:pPr algn="ctr">
              <a:lnSpc>
                <a:spcPct val="120000"/>
              </a:lnSpc>
              <a:tabLst>
                <a:tab pos="2700020" algn="ctr"/>
                <a:tab pos="5400040" algn="r"/>
              </a:tabLst>
            </a:pPr>
            <a:r>
              <a:rPr lang="ja-JP" altLang="ja-JP" sz="1000" kern="100" dirty="0">
                <a:effectLst/>
                <a:latin typeface="游ゴシック" panose="020B0400000000000000" pitchFamily="50" charset="-128"/>
                <a:ea typeface="游ゴシック" panose="020B0400000000000000" pitchFamily="50" charset="-128"/>
                <a:cs typeface="Times New Roman" panose="02020603050405020304" pitchFamily="18" charset="0"/>
              </a:rPr>
              <a:t>積水ハウス「</a:t>
            </a:r>
            <a:r>
              <a:rPr lang="en-US" altLang="ja-JP" sz="1000" kern="100" dirty="0">
                <a:effectLst/>
                <a:latin typeface="游ゴシック" panose="020B0400000000000000" pitchFamily="50" charset="-128"/>
                <a:ea typeface="游ゴシック" panose="020B0400000000000000" pitchFamily="50" charset="-128"/>
                <a:cs typeface="Times New Roman" panose="02020603050405020304" pitchFamily="18" charset="0"/>
              </a:rPr>
              <a:t>SEKISUI HOUSE DAY vol.01</a:t>
            </a:r>
            <a:r>
              <a:rPr lang="ja-JP" altLang="ja-JP" sz="10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000" kern="100" dirty="0">
                <a:effectLst/>
                <a:latin typeface="游ゴシック" panose="020B0400000000000000" pitchFamily="50" charset="-128"/>
                <a:ea typeface="游ゴシック" panose="020B0400000000000000" pitchFamily="50" charset="-128"/>
                <a:cs typeface="Times New Roman" panose="02020603050405020304" pitchFamily="18" charset="0"/>
              </a:rPr>
              <a:t>PR</a:t>
            </a:r>
            <a:r>
              <a:rPr lang="ja-JP" altLang="ja-JP" sz="1000" kern="100" dirty="0">
                <a:effectLst/>
                <a:latin typeface="游ゴシック" panose="020B0400000000000000" pitchFamily="50" charset="-128"/>
                <a:ea typeface="游ゴシック" panose="020B0400000000000000" pitchFamily="50" charset="-128"/>
                <a:cs typeface="Times New Roman" panose="02020603050405020304" pitchFamily="18" charset="0"/>
              </a:rPr>
              <a:t>事務局</a:t>
            </a:r>
            <a:r>
              <a:rPr lang="en-US" altLang="ja-JP" sz="10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000" kern="100" dirty="0">
                <a:effectLst/>
                <a:latin typeface="游ゴシック" panose="020B0400000000000000" pitchFamily="50" charset="-128"/>
                <a:ea typeface="游ゴシック" panose="020B0400000000000000" pitchFamily="50" charset="-128"/>
                <a:cs typeface="Times New Roman" panose="02020603050405020304" pitchFamily="18" charset="0"/>
              </a:rPr>
              <a:t>株式会社マテリアル内</a:t>
            </a:r>
            <a:r>
              <a:rPr lang="en-US" altLang="ja-JP" sz="10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altLang="ja-JP" sz="10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lnSpc>
                <a:spcPct val="120000"/>
              </a:lnSpc>
              <a:tabLst>
                <a:tab pos="2700020" algn="ctr"/>
                <a:tab pos="5400040" algn="r"/>
              </a:tabLst>
            </a:pPr>
            <a:r>
              <a:rPr lang="en-US" altLang="ja-JP" sz="1000" kern="100" dirty="0">
                <a:effectLst/>
                <a:latin typeface="游ゴシック" panose="020B0400000000000000" pitchFamily="50" charset="-128"/>
                <a:ea typeface="游ゴシック" panose="020B0400000000000000" pitchFamily="50" charset="-128"/>
                <a:cs typeface="Times New Roman" panose="02020603050405020304" pitchFamily="18" charset="0"/>
              </a:rPr>
              <a:t>TEL:03-5459-5490 / FAX:03-5459-5491 </a:t>
            </a:r>
            <a:r>
              <a:rPr lang="ja-JP" altLang="ja-JP" sz="1000" kern="100" dirty="0">
                <a:effectLst/>
                <a:latin typeface="游ゴシック" panose="020B0400000000000000" pitchFamily="50" charset="-128"/>
                <a:ea typeface="游ゴシック" panose="020B0400000000000000" pitchFamily="50" charset="-128"/>
                <a:cs typeface="Times New Roman" panose="02020603050405020304" pitchFamily="18" charset="0"/>
              </a:rPr>
              <a:t>メール</a:t>
            </a:r>
            <a:r>
              <a:rPr lang="en-US" altLang="ja-JP" sz="1000" kern="100" dirty="0">
                <a:effectLst/>
                <a:latin typeface="游ゴシック" panose="020B0400000000000000" pitchFamily="50" charset="-128"/>
                <a:ea typeface="游ゴシック" panose="020B0400000000000000" pitchFamily="50" charset="-128"/>
                <a:cs typeface="Times New Roman" panose="02020603050405020304" pitchFamily="18" charset="0"/>
              </a:rPr>
              <a:t>:sekisuihouse_pr@materialpr.jp</a:t>
            </a:r>
            <a:endParaRPr lang="ja-JP" altLang="ja-JP" sz="10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lnSpc>
                <a:spcPct val="120000"/>
              </a:lnSpc>
            </a:pPr>
            <a:r>
              <a:rPr lang="ja-JP" altLang="ja-JP" sz="10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［担当］寺田：</a:t>
            </a:r>
            <a:r>
              <a:rPr lang="en-US" altLang="ja-JP" sz="10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070-7789-2806</a:t>
            </a:r>
            <a:r>
              <a:rPr lang="ja-JP" altLang="ja-JP" sz="10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　甲斐：</a:t>
            </a:r>
            <a:r>
              <a:rPr lang="en-US" altLang="ja-JP" sz="10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070-7789-2793</a:t>
            </a:r>
          </a:p>
          <a:p>
            <a:pPr algn="ctr">
              <a:lnSpc>
                <a:spcPct val="120000"/>
              </a:lnSpc>
            </a:pPr>
            <a:endParaRPr lang="ja-JP" altLang="ja-JP" sz="5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4" name="図 3" descr="白いシャツを着ている女性&#10;&#10;自動的に生成された説明">
            <a:extLst>
              <a:ext uri="{FF2B5EF4-FFF2-40B4-BE49-F238E27FC236}">
                <a16:creationId xmlns:a16="http://schemas.microsoft.com/office/drawing/2014/main" id="{761C045D-7415-4995-8FB2-254485F6DEC3}"/>
              </a:ext>
            </a:extLst>
          </p:cNvPr>
          <p:cNvPicPr>
            <a:picLocks noChangeAspect="1"/>
          </p:cNvPicPr>
          <p:nvPr/>
        </p:nvPicPr>
        <p:blipFill>
          <a:blip r:embed="rId3"/>
          <a:stretch>
            <a:fillRect/>
          </a:stretch>
        </p:blipFill>
        <p:spPr>
          <a:xfrm>
            <a:off x="845140" y="897991"/>
            <a:ext cx="1289073" cy="1729278"/>
          </a:xfrm>
          <a:prstGeom prst="rect">
            <a:avLst/>
          </a:prstGeom>
        </p:spPr>
      </p:pic>
      <p:sp>
        <p:nvSpPr>
          <p:cNvPr id="25" name="Google Shape;97;p1">
            <a:extLst>
              <a:ext uri="{FF2B5EF4-FFF2-40B4-BE49-F238E27FC236}">
                <a16:creationId xmlns:a16="http://schemas.microsoft.com/office/drawing/2014/main" id="{690582E6-87D5-4293-9197-B8A740CB4872}"/>
              </a:ext>
            </a:extLst>
          </p:cNvPr>
          <p:cNvSpPr txBox="1"/>
          <p:nvPr/>
        </p:nvSpPr>
        <p:spPr>
          <a:xfrm>
            <a:off x="2349679" y="913909"/>
            <a:ext cx="4194472" cy="886356"/>
          </a:xfrm>
          <a:prstGeom prst="rect">
            <a:avLst/>
          </a:prstGeom>
          <a:noFill/>
          <a:ln>
            <a:noFill/>
          </a:ln>
        </p:spPr>
        <p:txBody>
          <a:bodyPr spcFirstLastPara="1" wrap="square" lIns="91425" tIns="45700" rIns="91425" bIns="45700" anchor="t" anchorCtr="0">
            <a:spAutoFit/>
          </a:bodyPr>
          <a:lstStyle/>
          <a:p>
            <a:pPr algn="l">
              <a:lnSpc>
                <a:spcPct val="120000"/>
              </a:lnSpc>
            </a:pPr>
            <a:r>
              <a:rPr lang="ja-JP" altLang="ja-JP" sz="1100" b="1"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＜笹川友里＞</a:t>
            </a:r>
            <a:r>
              <a:rPr lang="ja-JP" altLang="ja-JP" sz="900" b="1"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アナウンサー</a:t>
            </a:r>
            <a:endParaRPr lang="ja-JP" altLang="ja-JP" sz="11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l">
              <a:lnSpc>
                <a:spcPct val="120000"/>
              </a:lnSpc>
            </a:pP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制作</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AD</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とアナウンサー二つの職種で８年間</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TBS</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テレビに在籍。その中で、物を作る楽しさと言葉で伝える重要性を強く感じ、</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2021</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年</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3</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月に</a:t>
            </a:r>
            <a:r>
              <a:rPr lang="en-US" altLang="ja-JP" sz="800" kern="100" dirty="0" err="1">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setten</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株式会社を立ち上げる。現在はラジオパーソナリティ、モデレーター、プロダクト開発やコミュニケーションマネジメント、光文社</a:t>
            </a:r>
            <a:r>
              <a:rPr lang="en-US" altLang="ja-JP"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『VERY』</a:t>
            </a:r>
            <a:r>
              <a:rPr lang="ja-JP" altLang="en-US" sz="80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の専属モデルとしても活動中。</a:t>
            </a:r>
            <a:endParaRPr lang="ja-JP" altLang="ja-JP" sz="8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2402210979"/>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C12455261084D34EB436BF2810255FB9" ma:contentTypeVersion="12" ma:contentTypeDescription="新しいドキュメントを作成します。" ma:contentTypeScope="" ma:versionID="4fb59da51627d2c7a78fed9aeb4f132e">
  <xsd:schema xmlns:xsd="http://www.w3.org/2001/XMLSchema" xmlns:xs="http://www.w3.org/2001/XMLSchema" xmlns:p="http://schemas.microsoft.com/office/2006/metadata/properties" xmlns:ns2="2563acbf-6f58-42b8-bb7a-8d7b41fec1fd" xmlns:ns3="b6250d0b-56f1-4c4d-af8b-d91898b6010d" targetNamespace="http://schemas.microsoft.com/office/2006/metadata/properties" ma:root="true" ma:fieldsID="c9a33197c385d2fad293681209f2f88d" ns2:_="" ns3:_="">
    <xsd:import namespace="2563acbf-6f58-42b8-bb7a-8d7b41fec1fd"/>
    <xsd:import namespace="b6250d0b-56f1-4c4d-af8b-d91898b6010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63acbf-6f58-42b8-bb7a-8d7b41fec1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250d0b-56f1-4c4d-af8b-d91898b6010d" elementFormDefault="qualified">
    <xsd:import namespace="http://schemas.microsoft.com/office/2006/documentManagement/types"/>
    <xsd:import namespace="http://schemas.microsoft.com/office/infopath/2007/PartnerControls"/>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BD47B8-9527-49C0-AC0D-C4952FDE95E0}">
  <ds:schemaRefs>
    <ds:schemaRef ds:uri="http://schemas.microsoft.com/sharepoint/v3/contenttype/forms"/>
  </ds:schemaRefs>
</ds:datastoreItem>
</file>

<file path=customXml/itemProps2.xml><?xml version="1.0" encoding="utf-8"?>
<ds:datastoreItem xmlns:ds="http://schemas.openxmlformats.org/officeDocument/2006/customXml" ds:itemID="{7FC67B31-6DF2-4A1D-8269-7D1FB124AB9C}">
  <ds:schemaRefs>
    <ds:schemaRef ds:uri="http://schemas.microsoft.com/office/2006/documentManagement/types"/>
    <ds:schemaRef ds:uri="http://purl.org/dc/elements/1.1/"/>
    <ds:schemaRef ds:uri="http://www.w3.org/XML/1998/namespace"/>
    <ds:schemaRef ds:uri="http://purl.org/dc/terms/"/>
    <ds:schemaRef ds:uri="http://schemas.microsoft.com/office/infopath/2007/PartnerControls"/>
    <ds:schemaRef ds:uri="2563acbf-6f58-42b8-bb7a-8d7b41fec1fd"/>
    <ds:schemaRef ds:uri="http://purl.org/dc/dcmitype/"/>
    <ds:schemaRef ds:uri="http://schemas.openxmlformats.org/package/2006/metadata/core-properties"/>
    <ds:schemaRef ds:uri="b6250d0b-56f1-4c4d-af8b-d91898b6010d"/>
    <ds:schemaRef ds:uri="http://schemas.microsoft.com/office/2006/metadata/properties"/>
  </ds:schemaRefs>
</ds:datastoreItem>
</file>

<file path=customXml/itemProps3.xml><?xml version="1.0" encoding="utf-8"?>
<ds:datastoreItem xmlns:ds="http://schemas.openxmlformats.org/officeDocument/2006/customXml" ds:itemID="{8D823C05-E781-48D2-988A-4BA85C2EE5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63acbf-6f58-42b8-bb7a-8d7b41fec1fd"/>
    <ds:schemaRef ds:uri="b6250d0b-56f1-4c4d-af8b-d91898b601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2362</TotalTime>
  <Words>1837</Words>
  <Application>Microsoft Office PowerPoint</Application>
  <PresentationFormat>A4 210 x 297 mm</PresentationFormat>
  <Paragraphs>95</Paragraphs>
  <Slides>4</Slides>
  <Notes>4</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4</vt:i4>
      </vt:variant>
    </vt:vector>
  </HeadingPairs>
  <TitlesOfParts>
    <vt:vector size="8" baseType="lpstr">
      <vt:lpstr>游ゴシック</vt:lpstr>
      <vt:lpstr>Arial</vt:lpstr>
      <vt:lpstr>Calibri</vt:lpstr>
      <vt:lpstr>標準デザイン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村松 亮</dc:creator>
  <cp:lastModifiedBy>原 健一郎 Kenichiro Hara</cp:lastModifiedBy>
  <cp:revision>148</cp:revision>
  <dcterms:modified xsi:type="dcterms:W3CDTF">2021-12-17T05:28:39Z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0x010100C12455261084D34EB436BF2810255FB9</vt:lpwstr>
  </property>
</Properties>
</file>