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080" y="1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29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44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7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7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20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3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71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28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45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7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23A-2E5A-6246-B289-D5B57584121D}" type="datetimeFigureOut">
              <a:rPr kumimoji="1" lang="ja-JP" altLang="en-US" smtClean="0"/>
              <a:t>2023/1/15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AC9C-4EB4-0946-B9C4-6E103BB9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6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obagni.jp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92598" y="2364914"/>
            <a:ext cx="6443825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共和レザー株式会社（本社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 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浜松市）のブランド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 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エシカルレザー</a:t>
            </a:r>
            <a:r>
              <a:rPr kumimoji="0"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Sobagni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（ソバニ）は、</a:t>
            </a:r>
            <a:r>
              <a:rPr lang="ja-JP" altLang="en-US" sz="1050" b="1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パンチングエシカルレザーを使用したミニ財布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を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2023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年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1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月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16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日（月）エシカルレザー</a:t>
            </a:r>
            <a:r>
              <a:rPr kumimoji="0"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Sobagni</a:t>
            </a:r>
            <a:r>
              <a:rPr kumimoji="0" lang="ja-JP" altLang="en-US" sz="105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本店で発売いたします。</a:t>
            </a:r>
            <a:endParaRPr kumimoji="0" lang="en-US" altLang="ja-JP" sz="1050" dirty="0"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https://</a:t>
            </a:r>
            <a:r>
              <a:rPr kumimoji="0"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sobagni.jp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/</a:t>
            </a:r>
            <a:r>
              <a:rPr kumimoji="0"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householdgoods</a:t>
            </a:r>
            <a:r>
              <a:rPr kumimoji="0"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/k5210wlt/</a:t>
            </a:r>
          </a:p>
          <a:p>
            <a:endParaRPr kumimoji="0"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en" altLang="ja-JP" sz="1050" b="0" i="0" dirty="0" err="1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は国内自社生産のアニマルフリーなエシカルレザーを使用</a:t>
            </a:r>
            <a:r>
              <a:rPr lang="ja-JP" altLang="en-US" sz="1050">
                <a:solidFill>
                  <a:srgbClr val="33333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しています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lang="en" altLang="ja-JP" sz="1050" dirty="0">
              <a:solidFill>
                <a:srgbClr val="33333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/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質感の高い、軽くて、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年以上加水分解の起きないとってもサスティナブルな素材です。水や汚れ、傷にもとっても強いため、日々のお手入れは基本不要です。イージーケアで角擦れしにくく、永い間ご愛用いただけます。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軽さは本革の約半分から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2/3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。見た目を裏切るその軽さにきっと驚かれると思います。</a:t>
            </a:r>
            <a:endParaRPr lang="en-US" altLang="ja-JP" sz="1050" b="0" i="0" dirty="0">
              <a:solidFill>
                <a:srgbClr val="333333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外側にカードが入る二つのポケット、中にも左右それぞれに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つずつのカードポケットがついています。</a:t>
            </a:r>
            <a:b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真ん中には小銭。広めにとったマチのおかげでお札もちゃんと入ります。鎖などが付けられる</a:t>
            </a:r>
            <a:r>
              <a:rPr lang="en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D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管も付けました。</a:t>
            </a:r>
            <a:b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お好きな鎖や、リール付きのホルダーなどを付ければ、バッグの中で迷子になりにくいし、ポケットに入れる派の男性にも安心です。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   </a:t>
            </a: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は、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1935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年（昭和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年）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日に創立した共和レザー株式会社から立ち上がったブランドです。</a:t>
            </a:r>
            <a:r>
              <a:rPr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では今話題の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SDG</a:t>
            </a:r>
            <a:r>
              <a:rPr lang="ja-JP" altLang="en-US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ｓ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を目指し、人にも、地球にも優しく、アニマルフリー素材でもある「エシカルレザー」を使用し様々な商品をみなさまにお届けしてまいります。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＊エシカルレザー</a:t>
            </a:r>
            <a:r>
              <a:rPr lang="en-US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のレザーとは？→公式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HP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をチェック！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  <a:hlinkClick r:id="rId2"/>
              </a:rPr>
              <a:t>https://sobagni.jp/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ー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ーー</a:t>
            </a:r>
            <a:r>
              <a:rPr lang="ja-JP" altLang="en-US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ーーーーーー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ー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会社概要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社名　共和レザー株式会社（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KYOWA LEATHER CLOTH CO., LTD.)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代表者取締役社長 花井幹雄　　本社所在地〒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430-8510 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静岡県浜松市南区東町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1876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番地</a:t>
            </a:r>
          </a:p>
          <a:p>
            <a:r>
              <a:rPr lang="en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公式サイト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  <a:hlinkClick r:id="rId2"/>
              </a:rPr>
              <a:t>https://sobagni.jp/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　楽天サイト　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https://</a:t>
            </a:r>
            <a:r>
              <a:rPr lang="en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www.rakuten.co.jp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</a:t>
            </a:r>
            <a:r>
              <a:rPr lang="en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メールアドレス  </a:t>
            </a:r>
            <a:r>
              <a:rPr lang="en" altLang="ja-JP" sz="105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sobagni@kyowale.co.jp</a:t>
            </a:r>
            <a:endParaRPr lang="en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本リリースのお問合わせは、ブランド企画部　中村まで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598" y="61555"/>
            <a:ext cx="1805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" charset="-128"/>
                <a:ea typeface="Meiryo" charset="-128"/>
                <a:cs typeface="Meiryo" charset="-128"/>
              </a:rPr>
              <a:t>報道関係者各位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latin typeface="Meiryo" charset="-128"/>
                <a:ea typeface="Meiryo" charset="-128"/>
                <a:cs typeface="Meiryo" charset="-128"/>
              </a:rPr>
              <a:t>プレスリリース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58151" y="315334"/>
            <a:ext cx="1407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effectLst/>
                <a:latin typeface="Meiryo" charset="-128"/>
                <a:ea typeface="Meiryo" charset="-128"/>
                <a:cs typeface="Meiryo" charset="-128"/>
              </a:rPr>
              <a:t>2023</a:t>
            </a:r>
            <a:r>
              <a:rPr kumimoji="0" lang="ja-JP" altLang="en-US" sz="120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kumimoji="0" lang="en-US" altLang="ja-JP" sz="1200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kumimoji="0" lang="ja-JP" altLang="en-US" sz="1200">
                <a:latin typeface="Meiryo" charset="-128"/>
                <a:ea typeface="Meiryo" charset="-128"/>
                <a:cs typeface="Meiryo" charset="-128"/>
              </a:rPr>
              <a:t>月</a:t>
            </a:r>
            <a:r>
              <a:rPr kumimoji="0" lang="en-US" altLang="ja-JP" sz="1200" dirty="0">
                <a:latin typeface="Meiryo" charset="-128"/>
                <a:ea typeface="Meiryo" charset="-128"/>
                <a:cs typeface="Meiryo" charset="-128"/>
              </a:rPr>
              <a:t>16</a:t>
            </a:r>
            <a:r>
              <a:rPr kumimoji="0" lang="ja-JP" altLang="en-US" sz="1200">
                <a:latin typeface="Meiryo" charset="-128"/>
                <a:ea typeface="Meiryo" charset="-128"/>
                <a:cs typeface="Meiryo" charset="-128"/>
              </a:rPr>
              <a:t>日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53634" y="1191964"/>
            <a:ext cx="3811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>
                <a:latin typeface="Meiryo" charset="-128"/>
                <a:ea typeface="Meiryo" charset="-128"/>
                <a:cs typeface="Meiryo" charset="-128"/>
              </a:rPr>
              <a:t>共和レザー</a:t>
            </a:r>
            <a:r>
              <a: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charset="-128"/>
                <a:ea typeface="Meiryo" charset="-128"/>
                <a:cs typeface="Meiryo" charset="-128"/>
              </a:rPr>
              <a:t>株式会社</a:t>
            </a:r>
            <a:endParaRPr kumimoji="0"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>
                <a:latin typeface="Meiryo" charset="-128"/>
                <a:ea typeface="Meiryo" charset="-128"/>
                <a:cs typeface="Meiryo" charset="-128"/>
              </a:rPr>
              <a:t>エシカルレザー</a:t>
            </a:r>
            <a:r>
              <a:rPr kumimoji="0" lang="en-US" altLang="ja-JP" sz="1200" dirty="0" err="1">
                <a:latin typeface="Meiryo" charset="-128"/>
                <a:ea typeface="Meiryo" charset="-128"/>
                <a:cs typeface="Meiryo" charset="-128"/>
              </a:rPr>
              <a:t>sobagni</a:t>
            </a:r>
            <a:r>
              <a: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Meiryo" charset="-128"/>
                <a:ea typeface="Meiryo" charset="-128"/>
                <a:cs typeface="Meiryo" charset="-128"/>
              </a:rPr>
              <a:t>ソバニ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1085" y="1788759"/>
            <a:ext cx="6297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b="1" i="0" u="none" strike="noStrike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b="1" i="0" u="none" strike="noStrike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新商品</a:t>
            </a:r>
            <a:r>
              <a:rPr lang="en-US" altLang="ja-JP" b="1" i="0" u="none" strike="noStrike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b="1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パンチングエシカルレザーを使用したミニ財布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2790DED-FA80-D14B-83B6-0BA5723472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21" y="675848"/>
            <a:ext cx="1423670" cy="447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D05F59-BE66-FEB8-AFB3-CF20898FCD00}"/>
              </a:ext>
            </a:extLst>
          </p:cNvPr>
          <p:cNvSpPr txBox="1"/>
          <p:nvPr/>
        </p:nvSpPr>
        <p:spPr>
          <a:xfrm>
            <a:off x="3557157" y="4855658"/>
            <a:ext cx="33008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生地感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	　　　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エシカルレザー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原産国（製造国）　　中国</a:t>
            </a:r>
            <a:endParaRPr lang="en-US" altLang="ja-JP" sz="1050" b="0" i="0" dirty="0">
              <a:solidFill>
                <a:srgbClr val="333333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素材	　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　国産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エシカルレザー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	　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　ONE </a:t>
            </a:r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SIZE</a:t>
            </a: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サイズ詳細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	　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本体　高さ：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85</a:t>
            </a:r>
            <a:r>
              <a:rPr lang="ja-JP" altLang="en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ｍｍ　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110</a:t>
            </a:r>
            <a:r>
              <a:rPr lang="ja-JP" altLang="en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ｍｍ　</a:t>
            </a:r>
            <a:endParaRPr lang="en-US" altLang="ja-JP" sz="1050" b="0" i="0" dirty="0">
              <a:solidFill>
                <a:srgbClr val="333333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>
                <a:solidFill>
                  <a:srgbClr val="33333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　　　　</a:t>
            </a:r>
            <a:r>
              <a:rPr lang="ja-JP" altLang="en-US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厚み　</a:t>
            </a:r>
            <a:r>
              <a:rPr lang="en-US" altLang="ja-JP" sz="1050" b="0" i="0" dirty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22</a:t>
            </a:r>
            <a:r>
              <a:rPr lang="ja-JP" altLang="en" sz="1050" b="0" i="0">
                <a:solidFill>
                  <a:srgbClr val="333333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  <a:endParaRPr lang="en-US" altLang="ja-JP" sz="1050" b="0" i="0" dirty="0">
              <a:solidFill>
                <a:srgbClr val="333333"/>
              </a:solidFill>
              <a:effectLst/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重さ	</a:t>
            </a:r>
            <a:r>
              <a:rPr lang="en-US" altLang="ja-JP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    74</a:t>
            </a:r>
            <a:r>
              <a:rPr lang="ja-JP" altLang="en-US" sz="1050">
                <a:latin typeface="Meiryo UI" panose="020B0604030504040204" pitchFamily="34" charset="-128"/>
                <a:ea typeface="Meiryo UI" panose="020B0604030504040204" pitchFamily="34" charset="-128"/>
              </a:rPr>
              <a:t>kg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ja-JP" altLang="en-US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クリーニング （又は、メンテナンス）	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汚れた場合は、水拭きまたは中性洗剤をつけた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柔らかい布でふき取り、よく水拭きして陰干し</a:t>
            </a:r>
            <a:endParaRPr lang="en-US" altLang="ja-JP" sz="10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050" dirty="0"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019BEDD-ED75-9E86-1E34-2D005CDE8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2" y="4336434"/>
            <a:ext cx="3069771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858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14181</TotalTime>
  <Words>474</Words>
  <Application>Microsoft Macintosh PowerPoint</Application>
  <PresentationFormat>A4 210 x 297 mm</PresentationFormat>
  <Paragraphs>56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Meiryo</vt:lpstr>
      <vt:lpstr>Arial</vt:lpstr>
      <vt:lpstr>Calibri</vt:lpstr>
      <vt:lpstr>Calibri Light</vt:lpstr>
      <vt:lpstr>ホワイト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川連 一豊</cp:lastModifiedBy>
  <cp:revision>182</cp:revision>
  <cp:lastPrinted>2022-08-30T06:47:53Z</cp:lastPrinted>
  <dcterms:created xsi:type="dcterms:W3CDTF">2016-11-10T14:06:28Z</dcterms:created>
  <dcterms:modified xsi:type="dcterms:W3CDTF">2023-01-15T11:22:22Z</dcterms:modified>
</cp:coreProperties>
</file>