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embeddedFontLst>
    <p:embeddedFont>
      <p:font typeface="Quattrocento Sans" panose="020B0502050000020003"/>
      <p:regular r:id="rId14"/>
    </p:embeddedFont>
    <p:embeddedFont>
      <p:font typeface="Lato Light" panose="020F0502020204030203"/>
      <p:regular r:id="rId15"/>
    </p:embeddedFont>
    <p:embeddedFont>
      <p:font typeface="Lato" panose="020F0802020204030203"/>
      <p:bold r:id="rId16"/>
      <p:boldItalic r:id="rId17"/>
    </p:embeddedFont>
    <p:embeddedFont>
      <p:font typeface="メイリオ" panose="020B0604030504040204" charset="-128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font" Target="fonts/font5.fntdata"/><Relationship Id="rId17" Type="http://schemas.openxmlformats.org/officeDocument/2006/relationships/font" Target="fonts/font4.fntdata"/><Relationship Id="rId16" Type="http://schemas.openxmlformats.org/officeDocument/2006/relationships/font" Target="fonts/font3.fntdata"/><Relationship Id="rId15" Type="http://schemas.openxmlformats.org/officeDocument/2006/relationships/font" Target="fonts/font2.fntdata"/><Relationship Id="rId14" Type="http://schemas.openxmlformats.org/officeDocument/2006/relationships/font" Target="fonts/font1.fntdata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" name="Google Shape;5;n"/>
          <p:cNvSpPr/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Arial" panose="020B0604020202020204"/>
              <a:buNone/>
              <a:defRPr sz="3095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ja-JP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fld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" name="Google Shape;54;p1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1eadd762fd_0_0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g21eadd762fd_0_0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1eadd762fd_0_13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21eadd762fd_0_13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1eadd762fd_0_19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g21eadd762fd_0_19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p5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p8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1eadd762fd_0_27:notes"/>
          <p:cNvSpPr txBox="1"/>
          <p:nvPr>
            <p:ph type="body" idx="1"/>
          </p:nvPr>
        </p:nvSpPr>
        <p:spPr>
          <a:xfrm>
            <a:off x="914400" y="4343406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2" name="Google Shape;152;g21eadd762fd_0_27:notes"/>
          <p:cNvSpPr/>
          <p:nvPr>
            <p:ph type="sldImg" idx="2"/>
          </p:nvPr>
        </p:nvSpPr>
        <p:spPr>
          <a:xfrm>
            <a:off x="91291" y="685838"/>
            <a:ext cx="6675300" cy="3429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phone_devices of 3">
  <p:cSld name="1_iphone_devices of 3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0"/>
          <p:cNvSpPr/>
          <p:nvPr/>
        </p:nvSpPr>
        <p:spPr>
          <a:xfrm>
            <a:off x="2911239" y="6311591"/>
            <a:ext cx="6346697" cy="34568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7"/>
              <a:buFont typeface="Quattrocento Sans" panose="020B0502050000020003"/>
              <a:buNone/>
            </a:pPr>
            <a:endParaRPr sz="12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phone_devices of 3">
  <p:cSld name="2_iphone_devices of 3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/>
          <p:nvPr/>
        </p:nvSpPr>
        <p:spPr>
          <a:xfrm>
            <a:off x="772642" y="6240802"/>
            <a:ext cx="6346697" cy="34568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7"/>
              <a:buFont typeface="Quattrocento Sans" panose="020B0502050000020003"/>
              <a:buNone/>
            </a:pPr>
            <a:endParaRPr sz="12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18" name="Google Shape;18;p11"/>
          <p:cNvSpPr/>
          <p:nvPr/>
        </p:nvSpPr>
        <p:spPr>
          <a:xfrm>
            <a:off x="-367733" y="6317806"/>
            <a:ext cx="4404903" cy="346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accent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www.geekfeed.co.jp</a:t>
            </a:r>
            <a:endParaRPr lang="ja-JP" sz="900" b="0" i="0" u="none" strike="noStrike" cap="none">
              <a:solidFill>
                <a:schemeClr val="accen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dk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GeekFeed co,ltd. All rights reserved</a:t>
            </a:r>
            <a:endParaRPr lang="ja-JP" sz="900" b="0" i="0" u="none" strike="noStrike" cap="none">
              <a:solidFill>
                <a:schemeClr val="dk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19" name="Google Shape;19;p11"/>
          <p:cNvSpPr/>
          <p:nvPr/>
        </p:nvSpPr>
        <p:spPr>
          <a:xfrm>
            <a:off x="11651707" y="6363746"/>
            <a:ext cx="346229" cy="347472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7150" tIns="18575" rIns="37150" bIns="18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4"/>
              <a:buFont typeface="Quattrocento Sans" panose="020B0502050000020003"/>
              <a:buNone/>
            </a:pPr>
            <a:endParaRPr sz="6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20" name="Google Shape;20;p11"/>
          <p:cNvSpPr txBox="1"/>
          <p:nvPr/>
        </p:nvSpPr>
        <p:spPr>
          <a:xfrm>
            <a:off x="11571252" y="6414539"/>
            <a:ext cx="517511" cy="25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4275" tIns="37125" rIns="74275" bIns="371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8"/>
              <a:buFont typeface="Lato" panose="020F0802020204030203"/>
              <a:buNone/>
            </a:pPr>
            <a:fld id="{00000000-1234-1234-1234-123412341234}" type="slidenum">
              <a:rPr lang="ja-JP" sz="1140" b="1" i="0" u="none" strike="noStrike" cap="none">
                <a:solidFill>
                  <a:schemeClr val="lt1"/>
                </a:solidFill>
                <a:latin typeface="Lato" panose="020F0802020204030203"/>
                <a:ea typeface="Lato" panose="020F0802020204030203"/>
                <a:cs typeface="Lato" panose="020F0802020204030203"/>
                <a:sym typeface="Lato" panose="020F0802020204030203"/>
              </a:rPr>
            </a:fld>
            <a:endParaRPr sz="1140" b="1" i="0" u="none" strike="noStrike" cap="none">
              <a:solidFill>
                <a:schemeClr val="lt1"/>
              </a:solidFill>
              <a:latin typeface="Lato" panose="020F0802020204030203"/>
              <a:ea typeface="Lato" panose="020F0802020204030203"/>
              <a:cs typeface="Lato" panose="020F0802020204030203"/>
              <a:sym typeface="Lato" panose="020F0802020204030203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phone_devices of 3">
  <p:cSld name="3_iphone_devices of 3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/>
          <p:nvPr/>
        </p:nvSpPr>
        <p:spPr>
          <a:xfrm>
            <a:off x="2911239" y="6311591"/>
            <a:ext cx="6346697" cy="34568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7"/>
              <a:buFont typeface="Quattrocento Sans" panose="020B0502050000020003"/>
              <a:buNone/>
            </a:pPr>
            <a:endParaRPr sz="12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23" name="Google Shape;23;p12"/>
          <p:cNvSpPr/>
          <p:nvPr/>
        </p:nvSpPr>
        <p:spPr>
          <a:xfrm>
            <a:off x="6948897" y="6296890"/>
            <a:ext cx="4404903" cy="346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accent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www.geekfeed.co.jp</a:t>
            </a:r>
            <a:endParaRPr lang="ja-JP" sz="900" b="0" i="0" u="none" strike="noStrike" cap="none">
              <a:solidFill>
                <a:schemeClr val="accen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dk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GeekFeed co,ltd. All rights reserved</a:t>
            </a:r>
            <a:endParaRPr lang="ja-JP" sz="900" b="0" i="0" u="none" strike="noStrike" cap="none">
              <a:solidFill>
                <a:schemeClr val="dk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24" name="Google Shape;24;p12"/>
          <p:cNvSpPr/>
          <p:nvPr/>
        </p:nvSpPr>
        <p:spPr>
          <a:xfrm>
            <a:off x="11651707" y="6363746"/>
            <a:ext cx="346229" cy="347472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7150" tIns="18575" rIns="37150" bIns="18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4"/>
              <a:buFont typeface="Quattrocento Sans" panose="020B0502050000020003"/>
              <a:buNone/>
            </a:pPr>
            <a:endParaRPr sz="6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25" name="Google Shape;25;p12"/>
          <p:cNvSpPr txBox="1"/>
          <p:nvPr/>
        </p:nvSpPr>
        <p:spPr>
          <a:xfrm>
            <a:off x="11571252" y="6414539"/>
            <a:ext cx="517511" cy="25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4275" tIns="37125" rIns="74275" bIns="371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8"/>
              <a:buFont typeface="Lato" panose="020F0802020204030203"/>
              <a:buNone/>
            </a:pPr>
            <a:fld id="{00000000-1234-1234-1234-123412341234}" type="slidenum">
              <a:rPr lang="ja-JP" sz="1140" b="1" i="0" u="none" strike="noStrike" cap="none">
                <a:solidFill>
                  <a:schemeClr val="lt1"/>
                </a:solidFill>
                <a:latin typeface="Lato" panose="020F0802020204030203"/>
                <a:ea typeface="Lato" panose="020F0802020204030203"/>
                <a:cs typeface="Lato" panose="020F0802020204030203"/>
                <a:sym typeface="Lato" panose="020F0802020204030203"/>
              </a:rPr>
            </a:fld>
            <a:endParaRPr sz="1140" b="1" i="0" u="none" strike="noStrike" cap="none">
              <a:solidFill>
                <a:schemeClr val="lt1"/>
              </a:solidFill>
              <a:latin typeface="Lato" panose="020F0802020204030203"/>
              <a:ea typeface="Lato" panose="020F0802020204030203"/>
              <a:cs typeface="Lato" panose="020F0802020204030203"/>
              <a:sym typeface="Lato" panose="020F0802020204030203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なし">
  <p:cSld name="タイトルなし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3"/>
          <p:cNvSpPr/>
          <p:nvPr/>
        </p:nvSpPr>
        <p:spPr>
          <a:xfrm>
            <a:off x="2911239" y="6311591"/>
            <a:ext cx="6346697" cy="34568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7"/>
              <a:buFont typeface="Quattrocento Sans" panose="020B0502050000020003"/>
              <a:buNone/>
            </a:pPr>
            <a:endParaRPr sz="12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28" name="Google Shape;28;p13"/>
          <p:cNvSpPr/>
          <p:nvPr/>
        </p:nvSpPr>
        <p:spPr>
          <a:xfrm>
            <a:off x="3893549" y="6363746"/>
            <a:ext cx="4404903" cy="346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accent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www.geekfeed.co.jp</a:t>
            </a:r>
            <a:endParaRPr lang="ja-JP" sz="900" b="0" i="0" u="none" strike="noStrike" cap="none">
              <a:solidFill>
                <a:schemeClr val="accen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dk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GeekFeed co,ltd. All rights reserved</a:t>
            </a:r>
            <a:endParaRPr lang="ja-JP" sz="900" b="0" i="0" u="none" strike="noStrike" cap="none">
              <a:solidFill>
                <a:schemeClr val="dk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29" name="Google Shape;29;p13"/>
          <p:cNvSpPr/>
          <p:nvPr/>
        </p:nvSpPr>
        <p:spPr>
          <a:xfrm>
            <a:off x="11651707" y="6363746"/>
            <a:ext cx="346229" cy="347472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7150" tIns="18575" rIns="37150" bIns="18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4"/>
              <a:buFont typeface="Quattrocento Sans" panose="020B0502050000020003"/>
              <a:buNone/>
            </a:pPr>
            <a:endParaRPr sz="6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30" name="Google Shape;30;p13"/>
          <p:cNvSpPr txBox="1"/>
          <p:nvPr/>
        </p:nvSpPr>
        <p:spPr>
          <a:xfrm>
            <a:off x="11571252" y="6414539"/>
            <a:ext cx="517511" cy="25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4275" tIns="37125" rIns="74275" bIns="371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8"/>
              <a:buFont typeface="Lato" panose="020F0802020204030203"/>
              <a:buNone/>
            </a:pPr>
            <a:fld id="{00000000-1234-1234-1234-123412341234}" type="slidenum">
              <a:rPr lang="ja-JP" sz="1140" b="1" i="0" u="none" strike="noStrike" cap="none">
                <a:solidFill>
                  <a:schemeClr val="lt1"/>
                </a:solidFill>
                <a:latin typeface="Lato" panose="020F0802020204030203"/>
                <a:ea typeface="Lato" panose="020F0802020204030203"/>
                <a:cs typeface="Lato" panose="020F0802020204030203"/>
                <a:sym typeface="Lato" panose="020F0802020204030203"/>
              </a:rPr>
            </a:fld>
            <a:endParaRPr sz="1140" b="1" i="0" u="none" strike="noStrike" cap="none">
              <a:solidFill>
                <a:schemeClr val="lt1"/>
              </a:solidFill>
              <a:latin typeface="Lato" panose="020F0802020204030203"/>
              <a:ea typeface="Lato" panose="020F0802020204030203"/>
              <a:cs typeface="Lato" panose="020F0802020204030203"/>
              <a:sym typeface="Lato" panose="020F0802020204030203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タイトルなし">
  <p:cSld name="1_タイトルなし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/>
          <p:nvPr/>
        </p:nvSpPr>
        <p:spPr>
          <a:xfrm>
            <a:off x="2911239" y="6311591"/>
            <a:ext cx="6346697" cy="34568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7"/>
              <a:buFont typeface="Quattrocento Sans" panose="020B0502050000020003"/>
              <a:buNone/>
            </a:pPr>
            <a:endParaRPr sz="12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33" name="Google Shape;33;p14"/>
          <p:cNvSpPr/>
          <p:nvPr/>
        </p:nvSpPr>
        <p:spPr>
          <a:xfrm>
            <a:off x="3893549" y="6363746"/>
            <a:ext cx="4404903" cy="346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accent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www.geekfeed.co.jp</a:t>
            </a:r>
            <a:endParaRPr lang="ja-JP" sz="900" b="0" i="0" u="none" strike="noStrike" cap="none">
              <a:solidFill>
                <a:schemeClr val="accen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dk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GeekFeed co,ltd. All rights reserved</a:t>
            </a:r>
            <a:endParaRPr lang="ja-JP" sz="900" b="0" i="0" u="none" strike="noStrike" cap="none">
              <a:solidFill>
                <a:schemeClr val="dk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表紙">
  <p:cSld name="表紙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5"/>
          <p:cNvSpPr/>
          <p:nvPr/>
        </p:nvSpPr>
        <p:spPr>
          <a:xfrm>
            <a:off x="2911239" y="6311591"/>
            <a:ext cx="6346697" cy="34568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7"/>
              <a:buFont typeface="Quattrocento Sans" panose="020B0502050000020003"/>
              <a:buNone/>
            </a:pPr>
            <a:endParaRPr sz="12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36" name="Google Shape;36;p15"/>
          <p:cNvSpPr/>
          <p:nvPr/>
        </p:nvSpPr>
        <p:spPr>
          <a:xfrm>
            <a:off x="5707640" y="1011620"/>
            <a:ext cx="776721" cy="3429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34250" tIns="17125" rIns="34250" bIns="171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94"/>
              <a:buFont typeface="Quattrocento Sans" panose="020B0502050000020003"/>
              <a:buNone/>
            </a:pPr>
            <a:endParaRPr sz="595" b="0" i="0" u="none" strike="noStrike" cap="none">
              <a:solidFill>
                <a:schemeClr val="accent2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37" name="Google Shape;37;p15"/>
          <p:cNvSpPr/>
          <p:nvPr/>
        </p:nvSpPr>
        <p:spPr>
          <a:xfrm>
            <a:off x="11651707" y="6363746"/>
            <a:ext cx="346229" cy="347472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7150" tIns="18575" rIns="37150" bIns="18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4"/>
              <a:buFont typeface="Quattrocento Sans" panose="020B0502050000020003"/>
              <a:buNone/>
            </a:pPr>
            <a:endParaRPr sz="6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38" name="Google Shape;38;p15"/>
          <p:cNvSpPr txBox="1"/>
          <p:nvPr/>
        </p:nvSpPr>
        <p:spPr>
          <a:xfrm>
            <a:off x="11571252" y="6414539"/>
            <a:ext cx="517511" cy="25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4275" tIns="37125" rIns="74275" bIns="371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8"/>
              <a:buFont typeface="Lato" panose="020F0802020204030203"/>
              <a:buNone/>
            </a:pPr>
            <a:fld id="{00000000-1234-1234-1234-123412341234}" type="slidenum">
              <a:rPr lang="ja-JP" sz="1140" b="1" i="0" u="none" strike="noStrike" cap="none">
                <a:solidFill>
                  <a:schemeClr val="lt1"/>
                </a:solidFill>
                <a:latin typeface="Lato" panose="020F0802020204030203"/>
                <a:ea typeface="Lato" panose="020F0802020204030203"/>
                <a:cs typeface="Lato" panose="020F0802020204030203"/>
                <a:sym typeface="Lato" panose="020F0802020204030203"/>
              </a:rPr>
            </a:fld>
            <a:endParaRPr sz="1140" b="1" i="0" u="none" strike="noStrike" cap="none">
              <a:solidFill>
                <a:schemeClr val="lt1"/>
              </a:solidFill>
              <a:latin typeface="Lato" panose="020F0802020204030203"/>
              <a:ea typeface="Lato" panose="020F0802020204030203"/>
              <a:cs typeface="Lato" panose="020F0802020204030203"/>
              <a:sym typeface="Lato" panose="020F0802020204030203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phone_devices of 3">
  <p:cSld name="4_iphone_devices of 3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/>
          <p:nvPr/>
        </p:nvSpPr>
        <p:spPr>
          <a:xfrm>
            <a:off x="2911239" y="6311591"/>
            <a:ext cx="6346697" cy="34568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7"/>
              <a:buFont typeface="Quattrocento Sans" panose="020B0502050000020003"/>
              <a:buNone/>
            </a:pPr>
            <a:endParaRPr sz="12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41" name="Google Shape;41;p16"/>
          <p:cNvSpPr/>
          <p:nvPr/>
        </p:nvSpPr>
        <p:spPr>
          <a:xfrm>
            <a:off x="-367733" y="6317806"/>
            <a:ext cx="4404903" cy="346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accent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www.geekfeed.co.jp</a:t>
            </a:r>
            <a:endParaRPr lang="ja-JP" sz="900" b="0" i="0" u="none" strike="noStrike" cap="none">
              <a:solidFill>
                <a:schemeClr val="accen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dk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GeekFeed co,ltd. All rights reserved</a:t>
            </a:r>
            <a:endParaRPr lang="ja-JP" sz="900" b="0" i="0" u="none" strike="noStrike" cap="none">
              <a:solidFill>
                <a:schemeClr val="dk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42" name="Google Shape;42;p16"/>
          <p:cNvSpPr/>
          <p:nvPr/>
        </p:nvSpPr>
        <p:spPr>
          <a:xfrm>
            <a:off x="11651707" y="6363746"/>
            <a:ext cx="346229" cy="347472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7150" tIns="18575" rIns="37150" bIns="18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4"/>
              <a:buFont typeface="Quattrocento Sans" panose="020B0502050000020003"/>
              <a:buNone/>
            </a:pPr>
            <a:endParaRPr sz="6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43" name="Google Shape;43;p16"/>
          <p:cNvSpPr txBox="1"/>
          <p:nvPr/>
        </p:nvSpPr>
        <p:spPr>
          <a:xfrm>
            <a:off x="11571252" y="6414539"/>
            <a:ext cx="517511" cy="25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4275" tIns="37125" rIns="74275" bIns="371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8"/>
              <a:buFont typeface="Lato" panose="020F0802020204030203"/>
              <a:buNone/>
            </a:pPr>
            <a:fld id="{00000000-1234-1234-1234-123412341234}" type="slidenum">
              <a:rPr lang="ja-JP" sz="1140" b="1" i="0" u="none" strike="noStrike" cap="none">
                <a:solidFill>
                  <a:schemeClr val="lt1"/>
                </a:solidFill>
                <a:latin typeface="Lato" panose="020F0802020204030203"/>
                <a:ea typeface="Lato" panose="020F0802020204030203"/>
                <a:cs typeface="Lato" panose="020F0802020204030203"/>
                <a:sym typeface="Lato" panose="020F0802020204030203"/>
              </a:rPr>
            </a:fld>
            <a:endParaRPr sz="1140" b="1" i="0" u="none" strike="noStrike" cap="none">
              <a:solidFill>
                <a:schemeClr val="lt1"/>
              </a:solidFill>
              <a:latin typeface="Lato" panose="020F0802020204030203"/>
              <a:ea typeface="Lato" panose="020F0802020204030203"/>
              <a:cs typeface="Lato" panose="020F0802020204030203"/>
              <a:sym typeface="Lato" panose="020F0802020204030203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表紙">
  <p:cSld name="1_表紙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/>
          <p:nvPr/>
        </p:nvSpPr>
        <p:spPr>
          <a:xfrm>
            <a:off x="2911239" y="6311591"/>
            <a:ext cx="6346697" cy="34568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7"/>
              <a:buFont typeface="Quattrocento Sans" panose="020B0502050000020003"/>
              <a:buNone/>
            </a:pPr>
            <a:endParaRPr sz="12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46" name="Google Shape;46;p17"/>
          <p:cNvSpPr/>
          <p:nvPr/>
        </p:nvSpPr>
        <p:spPr>
          <a:xfrm>
            <a:off x="5707640" y="1011620"/>
            <a:ext cx="776721" cy="3429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34250" tIns="17125" rIns="34250" bIns="171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94"/>
              <a:buFont typeface="Quattrocento Sans" panose="020B0502050000020003"/>
              <a:buNone/>
            </a:pPr>
            <a:endParaRPr sz="595" b="0" i="0" u="none" strike="noStrike" cap="none">
              <a:solidFill>
                <a:schemeClr val="accent2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47" name="Google Shape;47;p17"/>
          <p:cNvSpPr/>
          <p:nvPr/>
        </p:nvSpPr>
        <p:spPr>
          <a:xfrm>
            <a:off x="-367733" y="6317806"/>
            <a:ext cx="4404903" cy="346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accent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www.geekfeed.co.jp</a:t>
            </a:r>
            <a:endParaRPr lang="ja-JP" sz="900" b="0" i="0" u="none" strike="noStrike" cap="none">
              <a:solidFill>
                <a:schemeClr val="accen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Lato Light" panose="020F0502020204030203"/>
              <a:buNone/>
            </a:pPr>
            <a:r>
              <a:rPr lang="ja-JP" sz="900" b="0" i="0" u="none" strike="noStrike" cap="none">
                <a:solidFill>
                  <a:schemeClr val="dk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GeekFeed co,ltd. All rights reserved</a:t>
            </a:r>
            <a:endParaRPr lang="ja-JP" sz="900" b="0" i="0" u="none" strike="noStrike" cap="none">
              <a:solidFill>
                <a:schemeClr val="dk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48" name="Google Shape;48;p17"/>
          <p:cNvSpPr/>
          <p:nvPr/>
        </p:nvSpPr>
        <p:spPr>
          <a:xfrm>
            <a:off x="11651707" y="6363746"/>
            <a:ext cx="346229" cy="347472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7150" tIns="18575" rIns="37150" bIns="18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4"/>
              <a:buFont typeface="Quattrocento Sans" panose="020B0502050000020003"/>
              <a:buNone/>
            </a:pPr>
            <a:endParaRPr sz="645" b="0" i="0" u="none" strike="noStrike" cap="none">
              <a:solidFill>
                <a:schemeClr val="lt1"/>
              </a:solidFill>
              <a:latin typeface="Lato Light" panose="020F0502020204030203"/>
              <a:ea typeface="Lato Light" panose="020F0502020204030203"/>
              <a:cs typeface="Lato Light" panose="020F0502020204030203"/>
              <a:sym typeface="Lato Light" panose="020F0502020204030203"/>
            </a:endParaRPr>
          </a:p>
        </p:txBody>
      </p:sp>
      <p:sp>
        <p:nvSpPr>
          <p:cNvPr id="49" name="Google Shape;49;p17"/>
          <p:cNvSpPr txBox="1"/>
          <p:nvPr/>
        </p:nvSpPr>
        <p:spPr>
          <a:xfrm>
            <a:off x="11571252" y="6414539"/>
            <a:ext cx="517511" cy="25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4275" tIns="37125" rIns="74275" bIns="371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8"/>
              <a:buFont typeface="Lato" panose="020F0802020204030203"/>
              <a:buNone/>
            </a:pPr>
            <a:fld id="{00000000-1234-1234-1234-123412341234}" type="slidenum">
              <a:rPr lang="ja-JP" sz="1140" b="1" i="0" u="none" strike="noStrike" cap="none">
                <a:solidFill>
                  <a:schemeClr val="lt1"/>
                </a:solidFill>
                <a:latin typeface="Lato" panose="020F0802020204030203"/>
                <a:ea typeface="Lato" panose="020F0802020204030203"/>
                <a:cs typeface="Lato" panose="020F0802020204030203"/>
                <a:sym typeface="Lato" panose="020F0802020204030203"/>
              </a:rPr>
            </a:fld>
            <a:endParaRPr sz="1140" b="1" i="0" u="none" strike="noStrike" cap="none">
              <a:solidFill>
                <a:schemeClr val="lt1"/>
              </a:solidFill>
              <a:latin typeface="Lato" panose="020F0802020204030203"/>
              <a:ea typeface="Lato" panose="020F0802020204030203"/>
              <a:cs typeface="Lato" panose="020F0802020204030203"/>
              <a:sym typeface="Lato" panose="020F0802020204030203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iphone_devices of 3">
  <p:cSld name="5_iphone_devices of 3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1eadd762fd_0_86"/>
          <p:cNvSpPr/>
          <p:nvPr/>
        </p:nvSpPr>
        <p:spPr>
          <a:xfrm>
            <a:off x="3893548" y="6246060"/>
            <a:ext cx="4404900" cy="4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4375" tIns="42175" rIns="84375" bIns="42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 Light" panose="020F0502020204030203"/>
              <a:buNone/>
            </a:pPr>
            <a:r>
              <a:rPr lang="ja-JP" sz="1100" b="0" i="0" u="none" strike="noStrike" cap="none">
                <a:solidFill>
                  <a:schemeClr val="accent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www.geekfeed.co.jp</a:t>
            </a:r>
            <a:endParaRPr sz="150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 Light" panose="020F0502020204030203"/>
              <a:buNone/>
            </a:pPr>
            <a:r>
              <a:rPr lang="ja-JP" sz="1100" b="0" i="0" u="none" strike="noStrike" cap="none">
                <a:solidFill>
                  <a:schemeClr val="dk1"/>
                </a:solidFill>
                <a:latin typeface="Lato Light" panose="020F0502020204030203"/>
                <a:ea typeface="Lato Light" panose="020F0502020204030203"/>
                <a:cs typeface="Lato Light" panose="020F0502020204030203"/>
                <a:sym typeface="Lato Light" panose="020F0502020204030203"/>
              </a:rPr>
              <a:t>GeekFeed co,ltd. All rights reserved</a:t>
            </a:r>
            <a:endParaRPr sz="15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5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61"/>
              <a:buFont typeface="Quattrocento Sans" panose="020B0502050000020003"/>
              <a:buNone/>
              <a:defRPr sz="4060" b="0" i="0" u="none" strike="noStrike" cap="none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2430" algn="l" rtl="0">
              <a:lnSpc>
                <a:spcPct val="90000"/>
              </a:lnSpc>
              <a:spcBef>
                <a:spcPts val="925"/>
              </a:spcBef>
              <a:spcAft>
                <a:spcPts val="0"/>
              </a:spcAft>
              <a:buClr>
                <a:schemeClr val="dk1"/>
              </a:buClr>
              <a:buSzPts val="2585"/>
              <a:buFont typeface="Arial" panose="020B0604020202020204"/>
              <a:buChar char="•"/>
              <a:defRPr sz="2585" b="0" i="0" u="none" strike="noStrike" cap="none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1pPr>
            <a:lvl2pPr marL="914400" marR="0" lvl="1" indent="-368935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215"/>
              <a:buFont typeface="Arial" panose="020B0604020202020204"/>
              <a:buChar char="•"/>
              <a:defRPr sz="2215" b="0" i="0" u="none" strike="noStrike" cap="none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2pPr>
            <a:lvl3pPr marL="1371600" marR="0" lvl="2" indent="-346075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1846"/>
              <a:buFont typeface="Arial" panose="020B0604020202020204"/>
              <a:buChar char="•"/>
              <a:defRPr sz="1845" b="0" i="0" u="none" strike="noStrike" cap="none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3pPr>
            <a:lvl4pPr marL="1828800" marR="0" lvl="3" indent="-33401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1661"/>
              <a:buFont typeface="Arial" panose="020B0604020202020204"/>
              <a:buChar char="•"/>
              <a:defRPr sz="1660" b="0" i="0" u="none" strike="noStrike" cap="none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4pPr>
            <a:lvl5pPr marL="2286000" marR="0" lvl="4" indent="-33401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1661"/>
              <a:buFont typeface="Arial" panose="020B0604020202020204"/>
              <a:buChar char="•"/>
              <a:defRPr sz="1660" b="0" i="0" u="none" strike="noStrike" cap="none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5pPr>
            <a:lvl6pPr marL="2743200" marR="0" lvl="5" indent="-33401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1661"/>
              <a:buFont typeface="Arial" panose="020B0604020202020204"/>
              <a:buChar char="•"/>
              <a:defRPr sz="1660" b="0" i="0" u="none" strike="noStrike" cap="none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6pPr>
            <a:lvl7pPr marL="3200400" marR="0" lvl="6" indent="-33401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1661"/>
              <a:buFont typeface="Arial" panose="020B0604020202020204"/>
              <a:buChar char="•"/>
              <a:defRPr sz="1660" b="0" i="0" u="none" strike="noStrike" cap="none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7pPr>
            <a:lvl8pPr marL="3657600" marR="0" lvl="7" indent="-33401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1661"/>
              <a:buFont typeface="Arial" panose="020B0604020202020204"/>
              <a:buChar char="•"/>
              <a:defRPr sz="1660" b="0" i="0" u="none" strike="noStrike" cap="none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8pPr>
            <a:lvl9pPr marL="4114800" marR="0" lvl="8" indent="-33401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1661"/>
              <a:buFont typeface="Arial" panose="020B0604020202020204"/>
              <a:buChar char="•"/>
              <a:defRPr sz="1660" b="0" i="0" u="none" strike="noStrike" cap="none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type="dt" idx="10"/>
          </p:nvPr>
        </p:nvSpPr>
        <p:spPr>
          <a:xfrm>
            <a:off x="838201" y="635636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197A0"/>
              </a:buClr>
              <a:buSzPts val="1107"/>
              <a:buFont typeface="Quattrocento Sans" panose="020B0502050000020003"/>
              <a:buNone/>
              <a:defRPr sz="1105" b="0" i="0" u="none" strike="noStrike" cap="none">
                <a:solidFill>
                  <a:srgbClr val="9197A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Quattrocento Sans" panose="020B0502050000020003"/>
              <a:buNone/>
              <a:defRPr sz="3095" b="0" i="0" u="none" strike="noStrike" cap="none">
                <a:solidFill>
                  <a:srgbClr val="00000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Quattrocento Sans" panose="020B0502050000020003"/>
              <a:buNone/>
              <a:defRPr sz="3095" b="0" i="0" u="none" strike="noStrike" cap="none">
                <a:solidFill>
                  <a:srgbClr val="00000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Quattrocento Sans" panose="020B0502050000020003"/>
              <a:buNone/>
              <a:defRPr sz="3095" b="0" i="0" u="none" strike="noStrike" cap="none">
                <a:solidFill>
                  <a:srgbClr val="00000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Quattrocento Sans" panose="020B0502050000020003"/>
              <a:buNone/>
              <a:defRPr sz="3095" b="0" i="0" u="none" strike="noStrike" cap="none">
                <a:solidFill>
                  <a:srgbClr val="00000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Quattrocento Sans" panose="020B0502050000020003"/>
              <a:buNone/>
              <a:defRPr sz="3095" b="0" i="0" u="none" strike="noStrike" cap="none">
                <a:solidFill>
                  <a:srgbClr val="00000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Quattrocento Sans" panose="020B0502050000020003"/>
              <a:buNone/>
              <a:defRPr sz="3095" b="0" i="0" u="none" strike="noStrike" cap="none">
                <a:solidFill>
                  <a:srgbClr val="00000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Quattrocento Sans" panose="020B0502050000020003"/>
              <a:buNone/>
              <a:defRPr sz="3095" b="0" i="0" u="none" strike="noStrike" cap="none">
                <a:solidFill>
                  <a:srgbClr val="00000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Quattrocento Sans" panose="020B0502050000020003"/>
              <a:buNone/>
              <a:defRPr sz="3095" b="0" i="0" u="none" strike="noStrike" cap="none">
                <a:solidFill>
                  <a:srgbClr val="00000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type="sldNum" idx="12"/>
          </p:nvPr>
        </p:nvSpPr>
        <p:spPr>
          <a:xfrm>
            <a:off x="8610601" y="635636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197A0"/>
              </a:buClr>
              <a:buSzPts val="1107"/>
              <a:buFont typeface="Quattrocento Sans" panose="020B0502050000020003"/>
              <a:buNone/>
              <a:defRPr sz="1105" b="0" i="0" u="none" strike="noStrike" cap="none">
                <a:solidFill>
                  <a:srgbClr val="9197A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197A0"/>
              </a:buClr>
              <a:buSzPts val="1107"/>
              <a:buFont typeface="Quattrocento Sans" panose="020B0502050000020003"/>
              <a:buNone/>
              <a:defRPr sz="1105" b="0" i="0" u="none" strike="noStrike" cap="none">
                <a:solidFill>
                  <a:srgbClr val="9197A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197A0"/>
              </a:buClr>
              <a:buSzPts val="1107"/>
              <a:buFont typeface="Quattrocento Sans" panose="020B0502050000020003"/>
              <a:buNone/>
              <a:defRPr sz="1105" b="0" i="0" u="none" strike="noStrike" cap="none">
                <a:solidFill>
                  <a:srgbClr val="9197A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197A0"/>
              </a:buClr>
              <a:buSzPts val="1107"/>
              <a:buFont typeface="Quattrocento Sans" panose="020B0502050000020003"/>
              <a:buNone/>
              <a:defRPr sz="1105" b="0" i="0" u="none" strike="noStrike" cap="none">
                <a:solidFill>
                  <a:srgbClr val="9197A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197A0"/>
              </a:buClr>
              <a:buSzPts val="1107"/>
              <a:buFont typeface="Quattrocento Sans" panose="020B0502050000020003"/>
              <a:buNone/>
              <a:defRPr sz="1105" b="0" i="0" u="none" strike="noStrike" cap="none">
                <a:solidFill>
                  <a:srgbClr val="9197A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197A0"/>
              </a:buClr>
              <a:buSzPts val="1107"/>
              <a:buFont typeface="Quattrocento Sans" panose="020B0502050000020003"/>
              <a:buNone/>
              <a:defRPr sz="1105" b="0" i="0" u="none" strike="noStrike" cap="none">
                <a:solidFill>
                  <a:srgbClr val="9197A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197A0"/>
              </a:buClr>
              <a:buSzPts val="1107"/>
              <a:buFont typeface="Quattrocento Sans" panose="020B0502050000020003"/>
              <a:buNone/>
              <a:defRPr sz="1105" b="0" i="0" u="none" strike="noStrike" cap="none">
                <a:solidFill>
                  <a:srgbClr val="9197A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197A0"/>
              </a:buClr>
              <a:buSzPts val="1107"/>
              <a:buFont typeface="Quattrocento Sans" panose="020B0502050000020003"/>
              <a:buNone/>
              <a:defRPr sz="1105" b="0" i="0" u="none" strike="noStrike" cap="none">
                <a:solidFill>
                  <a:srgbClr val="9197A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197A0"/>
              </a:buClr>
              <a:buSzPts val="1107"/>
              <a:buFont typeface="Quattrocento Sans" panose="020B0502050000020003"/>
              <a:buNone/>
              <a:defRPr sz="1105" b="0" i="0" u="none" strike="noStrike" cap="none">
                <a:solidFill>
                  <a:srgbClr val="9197A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</a:fld>
            <a:endParaRPr lang="ja-JP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6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"/>
          <p:cNvSpPr/>
          <p:nvPr/>
        </p:nvSpPr>
        <p:spPr>
          <a:xfrm>
            <a:off x="817678" y="2698563"/>
            <a:ext cx="983270" cy="766272"/>
          </a:xfrm>
          <a:custGeom>
            <a:avLst/>
            <a:gdLst/>
            <a:ahLst/>
            <a:cxnLst/>
            <a:rect l="l" t="t" r="r" b="b"/>
            <a:pathLst>
              <a:path w="1279" h="998" extrusionOk="0">
                <a:moveTo>
                  <a:pt x="837" y="0"/>
                </a:moveTo>
                <a:lnTo>
                  <a:pt x="0" y="0"/>
                </a:lnTo>
                <a:lnTo>
                  <a:pt x="0" y="557"/>
                </a:lnTo>
                <a:cubicBezTo>
                  <a:pt x="0" y="800"/>
                  <a:pt x="197" y="997"/>
                  <a:pt x="440" y="997"/>
                </a:cubicBezTo>
                <a:lnTo>
                  <a:pt x="1277" y="997"/>
                </a:lnTo>
                <a:lnTo>
                  <a:pt x="1277" y="440"/>
                </a:lnTo>
                <a:cubicBezTo>
                  <a:pt x="1278" y="198"/>
                  <a:pt x="1081" y="0"/>
                  <a:pt x="837" y="0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Quattrocento Sans" panose="020B0502050000020003"/>
              <a:buNone/>
            </a:pPr>
            <a:endParaRPr sz="2000" b="0" i="0" u="none" strike="noStrike" cap="none">
              <a:solidFill>
                <a:schemeClr val="lt2"/>
              </a:solidFill>
              <a:latin typeface="メイリオ" panose="020B0604030504040204" charset="-128"/>
              <a:ea typeface="メイリオ" panose="020B0604030504040204" charset="-128"/>
              <a:cs typeface="Quattrocento Sans" panose="020B0502050000020003"/>
              <a:sym typeface="Quattrocento Sans" panose="020B0502050000020003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2021438" y="2557669"/>
            <a:ext cx="3055500" cy="2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attrocento Sans" panose="020B0502050000020003"/>
              <a:buNone/>
            </a:pPr>
            <a:r>
              <a:rPr lang="en-US" altLang="ja-JP" sz="1400" b="0" i="0" u="none" strike="noStrike" cap="none">
                <a:solidFill>
                  <a:schemeClr val="dk1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Amazon Connect</a:t>
            </a:r>
            <a:r>
              <a:rPr lang="ja-JP" sz="1400" b="0" i="0" u="none" strike="noStrike" cap="none">
                <a:solidFill>
                  <a:schemeClr val="dk1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補完機能</a:t>
            </a:r>
            <a:endParaRPr lang="ja-JP" sz="1400" b="0" i="0" u="none" strike="noStrike" cap="none">
              <a:solidFill>
                <a:schemeClr val="dk1"/>
              </a:solidFill>
              <a:latin typeface="メイリオ" panose="020B0604030504040204" charset="-128"/>
              <a:ea typeface="メイリオ" panose="020B0604030504040204" charset="-128"/>
              <a:cs typeface="Quattrocento Sans" panose="020B0502050000020003"/>
              <a:sym typeface="Quattrocento Sans" panose="020B0502050000020003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2021450" y="2840804"/>
            <a:ext cx="3055500" cy="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200"/>
              <a:buFont typeface="Quattrocento Sans" panose="020B0502050000020003"/>
              <a:buNone/>
            </a:pPr>
            <a:r>
              <a:rPr lang="ja-JP" sz="1200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メイリオ" panose="020B0604030504040204" charset="-128"/>
                <a:sym typeface="Quattrocento Sans" panose="020B0502050000020003"/>
              </a:rPr>
              <a:t>・発信キュー選択</a:t>
            </a:r>
            <a:endParaRPr sz="1200">
              <a:solidFill>
                <a:srgbClr val="8296B0"/>
              </a:solidFill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Quattrocento Sans" panose="020B05020500000200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200"/>
              <a:buFont typeface="Quattrocento Sans" panose="020B0502050000020003"/>
              <a:buNone/>
            </a:pPr>
            <a:r>
              <a:rPr lang="ja-JP" sz="1200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メイリオ" panose="020B0604030504040204" charset="-128"/>
                <a:sym typeface="Quattrocento Sans" panose="020B0502050000020003"/>
              </a:rPr>
              <a:t>・キューの状態確認</a:t>
            </a:r>
            <a:endParaRPr sz="1200">
              <a:solidFill>
                <a:srgbClr val="8296B0"/>
              </a:solidFill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Quattrocento Sans" panose="020B05020500000200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200"/>
              <a:buFont typeface="Quattrocento Sans" panose="020B0502050000020003"/>
              <a:buNone/>
            </a:pPr>
            <a:r>
              <a:rPr lang="ja-JP" sz="1200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メイリオ" panose="020B0604030504040204" charset="-128"/>
                <a:sym typeface="Quattrocento Sans" panose="020B0502050000020003"/>
              </a:rPr>
              <a:t>・通話履歴</a:t>
            </a:r>
            <a:endParaRPr lang="ja-JP" sz="1200">
              <a:solidFill>
                <a:srgbClr val="8296B0"/>
              </a:solidFill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Quattrocento Sans" panose="020B05020500000200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200"/>
              <a:buFont typeface="Quattrocento Sans" panose="020B0502050000020003"/>
              <a:buNone/>
            </a:pPr>
            <a:r>
              <a:rPr lang="ja-JP" sz="1200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メイリオ" panose="020B0604030504040204" charset="-128"/>
                <a:sym typeface="Quattrocento Sans" panose="020B0502050000020003"/>
              </a:rPr>
              <a:t>・内線機能　など </a:t>
            </a:r>
            <a:endParaRPr sz="1200" b="0" i="0" u="none" strike="noStrike" cap="none">
              <a:solidFill>
                <a:srgbClr val="8296B0"/>
              </a:solidFill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Quattrocento Sans" panose="020B0502050000020003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807518" y="4072229"/>
            <a:ext cx="983270" cy="766272"/>
          </a:xfrm>
          <a:custGeom>
            <a:avLst/>
            <a:gdLst/>
            <a:ahLst/>
            <a:cxnLst/>
            <a:rect l="l" t="t" r="r" b="b"/>
            <a:pathLst>
              <a:path w="1279" h="998" extrusionOk="0">
                <a:moveTo>
                  <a:pt x="837" y="0"/>
                </a:moveTo>
                <a:lnTo>
                  <a:pt x="0" y="0"/>
                </a:lnTo>
                <a:lnTo>
                  <a:pt x="0" y="557"/>
                </a:lnTo>
                <a:cubicBezTo>
                  <a:pt x="0" y="800"/>
                  <a:pt x="197" y="997"/>
                  <a:pt x="440" y="997"/>
                </a:cubicBezTo>
                <a:lnTo>
                  <a:pt x="1277" y="997"/>
                </a:lnTo>
                <a:lnTo>
                  <a:pt x="1277" y="440"/>
                </a:lnTo>
                <a:cubicBezTo>
                  <a:pt x="1278" y="198"/>
                  <a:pt x="1081" y="0"/>
                  <a:pt x="837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Quattrocento Sans" panose="020B0502050000020003"/>
              <a:buNone/>
            </a:pPr>
            <a:endParaRPr sz="2000" b="0" i="0" u="none" strike="noStrike" cap="none">
              <a:solidFill>
                <a:schemeClr val="lt2"/>
              </a:solidFill>
              <a:latin typeface="メイリオ" panose="020B0604030504040204" charset="-128"/>
              <a:ea typeface="メイリオ" panose="020B0604030504040204" charset="-128"/>
              <a:cs typeface="Quattrocento Sans" panose="020B0502050000020003"/>
              <a:sym typeface="Quattrocento Sans" panose="020B0502050000020003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2021463" y="3912815"/>
            <a:ext cx="3055500" cy="2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attrocento Sans" panose="020B0502050000020003"/>
              <a:buNone/>
            </a:pPr>
            <a:r>
              <a:rPr lang="ja-JP" sz="1400" b="0" i="0" u="none" strike="noStrike" cap="none">
                <a:solidFill>
                  <a:schemeClr val="dk1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レポート機能</a:t>
            </a:r>
            <a:endParaRPr lang="ja-JP" sz="1400" b="0" i="0" u="none" strike="noStrike" cap="none">
              <a:solidFill>
                <a:schemeClr val="dk1"/>
              </a:solidFill>
              <a:latin typeface="メイリオ" panose="020B0604030504040204" charset="-128"/>
              <a:ea typeface="メイリオ" panose="020B0604030504040204" charset="-128"/>
              <a:cs typeface="Quattrocento Sans" panose="020B0502050000020003"/>
              <a:sym typeface="Quattrocento Sans" panose="020B0502050000020003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2021205" y="4214495"/>
            <a:ext cx="3238500" cy="624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200"/>
              <a:buFont typeface="Quattrocento Sans" panose="020B0502050000020003"/>
              <a:buNone/>
            </a:pPr>
            <a:r>
              <a:rPr lang="ja-JP" sz="1200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・</a:t>
            </a:r>
            <a:r>
              <a:rPr lang="ja-JP" sz="1200" b="0" i="0" u="none" strike="noStrike" cap="none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リアルタイム</a:t>
            </a:r>
            <a:r>
              <a:rPr lang="ja-JP" sz="1200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レポート</a:t>
            </a:r>
            <a:endParaRPr sz="1200">
              <a:solidFill>
                <a:srgbClr val="8296B0"/>
              </a:solidFill>
              <a:latin typeface="メイリオ" panose="020B0604030504040204" charset="-128"/>
              <a:ea typeface="メイリオ" panose="020B0604030504040204" charset="-128"/>
              <a:cs typeface="Quattrocento Sans" panose="020B0502050000020003"/>
              <a:sym typeface="Quattrocento Sans" panose="020B05020500000200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200"/>
              <a:buFont typeface="Quattrocento Sans" panose="020B0502050000020003"/>
              <a:buNone/>
            </a:pPr>
            <a:r>
              <a:rPr lang="ja-JP" sz="1200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・</a:t>
            </a:r>
            <a:r>
              <a:rPr lang="ja-JP" sz="1200" b="0" i="0" u="none" strike="noStrike" cap="none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ヒストリカルレポート</a:t>
            </a:r>
            <a:endParaRPr sz="1200">
              <a:solidFill>
                <a:srgbClr val="8296B0"/>
              </a:solidFill>
              <a:latin typeface="メイリオ" panose="020B0604030504040204" charset="-128"/>
              <a:ea typeface="メイリオ" panose="020B0604030504040204" charset="-128"/>
              <a:cs typeface="Quattrocento Sans" panose="020B0502050000020003"/>
              <a:sym typeface="Quattrocento Sans" panose="020B05020500000200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200"/>
              <a:buFont typeface="Quattrocento Sans" panose="020B0502050000020003"/>
              <a:buNone/>
            </a:pPr>
            <a:r>
              <a:rPr lang="ja-JP" sz="1200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・シートマップ</a:t>
            </a:r>
            <a:endParaRPr sz="1200">
              <a:solidFill>
                <a:srgbClr val="8296B0"/>
              </a:solidFill>
              <a:latin typeface="メイリオ" panose="020B0604030504040204" charset="-128"/>
              <a:ea typeface="メイリオ" panose="020B0604030504040204" charset="-128"/>
              <a:cs typeface="Quattrocento Sans" panose="020B0502050000020003"/>
              <a:sym typeface="Quattrocento Sans" panose="020B0502050000020003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817678" y="5398905"/>
            <a:ext cx="983270" cy="766272"/>
          </a:xfrm>
          <a:custGeom>
            <a:avLst/>
            <a:gdLst/>
            <a:ahLst/>
            <a:cxnLst/>
            <a:rect l="l" t="t" r="r" b="b"/>
            <a:pathLst>
              <a:path w="1279" h="998" extrusionOk="0">
                <a:moveTo>
                  <a:pt x="837" y="0"/>
                </a:moveTo>
                <a:lnTo>
                  <a:pt x="0" y="0"/>
                </a:lnTo>
                <a:lnTo>
                  <a:pt x="0" y="557"/>
                </a:lnTo>
                <a:cubicBezTo>
                  <a:pt x="0" y="800"/>
                  <a:pt x="197" y="997"/>
                  <a:pt x="440" y="997"/>
                </a:cubicBezTo>
                <a:lnTo>
                  <a:pt x="1277" y="997"/>
                </a:lnTo>
                <a:lnTo>
                  <a:pt x="1277" y="440"/>
                </a:lnTo>
                <a:cubicBezTo>
                  <a:pt x="1278" y="198"/>
                  <a:pt x="1081" y="0"/>
                  <a:pt x="837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Quattrocento Sans" panose="020B0502050000020003"/>
              <a:buNone/>
            </a:pPr>
            <a:endParaRPr sz="2000" b="0" i="0" u="none" strike="noStrike" cap="none">
              <a:solidFill>
                <a:schemeClr val="lt2"/>
              </a:solidFill>
              <a:latin typeface="メイリオ" panose="020B0604030504040204" charset="-128"/>
              <a:ea typeface="メイリオ" panose="020B0604030504040204" charset="-128"/>
              <a:cs typeface="Quattrocento Sans" panose="020B0502050000020003"/>
              <a:sym typeface="Quattrocento Sans" panose="020B0502050000020003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2021463" y="5280686"/>
            <a:ext cx="3055500" cy="2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attrocento Sans" panose="020B0502050000020003"/>
              <a:buNone/>
            </a:pPr>
            <a:r>
              <a:rPr lang="ja-JP" sz="1400" b="0" i="0" u="none" strike="noStrike" cap="none">
                <a:solidFill>
                  <a:schemeClr val="dk1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個別カスタマイズ可能</a:t>
            </a:r>
            <a:endParaRPr lang="ja-JP" sz="1400" b="0" i="0" u="none" strike="noStrike" cap="none">
              <a:solidFill>
                <a:schemeClr val="dk1"/>
              </a:solidFill>
              <a:latin typeface="メイリオ" panose="020B0604030504040204" charset="-128"/>
              <a:ea typeface="メイリオ" panose="020B0604030504040204" charset="-128"/>
              <a:cs typeface="Quattrocento Sans" panose="020B0502050000020003"/>
              <a:sym typeface="Quattrocento Sans" panose="020B0502050000020003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2021438" y="5564021"/>
            <a:ext cx="3168222" cy="402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200"/>
              <a:buFont typeface="Quattrocento Sans" panose="020B0502050000020003"/>
              <a:buNone/>
            </a:pPr>
            <a:r>
              <a:rPr lang="ja-JP" sz="1200" b="0" i="0" u="none" strike="noStrike" cap="none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ご要望に合わせ</a:t>
            </a:r>
            <a:r>
              <a:rPr lang="ja-JP" sz="1200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て画面</a:t>
            </a:r>
            <a:r>
              <a:rPr lang="ja-JP" sz="1200" b="0" i="0" u="none" strike="noStrike" cap="none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カスタマイズ</a:t>
            </a:r>
            <a:r>
              <a:rPr lang="ja-JP" sz="1200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や</a:t>
            </a:r>
            <a:endParaRPr sz="1200">
              <a:solidFill>
                <a:srgbClr val="8296B0"/>
              </a:solidFill>
              <a:latin typeface="メイリオ" panose="020B0604030504040204" charset="-128"/>
              <a:ea typeface="メイリオ" panose="020B0604030504040204" charset="-128"/>
              <a:cs typeface="Quattrocento Sans" panose="020B0502050000020003"/>
              <a:sym typeface="Quattrocento Sans" panose="020B05020500000200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200"/>
              <a:buFont typeface="Quattrocento Sans" panose="020B0502050000020003"/>
              <a:buNone/>
            </a:pPr>
            <a:r>
              <a:rPr lang="ja-JP" sz="1200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追加機能開発も</a:t>
            </a:r>
            <a:r>
              <a:rPr lang="ja-JP" sz="1200" b="0" i="0" u="none" strike="noStrike" cap="none">
                <a:solidFill>
                  <a:srgbClr val="8296B0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rPr>
              <a:t>可能</a:t>
            </a:r>
            <a:endParaRPr sz="1200" b="0" i="0" u="none" strike="noStrike" cap="none">
              <a:solidFill>
                <a:srgbClr val="8296B0"/>
              </a:solidFill>
              <a:latin typeface="メイリオ" panose="020B0604030504040204" charset="-128"/>
              <a:ea typeface="メイリオ" panose="020B0604030504040204" charset="-128"/>
              <a:cs typeface="Quattrocento Sans" panose="020B0502050000020003"/>
              <a:sym typeface="Quattrocento Sans" panose="020B0502050000020003"/>
            </a:endParaRPr>
          </a:p>
        </p:txBody>
      </p:sp>
      <p:grpSp>
        <p:nvGrpSpPr>
          <p:cNvPr id="65" name="Google Shape;65;p1"/>
          <p:cNvGrpSpPr/>
          <p:nvPr/>
        </p:nvGrpSpPr>
        <p:grpSpPr>
          <a:xfrm>
            <a:off x="1058460" y="4214595"/>
            <a:ext cx="481122" cy="481122"/>
            <a:chOff x="2519537" y="4103334"/>
            <a:chExt cx="410024" cy="410024"/>
          </a:xfrm>
        </p:grpSpPr>
        <p:sp>
          <p:nvSpPr>
            <p:cNvPr id="66" name="Google Shape;66;p1"/>
            <p:cNvSpPr/>
            <p:nvPr/>
          </p:nvSpPr>
          <p:spPr>
            <a:xfrm>
              <a:off x="2519537" y="4103334"/>
              <a:ext cx="410024" cy="410024"/>
            </a:xfrm>
            <a:custGeom>
              <a:avLst/>
              <a:gdLst/>
              <a:ahLst/>
              <a:cxnLst/>
              <a:rect l="l" t="t" r="r" b="b"/>
              <a:pathLst>
                <a:path w="724" h="723" extrusionOk="0">
                  <a:moveTo>
                    <a:pt x="566" y="710"/>
                  </a:moveTo>
                  <a:lnTo>
                    <a:pt x="566" y="662"/>
                  </a:lnTo>
                  <a:cubicBezTo>
                    <a:pt x="566" y="655"/>
                    <a:pt x="561" y="650"/>
                    <a:pt x="554" y="650"/>
                  </a:cubicBezTo>
                  <a:lnTo>
                    <a:pt x="470" y="650"/>
                  </a:lnTo>
                  <a:lnTo>
                    <a:pt x="470" y="626"/>
                  </a:lnTo>
                  <a:lnTo>
                    <a:pt x="663" y="626"/>
                  </a:lnTo>
                  <a:cubicBezTo>
                    <a:pt x="696" y="626"/>
                    <a:pt x="723" y="599"/>
                    <a:pt x="723" y="566"/>
                  </a:cubicBezTo>
                  <a:lnTo>
                    <a:pt x="723" y="168"/>
                  </a:lnTo>
                  <a:cubicBezTo>
                    <a:pt x="723" y="135"/>
                    <a:pt x="696" y="108"/>
                    <a:pt x="663" y="108"/>
                  </a:cubicBezTo>
                  <a:lnTo>
                    <a:pt x="367" y="108"/>
                  </a:lnTo>
                  <a:cubicBezTo>
                    <a:pt x="375" y="90"/>
                    <a:pt x="382" y="72"/>
                    <a:pt x="385" y="52"/>
                  </a:cubicBezTo>
                  <a:lnTo>
                    <a:pt x="385" y="52"/>
                  </a:lnTo>
                  <a:cubicBezTo>
                    <a:pt x="386" y="51"/>
                    <a:pt x="386" y="50"/>
                    <a:pt x="386" y="49"/>
                  </a:cubicBezTo>
                  <a:lnTo>
                    <a:pt x="386" y="49"/>
                  </a:lnTo>
                  <a:lnTo>
                    <a:pt x="386" y="48"/>
                  </a:lnTo>
                  <a:cubicBezTo>
                    <a:pt x="386" y="1"/>
                    <a:pt x="213" y="0"/>
                    <a:pt x="193" y="0"/>
                  </a:cubicBezTo>
                  <a:cubicBezTo>
                    <a:pt x="173" y="0"/>
                    <a:pt x="0" y="1"/>
                    <a:pt x="0" y="48"/>
                  </a:cubicBezTo>
                  <a:lnTo>
                    <a:pt x="0" y="49"/>
                  </a:lnTo>
                  <a:cubicBezTo>
                    <a:pt x="1" y="49"/>
                    <a:pt x="0" y="49"/>
                    <a:pt x="0" y="49"/>
                  </a:cubicBezTo>
                  <a:cubicBezTo>
                    <a:pt x="1" y="50"/>
                    <a:pt x="1" y="51"/>
                    <a:pt x="1" y="52"/>
                  </a:cubicBezTo>
                  <a:lnTo>
                    <a:pt x="1" y="52"/>
                  </a:lnTo>
                  <a:cubicBezTo>
                    <a:pt x="5" y="76"/>
                    <a:pt x="14" y="99"/>
                    <a:pt x="25" y="120"/>
                  </a:cubicBezTo>
                  <a:cubicBezTo>
                    <a:pt x="10" y="131"/>
                    <a:pt x="0" y="149"/>
                    <a:pt x="0" y="168"/>
                  </a:cubicBezTo>
                  <a:lnTo>
                    <a:pt x="0" y="566"/>
                  </a:lnTo>
                  <a:cubicBezTo>
                    <a:pt x="0" y="599"/>
                    <a:pt x="27" y="626"/>
                    <a:pt x="61" y="626"/>
                  </a:cubicBezTo>
                  <a:lnTo>
                    <a:pt x="253" y="626"/>
                  </a:lnTo>
                  <a:lnTo>
                    <a:pt x="253" y="650"/>
                  </a:lnTo>
                  <a:lnTo>
                    <a:pt x="169" y="650"/>
                  </a:lnTo>
                  <a:cubicBezTo>
                    <a:pt x="162" y="650"/>
                    <a:pt x="157" y="655"/>
                    <a:pt x="157" y="662"/>
                  </a:cubicBezTo>
                  <a:lnTo>
                    <a:pt x="157" y="710"/>
                  </a:lnTo>
                  <a:cubicBezTo>
                    <a:pt x="157" y="717"/>
                    <a:pt x="162" y="722"/>
                    <a:pt x="169" y="722"/>
                  </a:cubicBezTo>
                  <a:lnTo>
                    <a:pt x="554" y="722"/>
                  </a:lnTo>
                  <a:cubicBezTo>
                    <a:pt x="561" y="722"/>
                    <a:pt x="566" y="717"/>
                    <a:pt x="566" y="710"/>
                  </a:cubicBezTo>
                  <a:close/>
                  <a:moveTo>
                    <a:pt x="193" y="24"/>
                  </a:moveTo>
                  <a:cubicBezTo>
                    <a:pt x="292" y="24"/>
                    <a:pt x="348" y="39"/>
                    <a:pt x="360" y="48"/>
                  </a:cubicBezTo>
                  <a:cubicBezTo>
                    <a:pt x="348" y="57"/>
                    <a:pt x="292" y="72"/>
                    <a:pt x="193" y="72"/>
                  </a:cubicBezTo>
                  <a:cubicBezTo>
                    <a:pt x="94" y="72"/>
                    <a:pt x="38" y="57"/>
                    <a:pt x="26" y="48"/>
                  </a:cubicBezTo>
                  <a:cubicBezTo>
                    <a:pt x="38" y="39"/>
                    <a:pt x="94" y="24"/>
                    <a:pt x="193" y="24"/>
                  </a:cubicBezTo>
                  <a:close/>
                  <a:moveTo>
                    <a:pt x="169" y="227"/>
                  </a:moveTo>
                  <a:cubicBezTo>
                    <a:pt x="169" y="226"/>
                    <a:pt x="168" y="225"/>
                    <a:pt x="168" y="224"/>
                  </a:cubicBezTo>
                  <a:cubicBezTo>
                    <a:pt x="167" y="223"/>
                    <a:pt x="167" y="222"/>
                    <a:pt x="166" y="220"/>
                  </a:cubicBezTo>
                  <a:cubicBezTo>
                    <a:pt x="165" y="220"/>
                    <a:pt x="164" y="219"/>
                    <a:pt x="164" y="219"/>
                  </a:cubicBezTo>
                  <a:cubicBezTo>
                    <a:pt x="163" y="218"/>
                    <a:pt x="163" y="218"/>
                    <a:pt x="162" y="218"/>
                  </a:cubicBezTo>
                  <a:cubicBezTo>
                    <a:pt x="138" y="206"/>
                    <a:pt x="116" y="191"/>
                    <a:pt x="96" y="173"/>
                  </a:cubicBezTo>
                  <a:cubicBezTo>
                    <a:pt x="119" y="179"/>
                    <a:pt x="141" y="182"/>
                    <a:pt x="164" y="182"/>
                  </a:cubicBezTo>
                  <a:cubicBezTo>
                    <a:pt x="183" y="183"/>
                    <a:pt x="201" y="180"/>
                    <a:pt x="219" y="174"/>
                  </a:cubicBezTo>
                  <a:cubicBezTo>
                    <a:pt x="225" y="172"/>
                    <a:pt x="232" y="169"/>
                    <a:pt x="239" y="167"/>
                  </a:cubicBezTo>
                  <a:cubicBezTo>
                    <a:pt x="263" y="158"/>
                    <a:pt x="289" y="151"/>
                    <a:pt x="314" y="146"/>
                  </a:cubicBezTo>
                  <a:cubicBezTo>
                    <a:pt x="290" y="176"/>
                    <a:pt x="259" y="201"/>
                    <a:pt x="224" y="218"/>
                  </a:cubicBezTo>
                  <a:cubicBezTo>
                    <a:pt x="223" y="218"/>
                    <a:pt x="223" y="218"/>
                    <a:pt x="222" y="219"/>
                  </a:cubicBezTo>
                  <a:cubicBezTo>
                    <a:pt x="222" y="219"/>
                    <a:pt x="221" y="220"/>
                    <a:pt x="220" y="220"/>
                  </a:cubicBezTo>
                  <a:cubicBezTo>
                    <a:pt x="219" y="222"/>
                    <a:pt x="219" y="223"/>
                    <a:pt x="218" y="224"/>
                  </a:cubicBezTo>
                  <a:cubicBezTo>
                    <a:pt x="218" y="225"/>
                    <a:pt x="218" y="226"/>
                    <a:pt x="217" y="227"/>
                  </a:cubicBezTo>
                  <a:cubicBezTo>
                    <a:pt x="217" y="227"/>
                    <a:pt x="217" y="228"/>
                    <a:pt x="217" y="229"/>
                  </a:cubicBezTo>
                  <a:lnTo>
                    <a:pt x="217" y="346"/>
                  </a:lnTo>
                  <a:cubicBezTo>
                    <a:pt x="201" y="349"/>
                    <a:pt x="185" y="349"/>
                    <a:pt x="169" y="346"/>
                  </a:cubicBezTo>
                  <a:lnTo>
                    <a:pt x="169" y="229"/>
                  </a:lnTo>
                  <a:cubicBezTo>
                    <a:pt x="169" y="228"/>
                    <a:pt x="169" y="227"/>
                    <a:pt x="169" y="227"/>
                  </a:cubicBezTo>
                  <a:close/>
                  <a:moveTo>
                    <a:pt x="231" y="144"/>
                  </a:moveTo>
                  <a:cubicBezTo>
                    <a:pt x="224" y="147"/>
                    <a:pt x="218" y="149"/>
                    <a:pt x="211" y="151"/>
                  </a:cubicBezTo>
                  <a:cubicBezTo>
                    <a:pt x="161" y="168"/>
                    <a:pt x="104" y="152"/>
                    <a:pt x="65" y="137"/>
                  </a:cubicBezTo>
                  <a:cubicBezTo>
                    <a:pt x="60" y="131"/>
                    <a:pt x="56" y="125"/>
                    <a:pt x="53" y="120"/>
                  </a:cubicBezTo>
                  <a:lnTo>
                    <a:pt x="53" y="119"/>
                  </a:lnTo>
                  <a:lnTo>
                    <a:pt x="52" y="119"/>
                  </a:lnTo>
                  <a:cubicBezTo>
                    <a:pt x="44" y="105"/>
                    <a:pt x="38" y="91"/>
                    <a:pt x="32" y="77"/>
                  </a:cubicBezTo>
                  <a:cubicBezTo>
                    <a:pt x="83" y="95"/>
                    <a:pt x="179" y="96"/>
                    <a:pt x="193" y="96"/>
                  </a:cubicBezTo>
                  <a:cubicBezTo>
                    <a:pt x="207" y="96"/>
                    <a:pt x="302" y="95"/>
                    <a:pt x="353" y="77"/>
                  </a:cubicBezTo>
                  <a:cubicBezTo>
                    <a:pt x="348" y="92"/>
                    <a:pt x="341" y="107"/>
                    <a:pt x="333" y="120"/>
                  </a:cubicBezTo>
                  <a:cubicBezTo>
                    <a:pt x="298" y="123"/>
                    <a:pt x="263" y="131"/>
                    <a:pt x="231" y="144"/>
                  </a:cubicBezTo>
                  <a:close/>
                  <a:moveTo>
                    <a:pt x="24" y="168"/>
                  </a:moveTo>
                  <a:cubicBezTo>
                    <a:pt x="24" y="158"/>
                    <a:pt x="29" y="147"/>
                    <a:pt x="38" y="141"/>
                  </a:cubicBezTo>
                  <a:cubicBezTo>
                    <a:pt x="65" y="181"/>
                    <a:pt x="102" y="214"/>
                    <a:pt x="145" y="236"/>
                  </a:cubicBezTo>
                  <a:lnTo>
                    <a:pt x="145" y="355"/>
                  </a:lnTo>
                  <a:lnTo>
                    <a:pt x="145" y="356"/>
                  </a:lnTo>
                  <a:cubicBezTo>
                    <a:pt x="145" y="357"/>
                    <a:pt x="145" y="357"/>
                    <a:pt x="145" y="358"/>
                  </a:cubicBezTo>
                  <a:cubicBezTo>
                    <a:pt x="146" y="359"/>
                    <a:pt x="146" y="360"/>
                    <a:pt x="146" y="360"/>
                  </a:cubicBezTo>
                  <a:cubicBezTo>
                    <a:pt x="147" y="362"/>
                    <a:pt x="148" y="364"/>
                    <a:pt x="150" y="365"/>
                  </a:cubicBezTo>
                  <a:cubicBezTo>
                    <a:pt x="151" y="366"/>
                    <a:pt x="152" y="366"/>
                    <a:pt x="153" y="367"/>
                  </a:cubicBezTo>
                  <a:lnTo>
                    <a:pt x="153" y="367"/>
                  </a:lnTo>
                  <a:cubicBezTo>
                    <a:pt x="166" y="371"/>
                    <a:pt x="179" y="373"/>
                    <a:pt x="193" y="373"/>
                  </a:cubicBezTo>
                  <a:cubicBezTo>
                    <a:pt x="207" y="373"/>
                    <a:pt x="220" y="371"/>
                    <a:pt x="233" y="367"/>
                  </a:cubicBezTo>
                  <a:lnTo>
                    <a:pt x="233" y="367"/>
                  </a:lnTo>
                  <a:cubicBezTo>
                    <a:pt x="234" y="366"/>
                    <a:pt x="235" y="366"/>
                    <a:pt x="236" y="365"/>
                  </a:cubicBezTo>
                  <a:cubicBezTo>
                    <a:pt x="238" y="364"/>
                    <a:pt x="240" y="361"/>
                    <a:pt x="241" y="358"/>
                  </a:cubicBezTo>
                  <a:cubicBezTo>
                    <a:pt x="241" y="357"/>
                    <a:pt x="241" y="357"/>
                    <a:pt x="241" y="356"/>
                  </a:cubicBezTo>
                  <a:lnTo>
                    <a:pt x="241" y="355"/>
                  </a:lnTo>
                  <a:lnTo>
                    <a:pt x="241" y="236"/>
                  </a:lnTo>
                  <a:cubicBezTo>
                    <a:pt x="288" y="212"/>
                    <a:pt x="327" y="176"/>
                    <a:pt x="354" y="132"/>
                  </a:cubicBezTo>
                  <a:lnTo>
                    <a:pt x="663" y="132"/>
                  </a:lnTo>
                  <a:cubicBezTo>
                    <a:pt x="683" y="132"/>
                    <a:pt x="699" y="148"/>
                    <a:pt x="699" y="168"/>
                  </a:cubicBezTo>
                  <a:lnTo>
                    <a:pt x="699" y="506"/>
                  </a:lnTo>
                  <a:lnTo>
                    <a:pt x="24" y="506"/>
                  </a:lnTo>
                  <a:lnTo>
                    <a:pt x="24" y="168"/>
                  </a:lnTo>
                  <a:close/>
                  <a:moveTo>
                    <a:pt x="61" y="602"/>
                  </a:moveTo>
                  <a:cubicBezTo>
                    <a:pt x="41" y="602"/>
                    <a:pt x="24" y="586"/>
                    <a:pt x="24" y="566"/>
                  </a:cubicBezTo>
                  <a:lnTo>
                    <a:pt x="24" y="530"/>
                  </a:lnTo>
                  <a:lnTo>
                    <a:pt x="699" y="530"/>
                  </a:lnTo>
                  <a:lnTo>
                    <a:pt x="699" y="566"/>
                  </a:lnTo>
                  <a:cubicBezTo>
                    <a:pt x="699" y="586"/>
                    <a:pt x="683" y="602"/>
                    <a:pt x="663" y="602"/>
                  </a:cubicBezTo>
                  <a:lnTo>
                    <a:pt x="61" y="602"/>
                  </a:lnTo>
                  <a:close/>
                  <a:moveTo>
                    <a:pt x="446" y="626"/>
                  </a:moveTo>
                  <a:lnTo>
                    <a:pt x="446" y="650"/>
                  </a:lnTo>
                  <a:lnTo>
                    <a:pt x="277" y="650"/>
                  </a:lnTo>
                  <a:lnTo>
                    <a:pt x="277" y="626"/>
                  </a:lnTo>
                  <a:lnTo>
                    <a:pt x="446" y="626"/>
                  </a:lnTo>
                  <a:close/>
                  <a:moveTo>
                    <a:pt x="181" y="698"/>
                  </a:moveTo>
                  <a:lnTo>
                    <a:pt x="181" y="674"/>
                  </a:lnTo>
                  <a:lnTo>
                    <a:pt x="542" y="674"/>
                  </a:lnTo>
                  <a:lnTo>
                    <a:pt x="542" y="698"/>
                  </a:lnTo>
                  <a:lnTo>
                    <a:pt x="181" y="698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2854557" y="4255842"/>
              <a:ext cx="42503" cy="15001"/>
            </a:xfrm>
            <a:custGeom>
              <a:avLst/>
              <a:gdLst/>
              <a:ahLst/>
              <a:cxnLst/>
              <a:rect l="l" t="t" r="r" b="b"/>
              <a:pathLst>
                <a:path w="73" h="25" extrusionOk="0">
                  <a:moveTo>
                    <a:pt x="12" y="24"/>
                  </a:moveTo>
                  <a:lnTo>
                    <a:pt x="60" y="24"/>
                  </a:lnTo>
                  <a:cubicBezTo>
                    <a:pt x="66" y="24"/>
                    <a:pt x="72" y="18"/>
                    <a:pt x="72" y="12"/>
                  </a:cubicBezTo>
                  <a:cubicBezTo>
                    <a:pt x="72" y="5"/>
                    <a:pt x="66" y="0"/>
                    <a:pt x="60" y="0"/>
                  </a:cubicBezTo>
                  <a:lnTo>
                    <a:pt x="12" y="0"/>
                  </a:lnTo>
                  <a:cubicBezTo>
                    <a:pt x="5" y="0"/>
                    <a:pt x="0" y="5"/>
                    <a:pt x="0" y="12"/>
                  </a:cubicBezTo>
                  <a:cubicBezTo>
                    <a:pt x="0" y="18"/>
                    <a:pt x="5" y="24"/>
                    <a:pt x="12" y="24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2819555" y="4280843"/>
              <a:ext cx="42503" cy="15001"/>
            </a:xfrm>
            <a:custGeom>
              <a:avLst/>
              <a:gdLst/>
              <a:ahLst/>
              <a:cxnLst/>
              <a:rect l="l" t="t" r="r" b="b"/>
              <a:pathLst>
                <a:path w="74" h="25" extrusionOk="0">
                  <a:moveTo>
                    <a:pt x="0" y="12"/>
                  </a:moveTo>
                  <a:cubicBezTo>
                    <a:pt x="0" y="19"/>
                    <a:pt x="6" y="24"/>
                    <a:pt x="12" y="24"/>
                  </a:cubicBezTo>
                  <a:lnTo>
                    <a:pt x="61" y="24"/>
                  </a:lnTo>
                  <a:cubicBezTo>
                    <a:pt x="67" y="24"/>
                    <a:pt x="73" y="19"/>
                    <a:pt x="73" y="12"/>
                  </a:cubicBezTo>
                  <a:cubicBezTo>
                    <a:pt x="73" y="5"/>
                    <a:pt x="67" y="0"/>
                    <a:pt x="61" y="0"/>
                  </a:cubicBezTo>
                  <a:lnTo>
                    <a:pt x="12" y="0"/>
                  </a:lnTo>
                  <a:cubicBezTo>
                    <a:pt x="6" y="0"/>
                    <a:pt x="0" y="5"/>
                    <a:pt x="0" y="12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2784553" y="4255842"/>
              <a:ext cx="55003" cy="15001"/>
            </a:xfrm>
            <a:custGeom>
              <a:avLst/>
              <a:gdLst/>
              <a:ahLst/>
              <a:cxnLst/>
              <a:rect l="l" t="t" r="r" b="b"/>
              <a:pathLst>
                <a:path w="97" h="25" extrusionOk="0">
                  <a:moveTo>
                    <a:pt x="12" y="24"/>
                  </a:moveTo>
                  <a:lnTo>
                    <a:pt x="84" y="24"/>
                  </a:lnTo>
                  <a:cubicBezTo>
                    <a:pt x="91" y="24"/>
                    <a:pt x="96" y="18"/>
                    <a:pt x="96" y="12"/>
                  </a:cubicBezTo>
                  <a:cubicBezTo>
                    <a:pt x="96" y="5"/>
                    <a:pt x="91" y="0"/>
                    <a:pt x="84" y="0"/>
                  </a:cubicBezTo>
                  <a:lnTo>
                    <a:pt x="12" y="0"/>
                  </a:lnTo>
                  <a:cubicBezTo>
                    <a:pt x="5" y="0"/>
                    <a:pt x="0" y="5"/>
                    <a:pt x="0" y="12"/>
                  </a:cubicBezTo>
                  <a:cubicBezTo>
                    <a:pt x="0" y="18"/>
                    <a:pt x="5" y="24"/>
                    <a:pt x="12" y="24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2852058" y="4308346"/>
              <a:ext cx="42502" cy="15001"/>
            </a:xfrm>
            <a:custGeom>
              <a:avLst/>
              <a:gdLst/>
              <a:ahLst/>
              <a:cxnLst/>
              <a:rect l="l" t="t" r="r" b="b"/>
              <a:pathLst>
                <a:path w="74" h="25" extrusionOk="0">
                  <a:moveTo>
                    <a:pt x="61" y="0"/>
                  </a:moveTo>
                  <a:lnTo>
                    <a:pt x="13" y="0"/>
                  </a:lnTo>
                  <a:cubicBezTo>
                    <a:pt x="6" y="0"/>
                    <a:pt x="0" y="5"/>
                    <a:pt x="0" y="12"/>
                  </a:cubicBezTo>
                  <a:cubicBezTo>
                    <a:pt x="0" y="19"/>
                    <a:pt x="6" y="24"/>
                    <a:pt x="13" y="24"/>
                  </a:cubicBezTo>
                  <a:lnTo>
                    <a:pt x="61" y="24"/>
                  </a:lnTo>
                  <a:cubicBezTo>
                    <a:pt x="67" y="24"/>
                    <a:pt x="73" y="19"/>
                    <a:pt x="73" y="12"/>
                  </a:cubicBezTo>
                  <a:cubicBezTo>
                    <a:pt x="73" y="5"/>
                    <a:pt x="67" y="0"/>
                    <a:pt x="61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2784553" y="4308346"/>
              <a:ext cx="55003" cy="15001"/>
            </a:xfrm>
            <a:custGeom>
              <a:avLst/>
              <a:gdLst/>
              <a:ahLst/>
              <a:cxnLst/>
              <a:rect l="l" t="t" r="r" b="b"/>
              <a:pathLst>
                <a:path w="97" h="25" extrusionOk="0">
                  <a:moveTo>
                    <a:pt x="12" y="24"/>
                  </a:moveTo>
                  <a:lnTo>
                    <a:pt x="84" y="24"/>
                  </a:lnTo>
                  <a:cubicBezTo>
                    <a:pt x="91" y="24"/>
                    <a:pt x="96" y="19"/>
                    <a:pt x="96" y="12"/>
                  </a:cubicBezTo>
                  <a:cubicBezTo>
                    <a:pt x="96" y="5"/>
                    <a:pt x="91" y="0"/>
                    <a:pt x="84" y="0"/>
                  </a:cubicBezTo>
                  <a:lnTo>
                    <a:pt x="12" y="0"/>
                  </a:lnTo>
                  <a:cubicBezTo>
                    <a:pt x="5" y="0"/>
                    <a:pt x="0" y="5"/>
                    <a:pt x="0" y="12"/>
                  </a:cubicBezTo>
                  <a:cubicBezTo>
                    <a:pt x="0" y="19"/>
                    <a:pt x="5" y="24"/>
                    <a:pt x="12" y="24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2784553" y="4280843"/>
              <a:ext cx="20001" cy="15001"/>
            </a:xfrm>
            <a:custGeom>
              <a:avLst/>
              <a:gdLst/>
              <a:ahLst/>
              <a:cxnLst/>
              <a:rect l="l" t="t" r="r" b="b"/>
              <a:pathLst>
                <a:path w="37" h="25" extrusionOk="0">
                  <a:moveTo>
                    <a:pt x="12" y="24"/>
                  </a:moveTo>
                  <a:lnTo>
                    <a:pt x="24" y="24"/>
                  </a:lnTo>
                  <a:cubicBezTo>
                    <a:pt x="31" y="24"/>
                    <a:pt x="36" y="19"/>
                    <a:pt x="36" y="12"/>
                  </a:cubicBezTo>
                  <a:cubicBezTo>
                    <a:pt x="36" y="5"/>
                    <a:pt x="31" y="0"/>
                    <a:pt x="24" y="0"/>
                  </a:cubicBezTo>
                  <a:lnTo>
                    <a:pt x="12" y="0"/>
                  </a:lnTo>
                  <a:cubicBezTo>
                    <a:pt x="5" y="0"/>
                    <a:pt x="0" y="5"/>
                    <a:pt x="0" y="12"/>
                  </a:cubicBezTo>
                  <a:cubicBezTo>
                    <a:pt x="0" y="19"/>
                    <a:pt x="5" y="24"/>
                    <a:pt x="12" y="24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2602043" y="4330846"/>
              <a:ext cx="55003" cy="55003"/>
            </a:xfrm>
            <a:custGeom>
              <a:avLst/>
              <a:gdLst/>
              <a:ahLst/>
              <a:cxnLst/>
              <a:rect l="l" t="t" r="r" b="b"/>
              <a:pathLst>
                <a:path w="97" h="97" extrusionOk="0">
                  <a:moveTo>
                    <a:pt x="48" y="0"/>
                  </a:moveTo>
                  <a:cubicBezTo>
                    <a:pt x="21" y="0"/>
                    <a:pt x="0" y="22"/>
                    <a:pt x="0" y="48"/>
                  </a:cubicBezTo>
                  <a:cubicBezTo>
                    <a:pt x="0" y="75"/>
                    <a:pt x="21" y="96"/>
                    <a:pt x="48" y="96"/>
                  </a:cubicBezTo>
                  <a:cubicBezTo>
                    <a:pt x="75" y="96"/>
                    <a:pt x="96" y="75"/>
                    <a:pt x="96" y="48"/>
                  </a:cubicBezTo>
                  <a:cubicBezTo>
                    <a:pt x="96" y="22"/>
                    <a:pt x="75" y="0"/>
                    <a:pt x="48" y="0"/>
                  </a:cubicBezTo>
                  <a:close/>
                  <a:moveTo>
                    <a:pt x="48" y="72"/>
                  </a:moveTo>
                  <a:cubicBezTo>
                    <a:pt x="35" y="72"/>
                    <a:pt x="24" y="62"/>
                    <a:pt x="24" y="48"/>
                  </a:cubicBezTo>
                  <a:cubicBezTo>
                    <a:pt x="24" y="35"/>
                    <a:pt x="35" y="24"/>
                    <a:pt x="48" y="24"/>
                  </a:cubicBezTo>
                  <a:cubicBezTo>
                    <a:pt x="61" y="24"/>
                    <a:pt x="72" y="35"/>
                    <a:pt x="72" y="48"/>
                  </a:cubicBezTo>
                  <a:cubicBezTo>
                    <a:pt x="72" y="62"/>
                    <a:pt x="61" y="72"/>
                    <a:pt x="48" y="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2709549" y="4225840"/>
              <a:ext cx="55003" cy="97507"/>
            </a:xfrm>
            <a:custGeom>
              <a:avLst/>
              <a:gdLst/>
              <a:ahLst/>
              <a:cxnLst/>
              <a:rect l="l" t="t" r="r" b="b"/>
              <a:pathLst>
                <a:path w="97" h="170" extrusionOk="0">
                  <a:moveTo>
                    <a:pt x="12" y="169"/>
                  </a:moveTo>
                  <a:lnTo>
                    <a:pt x="84" y="169"/>
                  </a:lnTo>
                  <a:cubicBezTo>
                    <a:pt x="91" y="169"/>
                    <a:pt x="96" y="164"/>
                    <a:pt x="96" y="157"/>
                  </a:cubicBezTo>
                  <a:lnTo>
                    <a:pt x="96" y="109"/>
                  </a:lnTo>
                  <a:cubicBezTo>
                    <a:pt x="96" y="98"/>
                    <a:pt x="92" y="87"/>
                    <a:pt x="85" y="79"/>
                  </a:cubicBezTo>
                  <a:cubicBezTo>
                    <a:pt x="92" y="70"/>
                    <a:pt x="96" y="60"/>
                    <a:pt x="96" y="49"/>
                  </a:cubicBezTo>
                  <a:cubicBezTo>
                    <a:pt x="96" y="22"/>
                    <a:pt x="74" y="0"/>
                    <a:pt x="48" y="0"/>
                  </a:cubicBezTo>
                  <a:cubicBezTo>
                    <a:pt x="21" y="0"/>
                    <a:pt x="0" y="22"/>
                    <a:pt x="0" y="49"/>
                  </a:cubicBezTo>
                  <a:cubicBezTo>
                    <a:pt x="0" y="60"/>
                    <a:pt x="3" y="70"/>
                    <a:pt x="10" y="79"/>
                  </a:cubicBezTo>
                  <a:cubicBezTo>
                    <a:pt x="3" y="87"/>
                    <a:pt x="0" y="98"/>
                    <a:pt x="0" y="109"/>
                  </a:cubicBezTo>
                  <a:lnTo>
                    <a:pt x="0" y="157"/>
                  </a:lnTo>
                  <a:cubicBezTo>
                    <a:pt x="0" y="164"/>
                    <a:pt x="5" y="169"/>
                    <a:pt x="12" y="169"/>
                  </a:cubicBezTo>
                  <a:close/>
                  <a:moveTo>
                    <a:pt x="48" y="25"/>
                  </a:moveTo>
                  <a:cubicBezTo>
                    <a:pt x="61" y="25"/>
                    <a:pt x="72" y="35"/>
                    <a:pt x="72" y="49"/>
                  </a:cubicBezTo>
                  <a:cubicBezTo>
                    <a:pt x="72" y="62"/>
                    <a:pt x="61" y="73"/>
                    <a:pt x="48" y="73"/>
                  </a:cubicBezTo>
                  <a:cubicBezTo>
                    <a:pt x="34" y="73"/>
                    <a:pt x="24" y="62"/>
                    <a:pt x="24" y="49"/>
                  </a:cubicBezTo>
                  <a:cubicBezTo>
                    <a:pt x="24" y="35"/>
                    <a:pt x="34" y="25"/>
                    <a:pt x="48" y="25"/>
                  </a:cubicBezTo>
                  <a:close/>
                  <a:moveTo>
                    <a:pt x="30" y="93"/>
                  </a:moveTo>
                  <a:cubicBezTo>
                    <a:pt x="41" y="98"/>
                    <a:pt x="54" y="98"/>
                    <a:pt x="66" y="93"/>
                  </a:cubicBezTo>
                  <a:cubicBezTo>
                    <a:pt x="70" y="98"/>
                    <a:pt x="72" y="103"/>
                    <a:pt x="72" y="109"/>
                  </a:cubicBezTo>
                  <a:lnTo>
                    <a:pt x="72" y="145"/>
                  </a:lnTo>
                  <a:lnTo>
                    <a:pt x="24" y="145"/>
                  </a:lnTo>
                  <a:lnTo>
                    <a:pt x="24" y="109"/>
                  </a:lnTo>
                  <a:cubicBezTo>
                    <a:pt x="24" y="103"/>
                    <a:pt x="26" y="98"/>
                    <a:pt x="30" y="9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2709549" y="4335847"/>
              <a:ext cx="90005" cy="42503"/>
            </a:xfrm>
            <a:custGeom>
              <a:avLst/>
              <a:gdLst/>
              <a:ahLst/>
              <a:cxnLst/>
              <a:rect l="l" t="t" r="r" b="b"/>
              <a:pathLst>
                <a:path w="157" h="73" extrusionOk="0">
                  <a:moveTo>
                    <a:pt x="120" y="0"/>
                  </a:moveTo>
                  <a:lnTo>
                    <a:pt x="36" y="0"/>
                  </a:lnTo>
                  <a:cubicBezTo>
                    <a:pt x="16" y="0"/>
                    <a:pt x="0" y="16"/>
                    <a:pt x="0" y="36"/>
                  </a:cubicBezTo>
                  <a:cubicBezTo>
                    <a:pt x="0" y="56"/>
                    <a:pt x="16" y="72"/>
                    <a:pt x="36" y="72"/>
                  </a:cubicBezTo>
                  <a:lnTo>
                    <a:pt x="120" y="72"/>
                  </a:lnTo>
                  <a:cubicBezTo>
                    <a:pt x="140" y="72"/>
                    <a:pt x="156" y="56"/>
                    <a:pt x="156" y="36"/>
                  </a:cubicBezTo>
                  <a:cubicBezTo>
                    <a:pt x="156" y="16"/>
                    <a:pt x="140" y="0"/>
                    <a:pt x="120" y="0"/>
                  </a:cubicBezTo>
                  <a:close/>
                  <a:moveTo>
                    <a:pt x="120" y="48"/>
                  </a:moveTo>
                  <a:lnTo>
                    <a:pt x="36" y="48"/>
                  </a:lnTo>
                  <a:cubicBezTo>
                    <a:pt x="29" y="48"/>
                    <a:pt x="24" y="42"/>
                    <a:pt x="24" y="36"/>
                  </a:cubicBezTo>
                  <a:cubicBezTo>
                    <a:pt x="24" y="29"/>
                    <a:pt x="29" y="24"/>
                    <a:pt x="36" y="24"/>
                  </a:cubicBezTo>
                  <a:lnTo>
                    <a:pt x="120" y="24"/>
                  </a:lnTo>
                  <a:cubicBezTo>
                    <a:pt x="127" y="24"/>
                    <a:pt x="132" y="30"/>
                    <a:pt x="132" y="36"/>
                  </a:cubicBezTo>
                  <a:cubicBezTo>
                    <a:pt x="132" y="43"/>
                    <a:pt x="127" y="48"/>
                    <a:pt x="120" y="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2812055" y="4335847"/>
              <a:ext cx="90005" cy="42503"/>
            </a:xfrm>
            <a:custGeom>
              <a:avLst/>
              <a:gdLst/>
              <a:ahLst/>
              <a:cxnLst/>
              <a:rect l="l" t="t" r="r" b="b"/>
              <a:pathLst>
                <a:path w="158" h="73" extrusionOk="0">
                  <a:moveTo>
                    <a:pt x="121" y="0"/>
                  </a:moveTo>
                  <a:lnTo>
                    <a:pt x="36" y="0"/>
                  </a:lnTo>
                  <a:cubicBezTo>
                    <a:pt x="16" y="0"/>
                    <a:pt x="0" y="16"/>
                    <a:pt x="0" y="36"/>
                  </a:cubicBezTo>
                  <a:cubicBezTo>
                    <a:pt x="0" y="56"/>
                    <a:pt x="16" y="72"/>
                    <a:pt x="36" y="72"/>
                  </a:cubicBezTo>
                  <a:lnTo>
                    <a:pt x="121" y="72"/>
                  </a:lnTo>
                  <a:cubicBezTo>
                    <a:pt x="141" y="72"/>
                    <a:pt x="157" y="56"/>
                    <a:pt x="157" y="36"/>
                  </a:cubicBezTo>
                  <a:cubicBezTo>
                    <a:pt x="157" y="16"/>
                    <a:pt x="141" y="0"/>
                    <a:pt x="121" y="0"/>
                  </a:cubicBezTo>
                  <a:close/>
                  <a:moveTo>
                    <a:pt x="121" y="48"/>
                  </a:moveTo>
                  <a:lnTo>
                    <a:pt x="36" y="48"/>
                  </a:lnTo>
                  <a:cubicBezTo>
                    <a:pt x="30" y="48"/>
                    <a:pt x="24" y="42"/>
                    <a:pt x="24" y="36"/>
                  </a:cubicBezTo>
                  <a:cubicBezTo>
                    <a:pt x="24" y="29"/>
                    <a:pt x="30" y="24"/>
                    <a:pt x="36" y="24"/>
                  </a:cubicBezTo>
                  <a:lnTo>
                    <a:pt x="121" y="24"/>
                  </a:lnTo>
                  <a:cubicBezTo>
                    <a:pt x="127" y="24"/>
                    <a:pt x="133" y="30"/>
                    <a:pt x="133" y="36"/>
                  </a:cubicBezTo>
                  <a:cubicBezTo>
                    <a:pt x="133" y="43"/>
                    <a:pt x="127" y="48"/>
                    <a:pt x="121" y="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</p:grpSp>
      <p:pic>
        <p:nvPicPr>
          <p:cNvPr id="77" name="Google Shape;77;p1" descr="ロゴ&#10;&#10;自動的に生成された説明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6569" y="180973"/>
            <a:ext cx="4939384" cy="246969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" name="Google Shape;78;p1"/>
          <p:cNvGrpSpPr/>
          <p:nvPr/>
        </p:nvGrpSpPr>
        <p:grpSpPr>
          <a:xfrm>
            <a:off x="1083146" y="2840869"/>
            <a:ext cx="481122" cy="481122"/>
            <a:chOff x="5467213" y="5350907"/>
            <a:chExt cx="410024" cy="410024"/>
          </a:xfrm>
        </p:grpSpPr>
        <p:sp>
          <p:nvSpPr>
            <p:cNvPr id="79" name="Google Shape;79;p1"/>
            <p:cNvSpPr/>
            <p:nvPr/>
          </p:nvSpPr>
          <p:spPr>
            <a:xfrm>
              <a:off x="5467213" y="5350907"/>
              <a:ext cx="410024" cy="410024"/>
            </a:xfrm>
            <a:custGeom>
              <a:avLst/>
              <a:gdLst/>
              <a:ahLst/>
              <a:cxnLst/>
              <a:rect l="l" t="t" r="r" b="b"/>
              <a:pathLst>
                <a:path w="724" h="725" extrusionOk="0">
                  <a:moveTo>
                    <a:pt x="60" y="627"/>
                  </a:moveTo>
                  <a:lnTo>
                    <a:pt x="253" y="627"/>
                  </a:lnTo>
                  <a:lnTo>
                    <a:pt x="253" y="651"/>
                  </a:lnTo>
                  <a:lnTo>
                    <a:pt x="169" y="651"/>
                  </a:lnTo>
                  <a:cubicBezTo>
                    <a:pt x="162" y="651"/>
                    <a:pt x="156" y="657"/>
                    <a:pt x="156" y="663"/>
                  </a:cubicBezTo>
                  <a:lnTo>
                    <a:pt x="156" y="712"/>
                  </a:lnTo>
                  <a:cubicBezTo>
                    <a:pt x="156" y="718"/>
                    <a:pt x="162" y="724"/>
                    <a:pt x="169" y="724"/>
                  </a:cubicBezTo>
                  <a:lnTo>
                    <a:pt x="554" y="724"/>
                  </a:lnTo>
                  <a:cubicBezTo>
                    <a:pt x="561" y="724"/>
                    <a:pt x="566" y="718"/>
                    <a:pt x="566" y="712"/>
                  </a:cubicBezTo>
                  <a:lnTo>
                    <a:pt x="566" y="663"/>
                  </a:lnTo>
                  <a:cubicBezTo>
                    <a:pt x="566" y="657"/>
                    <a:pt x="561" y="651"/>
                    <a:pt x="554" y="651"/>
                  </a:cubicBezTo>
                  <a:lnTo>
                    <a:pt x="470" y="651"/>
                  </a:lnTo>
                  <a:lnTo>
                    <a:pt x="470" y="627"/>
                  </a:lnTo>
                  <a:lnTo>
                    <a:pt x="662" y="627"/>
                  </a:lnTo>
                  <a:cubicBezTo>
                    <a:pt x="696" y="627"/>
                    <a:pt x="722" y="600"/>
                    <a:pt x="723" y="567"/>
                  </a:cubicBezTo>
                  <a:lnTo>
                    <a:pt x="723" y="170"/>
                  </a:lnTo>
                  <a:cubicBezTo>
                    <a:pt x="722" y="136"/>
                    <a:pt x="696" y="109"/>
                    <a:pt x="662" y="109"/>
                  </a:cubicBezTo>
                  <a:lnTo>
                    <a:pt x="575" y="109"/>
                  </a:lnTo>
                  <a:cubicBezTo>
                    <a:pt x="573" y="107"/>
                    <a:pt x="571" y="104"/>
                    <a:pt x="569" y="102"/>
                  </a:cubicBezTo>
                  <a:cubicBezTo>
                    <a:pt x="566" y="97"/>
                    <a:pt x="559" y="96"/>
                    <a:pt x="554" y="99"/>
                  </a:cubicBezTo>
                  <a:lnTo>
                    <a:pt x="520" y="119"/>
                  </a:lnTo>
                  <a:cubicBezTo>
                    <a:pt x="516" y="115"/>
                    <a:pt x="513" y="111"/>
                    <a:pt x="509" y="107"/>
                  </a:cubicBezTo>
                  <a:lnTo>
                    <a:pt x="528" y="73"/>
                  </a:lnTo>
                  <a:cubicBezTo>
                    <a:pt x="531" y="68"/>
                    <a:pt x="530" y="62"/>
                    <a:pt x="525" y="58"/>
                  </a:cubicBezTo>
                  <a:cubicBezTo>
                    <a:pt x="505" y="42"/>
                    <a:pt x="483" y="29"/>
                    <a:pt x="460" y="20"/>
                  </a:cubicBezTo>
                  <a:cubicBezTo>
                    <a:pt x="454" y="18"/>
                    <a:pt x="448" y="20"/>
                    <a:pt x="445" y="25"/>
                  </a:cubicBezTo>
                  <a:lnTo>
                    <a:pt x="425" y="59"/>
                  </a:lnTo>
                  <a:cubicBezTo>
                    <a:pt x="420" y="57"/>
                    <a:pt x="415" y="56"/>
                    <a:pt x="409" y="55"/>
                  </a:cubicBezTo>
                  <a:lnTo>
                    <a:pt x="409" y="16"/>
                  </a:lnTo>
                  <a:cubicBezTo>
                    <a:pt x="409" y="10"/>
                    <a:pt x="405" y="5"/>
                    <a:pt x="399" y="4"/>
                  </a:cubicBezTo>
                  <a:cubicBezTo>
                    <a:pt x="374" y="0"/>
                    <a:pt x="348" y="0"/>
                    <a:pt x="323" y="4"/>
                  </a:cubicBezTo>
                  <a:cubicBezTo>
                    <a:pt x="317" y="5"/>
                    <a:pt x="313" y="10"/>
                    <a:pt x="313" y="16"/>
                  </a:cubicBezTo>
                  <a:lnTo>
                    <a:pt x="313" y="55"/>
                  </a:lnTo>
                  <a:cubicBezTo>
                    <a:pt x="308" y="56"/>
                    <a:pt x="302" y="57"/>
                    <a:pt x="297" y="59"/>
                  </a:cubicBezTo>
                  <a:lnTo>
                    <a:pt x="278" y="25"/>
                  </a:lnTo>
                  <a:cubicBezTo>
                    <a:pt x="275" y="20"/>
                    <a:pt x="268" y="18"/>
                    <a:pt x="263" y="20"/>
                  </a:cubicBezTo>
                  <a:cubicBezTo>
                    <a:pt x="239" y="29"/>
                    <a:pt x="217" y="42"/>
                    <a:pt x="197" y="58"/>
                  </a:cubicBezTo>
                  <a:cubicBezTo>
                    <a:pt x="193" y="62"/>
                    <a:pt x="191" y="68"/>
                    <a:pt x="194" y="73"/>
                  </a:cubicBezTo>
                  <a:lnTo>
                    <a:pt x="214" y="107"/>
                  </a:lnTo>
                  <a:cubicBezTo>
                    <a:pt x="210" y="111"/>
                    <a:pt x="206" y="115"/>
                    <a:pt x="202" y="119"/>
                  </a:cubicBezTo>
                  <a:lnTo>
                    <a:pt x="169" y="99"/>
                  </a:lnTo>
                  <a:cubicBezTo>
                    <a:pt x="163" y="96"/>
                    <a:pt x="157" y="97"/>
                    <a:pt x="153" y="102"/>
                  </a:cubicBezTo>
                  <a:cubicBezTo>
                    <a:pt x="151" y="104"/>
                    <a:pt x="149" y="107"/>
                    <a:pt x="148" y="109"/>
                  </a:cubicBezTo>
                  <a:lnTo>
                    <a:pt x="60" y="109"/>
                  </a:lnTo>
                  <a:cubicBezTo>
                    <a:pt x="27" y="109"/>
                    <a:pt x="0" y="136"/>
                    <a:pt x="0" y="170"/>
                  </a:cubicBezTo>
                  <a:lnTo>
                    <a:pt x="0" y="567"/>
                  </a:lnTo>
                  <a:cubicBezTo>
                    <a:pt x="0" y="600"/>
                    <a:pt x="27" y="627"/>
                    <a:pt x="60" y="627"/>
                  </a:cubicBezTo>
                  <a:close/>
                  <a:moveTo>
                    <a:pt x="542" y="675"/>
                  </a:moveTo>
                  <a:lnTo>
                    <a:pt x="542" y="700"/>
                  </a:lnTo>
                  <a:lnTo>
                    <a:pt x="181" y="700"/>
                  </a:lnTo>
                  <a:lnTo>
                    <a:pt x="181" y="675"/>
                  </a:lnTo>
                  <a:lnTo>
                    <a:pt x="542" y="675"/>
                  </a:lnTo>
                  <a:close/>
                  <a:moveTo>
                    <a:pt x="277" y="651"/>
                  </a:moveTo>
                  <a:lnTo>
                    <a:pt x="277" y="627"/>
                  </a:lnTo>
                  <a:lnTo>
                    <a:pt x="446" y="627"/>
                  </a:lnTo>
                  <a:lnTo>
                    <a:pt x="446" y="651"/>
                  </a:lnTo>
                  <a:lnTo>
                    <a:pt x="277" y="651"/>
                  </a:lnTo>
                  <a:close/>
                  <a:moveTo>
                    <a:pt x="166" y="125"/>
                  </a:moveTo>
                  <a:lnTo>
                    <a:pt x="199" y="144"/>
                  </a:lnTo>
                  <a:cubicBezTo>
                    <a:pt x="204" y="147"/>
                    <a:pt x="210" y="146"/>
                    <a:pt x="214" y="142"/>
                  </a:cubicBezTo>
                  <a:cubicBezTo>
                    <a:pt x="221" y="133"/>
                    <a:pt x="229" y="126"/>
                    <a:pt x="237" y="119"/>
                  </a:cubicBezTo>
                  <a:cubicBezTo>
                    <a:pt x="241" y="115"/>
                    <a:pt x="243" y="109"/>
                    <a:pt x="240" y="104"/>
                  </a:cubicBezTo>
                  <a:lnTo>
                    <a:pt x="221" y="70"/>
                  </a:lnTo>
                  <a:cubicBezTo>
                    <a:pt x="234" y="61"/>
                    <a:pt x="248" y="53"/>
                    <a:pt x="262" y="46"/>
                  </a:cubicBezTo>
                  <a:lnTo>
                    <a:pt x="281" y="79"/>
                  </a:lnTo>
                  <a:cubicBezTo>
                    <a:pt x="284" y="84"/>
                    <a:pt x="290" y="87"/>
                    <a:pt x="296" y="85"/>
                  </a:cubicBezTo>
                  <a:cubicBezTo>
                    <a:pt x="306" y="81"/>
                    <a:pt x="316" y="78"/>
                    <a:pt x="327" y="76"/>
                  </a:cubicBezTo>
                  <a:cubicBezTo>
                    <a:pt x="333" y="75"/>
                    <a:pt x="337" y="70"/>
                    <a:pt x="337" y="65"/>
                  </a:cubicBezTo>
                  <a:lnTo>
                    <a:pt x="337" y="26"/>
                  </a:lnTo>
                  <a:cubicBezTo>
                    <a:pt x="353" y="25"/>
                    <a:pt x="369" y="25"/>
                    <a:pt x="385" y="26"/>
                  </a:cubicBezTo>
                  <a:lnTo>
                    <a:pt x="385" y="65"/>
                  </a:lnTo>
                  <a:cubicBezTo>
                    <a:pt x="385" y="70"/>
                    <a:pt x="390" y="75"/>
                    <a:pt x="395" y="76"/>
                  </a:cubicBezTo>
                  <a:cubicBezTo>
                    <a:pt x="406" y="78"/>
                    <a:pt x="416" y="81"/>
                    <a:pt x="427" y="85"/>
                  </a:cubicBezTo>
                  <a:cubicBezTo>
                    <a:pt x="432" y="87"/>
                    <a:pt x="438" y="84"/>
                    <a:pt x="441" y="79"/>
                  </a:cubicBezTo>
                  <a:lnTo>
                    <a:pt x="460" y="46"/>
                  </a:lnTo>
                  <a:cubicBezTo>
                    <a:pt x="475" y="53"/>
                    <a:pt x="489" y="61"/>
                    <a:pt x="502" y="70"/>
                  </a:cubicBezTo>
                  <a:lnTo>
                    <a:pt x="483" y="104"/>
                  </a:lnTo>
                  <a:cubicBezTo>
                    <a:pt x="480" y="109"/>
                    <a:pt x="481" y="115"/>
                    <a:pt x="485" y="119"/>
                  </a:cubicBezTo>
                  <a:cubicBezTo>
                    <a:pt x="494" y="126"/>
                    <a:pt x="501" y="133"/>
                    <a:pt x="508" y="142"/>
                  </a:cubicBezTo>
                  <a:cubicBezTo>
                    <a:pt x="512" y="146"/>
                    <a:pt x="519" y="147"/>
                    <a:pt x="524" y="144"/>
                  </a:cubicBezTo>
                  <a:lnTo>
                    <a:pt x="557" y="125"/>
                  </a:lnTo>
                  <a:cubicBezTo>
                    <a:pt x="566" y="138"/>
                    <a:pt x="574" y="152"/>
                    <a:pt x="581" y="167"/>
                  </a:cubicBezTo>
                  <a:lnTo>
                    <a:pt x="548" y="186"/>
                  </a:lnTo>
                  <a:cubicBezTo>
                    <a:pt x="543" y="189"/>
                    <a:pt x="541" y="195"/>
                    <a:pt x="543" y="201"/>
                  </a:cubicBezTo>
                  <a:cubicBezTo>
                    <a:pt x="546" y="211"/>
                    <a:pt x="549" y="221"/>
                    <a:pt x="551" y="232"/>
                  </a:cubicBezTo>
                  <a:cubicBezTo>
                    <a:pt x="552" y="238"/>
                    <a:pt x="557" y="242"/>
                    <a:pt x="563" y="242"/>
                  </a:cubicBezTo>
                  <a:lnTo>
                    <a:pt x="601" y="242"/>
                  </a:lnTo>
                  <a:cubicBezTo>
                    <a:pt x="601" y="246"/>
                    <a:pt x="601" y="250"/>
                    <a:pt x="601" y="254"/>
                  </a:cubicBezTo>
                  <a:lnTo>
                    <a:pt x="529" y="254"/>
                  </a:lnTo>
                  <a:cubicBezTo>
                    <a:pt x="523" y="166"/>
                    <a:pt x="449" y="97"/>
                    <a:pt x="361" y="97"/>
                  </a:cubicBezTo>
                  <a:cubicBezTo>
                    <a:pt x="272" y="97"/>
                    <a:pt x="199" y="166"/>
                    <a:pt x="193" y="254"/>
                  </a:cubicBezTo>
                  <a:lnTo>
                    <a:pt x="121" y="254"/>
                  </a:lnTo>
                  <a:cubicBezTo>
                    <a:pt x="121" y="250"/>
                    <a:pt x="121" y="246"/>
                    <a:pt x="122" y="242"/>
                  </a:cubicBezTo>
                  <a:lnTo>
                    <a:pt x="160" y="242"/>
                  </a:lnTo>
                  <a:cubicBezTo>
                    <a:pt x="166" y="242"/>
                    <a:pt x="171" y="238"/>
                    <a:pt x="172" y="232"/>
                  </a:cubicBezTo>
                  <a:cubicBezTo>
                    <a:pt x="173" y="221"/>
                    <a:pt x="176" y="211"/>
                    <a:pt x="180" y="201"/>
                  </a:cubicBezTo>
                  <a:cubicBezTo>
                    <a:pt x="182" y="195"/>
                    <a:pt x="180" y="189"/>
                    <a:pt x="175" y="186"/>
                  </a:cubicBezTo>
                  <a:lnTo>
                    <a:pt x="142" y="167"/>
                  </a:lnTo>
                  <a:cubicBezTo>
                    <a:pt x="148" y="152"/>
                    <a:pt x="156" y="138"/>
                    <a:pt x="166" y="125"/>
                  </a:cubicBezTo>
                  <a:close/>
                  <a:moveTo>
                    <a:pt x="505" y="254"/>
                  </a:moveTo>
                  <a:lnTo>
                    <a:pt x="217" y="254"/>
                  </a:lnTo>
                  <a:cubicBezTo>
                    <a:pt x="224" y="179"/>
                    <a:pt x="286" y="121"/>
                    <a:pt x="361" y="121"/>
                  </a:cubicBezTo>
                  <a:cubicBezTo>
                    <a:pt x="436" y="121"/>
                    <a:pt x="499" y="179"/>
                    <a:pt x="505" y="254"/>
                  </a:cubicBezTo>
                  <a:close/>
                  <a:moveTo>
                    <a:pt x="60" y="134"/>
                  </a:moveTo>
                  <a:lnTo>
                    <a:pt x="132" y="134"/>
                  </a:lnTo>
                  <a:cubicBezTo>
                    <a:pt x="125" y="144"/>
                    <a:pt x="120" y="156"/>
                    <a:pt x="115" y="168"/>
                  </a:cubicBezTo>
                  <a:cubicBezTo>
                    <a:pt x="113" y="173"/>
                    <a:pt x="115" y="179"/>
                    <a:pt x="120" y="182"/>
                  </a:cubicBezTo>
                  <a:lnTo>
                    <a:pt x="154" y="202"/>
                  </a:lnTo>
                  <a:cubicBezTo>
                    <a:pt x="152" y="207"/>
                    <a:pt x="151" y="213"/>
                    <a:pt x="150" y="218"/>
                  </a:cubicBezTo>
                  <a:lnTo>
                    <a:pt x="111" y="218"/>
                  </a:lnTo>
                  <a:cubicBezTo>
                    <a:pt x="105" y="218"/>
                    <a:pt x="100" y="222"/>
                    <a:pt x="99" y="228"/>
                  </a:cubicBezTo>
                  <a:cubicBezTo>
                    <a:pt x="98" y="237"/>
                    <a:pt x="97" y="245"/>
                    <a:pt x="97" y="254"/>
                  </a:cubicBezTo>
                  <a:lnTo>
                    <a:pt x="84" y="254"/>
                  </a:lnTo>
                  <a:cubicBezTo>
                    <a:pt x="78" y="254"/>
                    <a:pt x="72" y="259"/>
                    <a:pt x="72" y="266"/>
                  </a:cubicBezTo>
                  <a:cubicBezTo>
                    <a:pt x="72" y="273"/>
                    <a:pt x="78" y="278"/>
                    <a:pt x="84" y="278"/>
                  </a:cubicBezTo>
                  <a:lnTo>
                    <a:pt x="638" y="278"/>
                  </a:lnTo>
                  <a:cubicBezTo>
                    <a:pt x="645" y="278"/>
                    <a:pt x="650" y="273"/>
                    <a:pt x="650" y="266"/>
                  </a:cubicBezTo>
                  <a:cubicBezTo>
                    <a:pt x="650" y="259"/>
                    <a:pt x="645" y="254"/>
                    <a:pt x="638" y="254"/>
                  </a:cubicBezTo>
                  <a:lnTo>
                    <a:pt x="626" y="254"/>
                  </a:lnTo>
                  <a:cubicBezTo>
                    <a:pt x="625" y="245"/>
                    <a:pt x="625" y="237"/>
                    <a:pt x="623" y="228"/>
                  </a:cubicBezTo>
                  <a:cubicBezTo>
                    <a:pt x="622" y="222"/>
                    <a:pt x="617" y="218"/>
                    <a:pt x="611" y="218"/>
                  </a:cubicBezTo>
                  <a:lnTo>
                    <a:pt x="573" y="218"/>
                  </a:lnTo>
                  <a:cubicBezTo>
                    <a:pt x="571" y="213"/>
                    <a:pt x="570" y="207"/>
                    <a:pt x="568" y="202"/>
                  </a:cubicBezTo>
                  <a:lnTo>
                    <a:pt x="602" y="182"/>
                  </a:lnTo>
                  <a:cubicBezTo>
                    <a:pt x="607" y="179"/>
                    <a:pt x="609" y="173"/>
                    <a:pt x="607" y="168"/>
                  </a:cubicBezTo>
                  <a:cubicBezTo>
                    <a:pt x="603" y="156"/>
                    <a:pt x="597" y="144"/>
                    <a:pt x="591" y="134"/>
                  </a:cubicBezTo>
                  <a:lnTo>
                    <a:pt x="662" y="134"/>
                  </a:lnTo>
                  <a:cubicBezTo>
                    <a:pt x="682" y="134"/>
                    <a:pt x="698" y="150"/>
                    <a:pt x="698" y="170"/>
                  </a:cubicBezTo>
                  <a:lnTo>
                    <a:pt x="698" y="507"/>
                  </a:lnTo>
                  <a:lnTo>
                    <a:pt x="698" y="507"/>
                  </a:lnTo>
                  <a:lnTo>
                    <a:pt x="24" y="507"/>
                  </a:lnTo>
                  <a:lnTo>
                    <a:pt x="24" y="170"/>
                  </a:lnTo>
                  <a:cubicBezTo>
                    <a:pt x="24" y="150"/>
                    <a:pt x="40" y="134"/>
                    <a:pt x="60" y="134"/>
                  </a:cubicBezTo>
                  <a:close/>
                  <a:moveTo>
                    <a:pt x="698" y="531"/>
                  </a:moveTo>
                  <a:lnTo>
                    <a:pt x="698" y="567"/>
                  </a:lnTo>
                  <a:cubicBezTo>
                    <a:pt x="698" y="587"/>
                    <a:pt x="682" y="603"/>
                    <a:pt x="662" y="603"/>
                  </a:cubicBezTo>
                  <a:lnTo>
                    <a:pt x="60" y="603"/>
                  </a:lnTo>
                  <a:cubicBezTo>
                    <a:pt x="40" y="603"/>
                    <a:pt x="24" y="587"/>
                    <a:pt x="24" y="567"/>
                  </a:cubicBezTo>
                  <a:lnTo>
                    <a:pt x="24" y="531"/>
                  </a:lnTo>
                  <a:lnTo>
                    <a:pt x="698" y="53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5504715" y="5525917"/>
              <a:ext cx="102507" cy="100006"/>
            </a:xfrm>
            <a:custGeom>
              <a:avLst/>
              <a:gdLst/>
              <a:ahLst/>
              <a:cxnLst/>
              <a:rect l="l" t="t" r="r" b="b"/>
              <a:pathLst>
                <a:path w="182" h="178" extrusionOk="0">
                  <a:moveTo>
                    <a:pt x="100" y="3"/>
                  </a:moveTo>
                  <a:cubicBezTo>
                    <a:pt x="61" y="0"/>
                    <a:pt x="26" y="23"/>
                    <a:pt x="13" y="60"/>
                  </a:cubicBezTo>
                  <a:cubicBezTo>
                    <a:pt x="0" y="96"/>
                    <a:pt x="14" y="136"/>
                    <a:pt x="46" y="157"/>
                  </a:cubicBezTo>
                  <a:lnTo>
                    <a:pt x="46" y="158"/>
                  </a:lnTo>
                  <a:lnTo>
                    <a:pt x="46" y="158"/>
                  </a:lnTo>
                  <a:cubicBezTo>
                    <a:pt x="74" y="176"/>
                    <a:pt x="110" y="177"/>
                    <a:pt x="139" y="158"/>
                  </a:cubicBezTo>
                  <a:cubicBezTo>
                    <a:pt x="167" y="140"/>
                    <a:pt x="181" y="107"/>
                    <a:pt x="176" y="74"/>
                  </a:cubicBezTo>
                  <a:cubicBezTo>
                    <a:pt x="169" y="36"/>
                    <a:pt x="138" y="7"/>
                    <a:pt x="100" y="3"/>
                  </a:cubicBezTo>
                  <a:close/>
                  <a:moveTo>
                    <a:pt x="105" y="28"/>
                  </a:moveTo>
                  <a:cubicBezTo>
                    <a:pt x="125" y="33"/>
                    <a:pt x="141" y="47"/>
                    <a:pt x="149" y="66"/>
                  </a:cubicBezTo>
                  <a:lnTo>
                    <a:pt x="105" y="73"/>
                  </a:lnTo>
                  <a:lnTo>
                    <a:pt x="105" y="28"/>
                  </a:lnTo>
                  <a:close/>
                  <a:moveTo>
                    <a:pt x="35" y="70"/>
                  </a:moveTo>
                  <a:cubicBezTo>
                    <a:pt x="41" y="49"/>
                    <a:pt x="59" y="33"/>
                    <a:pt x="80" y="28"/>
                  </a:cubicBezTo>
                  <a:lnTo>
                    <a:pt x="80" y="84"/>
                  </a:lnTo>
                  <a:lnTo>
                    <a:pt x="50" y="130"/>
                  </a:lnTo>
                  <a:cubicBezTo>
                    <a:pt x="34" y="114"/>
                    <a:pt x="28" y="91"/>
                    <a:pt x="35" y="70"/>
                  </a:cubicBezTo>
                  <a:close/>
                  <a:moveTo>
                    <a:pt x="92" y="148"/>
                  </a:moveTo>
                  <a:cubicBezTo>
                    <a:pt x="85" y="148"/>
                    <a:pt x="77" y="146"/>
                    <a:pt x="70" y="143"/>
                  </a:cubicBezTo>
                  <a:lnTo>
                    <a:pt x="100" y="98"/>
                  </a:lnTo>
                  <a:lnTo>
                    <a:pt x="152" y="90"/>
                  </a:lnTo>
                  <a:cubicBezTo>
                    <a:pt x="151" y="122"/>
                    <a:pt x="125" y="148"/>
                    <a:pt x="92" y="1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5624722" y="5528418"/>
              <a:ext cx="212513" cy="97505"/>
            </a:xfrm>
            <a:custGeom>
              <a:avLst/>
              <a:gdLst/>
              <a:ahLst/>
              <a:cxnLst/>
              <a:rect l="l" t="t" r="r" b="b"/>
              <a:pathLst>
                <a:path w="374" h="170" extrusionOk="0">
                  <a:moveTo>
                    <a:pt x="361" y="0"/>
                  </a:moveTo>
                  <a:lnTo>
                    <a:pt x="12" y="0"/>
                  </a:lnTo>
                  <a:cubicBezTo>
                    <a:pt x="5" y="0"/>
                    <a:pt x="0" y="6"/>
                    <a:pt x="0" y="12"/>
                  </a:cubicBezTo>
                  <a:lnTo>
                    <a:pt x="0" y="157"/>
                  </a:lnTo>
                  <a:cubicBezTo>
                    <a:pt x="0" y="163"/>
                    <a:pt x="5" y="169"/>
                    <a:pt x="12" y="169"/>
                  </a:cubicBezTo>
                  <a:lnTo>
                    <a:pt x="361" y="169"/>
                  </a:lnTo>
                  <a:cubicBezTo>
                    <a:pt x="368" y="169"/>
                    <a:pt x="373" y="163"/>
                    <a:pt x="373" y="157"/>
                  </a:cubicBezTo>
                  <a:lnTo>
                    <a:pt x="373" y="12"/>
                  </a:lnTo>
                  <a:cubicBezTo>
                    <a:pt x="373" y="6"/>
                    <a:pt x="368" y="0"/>
                    <a:pt x="361" y="0"/>
                  </a:cubicBezTo>
                  <a:close/>
                  <a:moveTo>
                    <a:pt x="84" y="145"/>
                  </a:moveTo>
                  <a:lnTo>
                    <a:pt x="24" y="145"/>
                  </a:lnTo>
                  <a:lnTo>
                    <a:pt x="24" y="72"/>
                  </a:lnTo>
                  <a:lnTo>
                    <a:pt x="84" y="72"/>
                  </a:lnTo>
                  <a:lnTo>
                    <a:pt x="84" y="145"/>
                  </a:lnTo>
                  <a:close/>
                  <a:moveTo>
                    <a:pt x="84" y="48"/>
                  </a:moveTo>
                  <a:lnTo>
                    <a:pt x="24" y="48"/>
                  </a:lnTo>
                  <a:lnTo>
                    <a:pt x="24" y="24"/>
                  </a:lnTo>
                  <a:lnTo>
                    <a:pt x="84" y="24"/>
                  </a:lnTo>
                  <a:lnTo>
                    <a:pt x="84" y="48"/>
                  </a:lnTo>
                  <a:close/>
                  <a:moveTo>
                    <a:pt x="349" y="145"/>
                  </a:moveTo>
                  <a:lnTo>
                    <a:pt x="108" y="145"/>
                  </a:lnTo>
                  <a:lnTo>
                    <a:pt x="108" y="72"/>
                  </a:lnTo>
                  <a:lnTo>
                    <a:pt x="349" y="72"/>
                  </a:lnTo>
                  <a:lnTo>
                    <a:pt x="349" y="145"/>
                  </a:lnTo>
                  <a:close/>
                  <a:moveTo>
                    <a:pt x="349" y="48"/>
                  </a:moveTo>
                  <a:lnTo>
                    <a:pt x="108" y="48"/>
                  </a:lnTo>
                  <a:lnTo>
                    <a:pt x="108" y="24"/>
                  </a:lnTo>
                  <a:lnTo>
                    <a:pt x="349" y="24"/>
                  </a:lnTo>
                  <a:lnTo>
                    <a:pt x="349" y="48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5699726" y="5583421"/>
              <a:ext cx="27502" cy="15001"/>
            </a:xfrm>
            <a:custGeom>
              <a:avLst/>
              <a:gdLst/>
              <a:ahLst/>
              <a:cxnLst/>
              <a:rect l="l" t="t" r="r" b="b"/>
              <a:pathLst>
                <a:path w="50" h="25" extrusionOk="0">
                  <a:moveTo>
                    <a:pt x="12" y="24"/>
                  </a:moveTo>
                  <a:lnTo>
                    <a:pt x="37" y="24"/>
                  </a:lnTo>
                  <a:cubicBezTo>
                    <a:pt x="43" y="24"/>
                    <a:pt x="49" y="19"/>
                    <a:pt x="49" y="12"/>
                  </a:cubicBezTo>
                  <a:cubicBezTo>
                    <a:pt x="49" y="6"/>
                    <a:pt x="43" y="0"/>
                    <a:pt x="37" y="0"/>
                  </a:cubicBezTo>
                  <a:lnTo>
                    <a:pt x="12" y="0"/>
                  </a:lnTo>
                  <a:cubicBezTo>
                    <a:pt x="6" y="0"/>
                    <a:pt x="0" y="6"/>
                    <a:pt x="0" y="12"/>
                  </a:cubicBezTo>
                  <a:cubicBezTo>
                    <a:pt x="0" y="19"/>
                    <a:pt x="6" y="24"/>
                    <a:pt x="12" y="24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5742229" y="5583421"/>
              <a:ext cx="27501" cy="15001"/>
            </a:xfrm>
            <a:custGeom>
              <a:avLst/>
              <a:gdLst/>
              <a:ahLst/>
              <a:cxnLst/>
              <a:rect l="l" t="t" r="r" b="b"/>
              <a:pathLst>
                <a:path w="49" h="25" extrusionOk="0">
                  <a:moveTo>
                    <a:pt x="12" y="24"/>
                  </a:moveTo>
                  <a:lnTo>
                    <a:pt x="36" y="24"/>
                  </a:lnTo>
                  <a:cubicBezTo>
                    <a:pt x="42" y="24"/>
                    <a:pt x="48" y="19"/>
                    <a:pt x="48" y="12"/>
                  </a:cubicBezTo>
                  <a:cubicBezTo>
                    <a:pt x="48" y="6"/>
                    <a:pt x="42" y="0"/>
                    <a:pt x="36" y="0"/>
                  </a:cubicBezTo>
                  <a:lnTo>
                    <a:pt x="12" y="0"/>
                  </a:lnTo>
                  <a:cubicBezTo>
                    <a:pt x="5" y="0"/>
                    <a:pt x="0" y="6"/>
                    <a:pt x="0" y="12"/>
                  </a:cubicBezTo>
                  <a:cubicBezTo>
                    <a:pt x="0" y="19"/>
                    <a:pt x="5" y="24"/>
                    <a:pt x="12" y="24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5782232" y="5583421"/>
              <a:ext cx="27501" cy="15001"/>
            </a:xfrm>
            <a:custGeom>
              <a:avLst/>
              <a:gdLst/>
              <a:ahLst/>
              <a:cxnLst/>
              <a:rect l="l" t="t" r="r" b="b"/>
              <a:pathLst>
                <a:path w="49" h="25" extrusionOk="0">
                  <a:moveTo>
                    <a:pt x="12" y="24"/>
                  </a:moveTo>
                  <a:lnTo>
                    <a:pt x="36" y="24"/>
                  </a:lnTo>
                  <a:cubicBezTo>
                    <a:pt x="43" y="24"/>
                    <a:pt x="48" y="19"/>
                    <a:pt x="48" y="12"/>
                  </a:cubicBezTo>
                  <a:cubicBezTo>
                    <a:pt x="48" y="6"/>
                    <a:pt x="43" y="0"/>
                    <a:pt x="36" y="0"/>
                  </a:cubicBezTo>
                  <a:lnTo>
                    <a:pt x="12" y="0"/>
                  </a:lnTo>
                  <a:cubicBezTo>
                    <a:pt x="5" y="0"/>
                    <a:pt x="0" y="6"/>
                    <a:pt x="0" y="12"/>
                  </a:cubicBezTo>
                  <a:cubicBezTo>
                    <a:pt x="0" y="19"/>
                    <a:pt x="5" y="24"/>
                    <a:pt x="12" y="24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94"/>
                <a:buFont typeface="Quattrocento Sans" panose="020B0502050000020003"/>
                <a:buNone/>
              </a:pPr>
              <a:endParaRPr sz="3095" b="0" i="0" u="none" strike="noStrike" cap="none">
                <a:solidFill>
                  <a:schemeClr val="lt2"/>
                </a:solidFill>
                <a:latin typeface="メイリオ" panose="020B0604030504040204" charset="-128"/>
                <a:ea typeface="メイリオ" panose="020B0604030504040204" charset="-128"/>
                <a:cs typeface="Quattrocento Sans" panose="020B0502050000020003"/>
                <a:sym typeface="Quattrocento Sans" panose="020B0502050000020003"/>
              </a:endParaRPr>
            </a:p>
          </p:txBody>
        </p:sp>
      </p:grpSp>
      <p:sp>
        <p:nvSpPr>
          <p:cNvPr id="85" name="Google Shape;85;p1"/>
          <p:cNvSpPr/>
          <p:nvPr/>
        </p:nvSpPr>
        <p:spPr>
          <a:xfrm>
            <a:off x="1083018" y="5563866"/>
            <a:ext cx="479965" cy="43635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5475" tIns="15475" rIns="15475" bIns="15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19"/>
              <a:buFont typeface="Gill Sans"/>
              <a:buNone/>
            </a:pPr>
            <a:endParaRPr sz="1220" b="0" i="0" u="none" strike="noStrike" cap="none">
              <a:solidFill>
                <a:srgbClr val="000000"/>
              </a:solidFill>
              <a:latin typeface="メイリオ" panose="020B0604030504040204" charset="-128"/>
              <a:ea typeface="メイリオ" panose="020B0604030504040204" charset="-128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" name="図形 0" descr="sylphina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9650" y="1950085"/>
            <a:ext cx="7299325" cy="42081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図形 0" descr="プレスリリース用画像.pptx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160" y="-4445"/>
            <a:ext cx="12220575" cy="68745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図形 0" descr="プレスリリース用画像.pptx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15" y="-1905"/>
            <a:ext cx="12193905" cy="68592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図形 0" descr="プレスリリース用画像.pptx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905" y="635"/>
            <a:ext cx="12192635" cy="68586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図形 0" descr="プレスリリース用画像.pptx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05" y="0"/>
            <a:ext cx="12192635" cy="68586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"/>
          <p:cNvSpPr/>
          <p:nvPr/>
        </p:nvSpPr>
        <p:spPr>
          <a:xfrm>
            <a:off x="0" y="609600"/>
            <a:ext cx="12192000" cy="6248400"/>
          </a:xfrm>
          <a:prstGeom prst="rect">
            <a:avLst/>
          </a:prstGeom>
          <a:solidFill>
            <a:srgbClr val="232F3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2"/>
              <a:buFont typeface="Quattrocento Sans" panose="020B0502050000020003"/>
              <a:buNone/>
            </a:pPr>
            <a:endParaRPr sz="320" b="0" i="0" u="none" strike="noStrike" cap="none">
              <a:solidFill>
                <a:srgbClr val="000000"/>
              </a:solidFill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128" name="Google Shape;128;p8"/>
          <p:cNvSpPr/>
          <p:nvPr/>
        </p:nvSpPr>
        <p:spPr>
          <a:xfrm>
            <a:off x="1997553" y="1221971"/>
            <a:ext cx="3284100" cy="5004300"/>
          </a:xfrm>
          <a:prstGeom prst="rect">
            <a:avLst/>
          </a:prstGeom>
          <a:noFill/>
          <a:ln w="12700" cap="flat" cmpd="sng">
            <a:solidFill>
              <a:srgbClr val="FAFAF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00" tIns="91425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 panose="020B0604020202020204"/>
              <a:buNone/>
            </a:pPr>
            <a:r>
              <a:rPr lang="ja-JP" sz="12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お客様 AWS環境</a:t>
            </a:r>
            <a:endParaRPr sz="12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129" name="Google Shape;129;p8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993972" y="1221971"/>
            <a:ext cx="330200" cy="330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8"/>
          <p:cNvSpPr/>
          <p:nvPr/>
        </p:nvSpPr>
        <p:spPr>
          <a:xfrm>
            <a:off x="6383388" y="1221971"/>
            <a:ext cx="3616800" cy="5004300"/>
          </a:xfrm>
          <a:prstGeom prst="rect">
            <a:avLst/>
          </a:prstGeom>
          <a:noFill/>
          <a:ln w="12700" cap="flat" cmpd="sng">
            <a:solidFill>
              <a:srgbClr val="FAFAF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00" tIns="91425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 panose="020B0604020202020204"/>
              <a:buNone/>
            </a:pPr>
            <a:r>
              <a:rPr lang="ja-JP" sz="12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ギークフィード AWS環境</a:t>
            </a:r>
            <a:endParaRPr sz="12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131" name="Google Shape;131;p8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6383388" y="1221971"/>
            <a:ext cx="330200" cy="330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2" name="Google Shape;132;p8"/>
          <p:cNvGrpSpPr/>
          <p:nvPr/>
        </p:nvGrpSpPr>
        <p:grpSpPr>
          <a:xfrm>
            <a:off x="2509032" y="3266005"/>
            <a:ext cx="2242658" cy="1069777"/>
            <a:chOff x="7053682" y="4242928"/>
            <a:chExt cx="2242658" cy="1069777"/>
          </a:xfrm>
        </p:grpSpPr>
        <p:pic>
          <p:nvPicPr>
            <p:cNvPr id="133" name="Google Shape;133;p8"/>
            <p:cNvPicPr preferRelativeResize="0"/>
            <p:nvPr/>
          </p:nvPicPr>
          <p:blipFill rotWithShape="1">
            <a:blip r:embed="rId2"/>
            <a:srcRect/>
            <a:stretch>
              <a:fillRect/>
            </a:stretch>
          </p:blipFill>
          <p:spPr>
            <a:xfrm>
              <a:off x="7794011" y="4242928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4" name="Google Shape;134;p8"/>
            <p:cNvSpPr txBox="1"/>
            <p:nvPr/>
          </p:nvSpPr>
          <p:spPr>
            <a:xfrm>
              <a:off x="7053682" y="5004928"/>
              <a:ext cx="2242658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 panose="020B0604020202020204"/>
                <a:buNone/>
              </a:pPr>
              <a:r>
                <a:rPr lang="ja-JP" sz="14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Amazon Connect</a:t>
              </a:r>
              <a:endParaRPr lang="ja-JP"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pic>
        <p:nvPicPr>
          <p:cNvPr id="136" name="Google Shape;136;p8" descr="ロゴ&#10;&#10;自動的に生成された説明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6973530" y="3037401"/>
            <a:ext cx="2436668" cy="121833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7" name="Google Shape;137;p8"/>
          <p:cNvGrpSpPr/>
          <p:nvPr/>
        </p:nvGrpSpPr>
        <p:grpSpPr>
          <a:xfrm>
            <a:off x="-61332" y="3415296"/>
            <a:ext cx="1771863" cy="941808"/>
            <a:chOff x="480884" y="2902648"/>
            <a:chExt cx="1771863" cy="941808"/>
          </a:xfrm>
        </p:grpSpPr>
        <p:pic>
          <p:nvPicPr>
            <p:cNvPr id="138" name="Google Shape;138;p8"/>
            <p:cNvPicPr preferRelativeResize="0"/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 flipH="1">
              <a:off x="1034986" y="2902648"/>
              <a:ext cx="652497" cy="63403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9" name="Google Shape;139;p8"/>
            <p:cNvSpPr txBox="1"/>
            <p:nvPr/>
          </p:nvSpPr>
          <p:spPr>
            <a:xfrm>
              <a:off x="480884" y="3536679"/>
              <a:ext cx="177186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 panose="020B0604020202020204"/>
                <a:buNone/>
              </a:pPr>
              <a:r>
                <a:rPr lang="ja-JP" sz="14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エンドカスタマー</a:t>
              </a:r>
              <a:endPara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40" name="Google Shape;140;p8"/>
          <p:cNvSpPr/>
          <p:nvPr/>
        </p:nvSpPr>
        <p:spPr>
          <a:xfrm>
            <a:off x="1080060" y="3203114"/>
            <a:ext cx="487363" cy="757238"/>
          </a:xfrm>
          <a:custGeom>
            <a:avLst/>
            <a:gdLst/>
            <a:ahLst/>
            <a:cxnLst/>
            <a:rect l="l" t="t" r="r" b="b"/>
            <a:pathLst>
              <a:path w="112" h="176" extrusionOk="0">
                <a:moveTo>
                  <a:pt x="88" y="0"/>
                </a:moveTo>
                <a:cubicBezTo>
                  <a:pt x="24" y="0"/>
                  <a:pt x="24" y="0"/>
                  <a:pt x="24" y="0"/>
                </a:cubicBezTo>
                <a:cubicBezTo>
                  <a:pt x="11" y="0"/>
                  <a:pt x="0" y="11"/>
                  <a:pt x="0" y="24"/>
                </a:cubicBezTo>
                <a:cubicBezTo>
                  <a:pt x="0" y="152"/>
                  <a:pt x="0" y="152"/>
                  <a:pt x="0" y="152"/>
                </a:cubicBezTo>
                <a:cubicBezTo>
                  <a:pt x="0" y="165"/>
                  <a:pt x="11" y="176"/>
                  <a:pt x="24" y="176"/>
                </a:cubicBezTo>
                <a:cubicBezTo>
                  <a:pt x="88" y="176"/>
                  <a:pt x="88" y="176"/>
                  <a:pt x="88" y="176"/>
                </a:cubicBezTo>
                <a:cubicBezTo>
                  <a:pt x="101" y="176"/>
                  <a:pt x="112" y="165"/>
                  <a:pt x="112" y="152"/>
                </a:cubicBezTo>
                <a:cubicBezTo>
                  <a:pt x="112" y="24"/>
                  <a:pt x="112" y="24"/>
                  <a:pt x="112" y="24"/>
                </a:cubicBezTo>
                <a:cubicBezTo>
                  <a:pt x="112" y="11"/>
                  <a:pt x="101" y="0"/>
                  <a:pt x="88" y="0"/>
                </a:cubicBezTo>
                <a:close/>
                <a:moveTo>
                  <a:pt x="72" y="160"/>
                </a:moveTo>
                <a:cubicBezTo>
                  <a:pt x="40" y="160"/>
                  <a:pt x="40" y="160"/>
                  <a:pt x="40" y="160"/>
                </a:cubicBezTo>
                <a:cubicBezTo>
                  <a:pt x="40" y="152"/>
                  <a:pt x="40" y="152"/>
                  <a:pt x="40" y="152"/>
                </a:cubicBezTo>
                <a:cubicBezTo>
                  <a:pt x="72" y="152"/>
                  <a:pt x="72" y="152"/>
                  <a:pt x="72" y="152"/>
                </a:cubicBezTo>
                <a:lnTo>
                  <a:pt x="72" y="160"/>
                </a:lnTo>
                <a:close/>
                <a:moveTo>
                  <a:pt x="98" y="136"/>
                </a:moveTo>
                <a:cubicBezTo>
                  <a:pt x="14" y="136"/>
                  <a:pt x="14" y="136"/>
                  <a:pt x="14" y="136"/>
                </a:cubicBezTo>
                <a:cubicBezTo>
                  <a:pt x="14" y="24"/>
                  <a:pt x="14" y="24"/>
                  <a:pt x="14" y="24"/>
                </a:cubicBezTo>
                <a:cubicBezTo>
                  <a:pt x="98" y="24"/>
                  <a:pt x="98" y="24"/>
                  <a:pt x="98" y="24"/>
                </a:cubicBezTo>
                <a:lnTo>
                  <a:pt x="98" y="13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4"/>
              <a:buFont typeface="Quattrocento Sans" panose="020B0502050000020003"/>
              <a:buNone/>
            </a:pPr>
            <a:endParaRPr sz="3095" b="0" i="0" u="none" strike="noStrike" cap="none">
              <a:solidFill>
                <a:srgbClr val="000000"/>
              </a:solidFill>
              <a:latin typeface="Quattrocento Sans" panose="020B0502050000020003"/>
              <a:ea typeface="Quattrocento Sans" panose="020B0502050000020003"/>
              <a:cs typeface="Quattrocento Sans" panose="020B0502050000020003"/>
              <a:sym typeface="Quattrocento Sans" panose="020B0502050000020003"/>
            </a:endParaRPr>
          </a:p>
        </p:txBody>
      </p:sp>
      <p:cxnSp>
        <p:nvCxnSpPr>
          <p:cNvPr id="141" name="Google Shape;141;p8"/>
          <p:cNvCxnSpPr>
            <a:endCxn id="133" idx="1"/>
          </p:cNvCxnSpPr>
          <p:nvPr/>
        </p:nvCxnSpPr>
        <p:spPr>
          <a:xfrm>
            <a:off x="1398961" y="3647005"/>
            <a:ext cx="1850400" cy="0"/>
          </a:xfrm>
          <a:prstGeom prst="straightConnector1">
            <a:avLst/>
          </a:prstGeom>
          <a:noFill/>
          <a:ln w="12700" cap="flat" cmpd="sng">
            <a:solidFill>
              <a:srgbClr val="8FA7C4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3" name="Google Shape;143;p8"/>
          <p:cNvCxnSpPr>
            <a:stCxn id="133" idx="3"/>
            <a:endCxn id="136" idx="1"/>
          </p:cNvCxnSpPr>
          <p:nvPr/>
        </p:nvCxnSpPr>
        <p:spPr>
          <a:xfrm>
            <a:off x="4011295" y="3646805"/>
            <a:ext cx="2962275" cy="3175"/>
          </a:xfrm>
          <a:prstGeom prst="bentConnector2">
            <a:avLst/>
          </a:prstGeom>
          <a:noFill/>
          <a:ln w="12700" cap="flat" cmpd="sng">
            <a:solidFill>
              <a:srgbClr val="8FA7C4"/>
            </a:solidFill>
            <a:prstDash val="solid"/>
            <a:miter lim="800000"/>
            <a:headEnd type="none" w="sm" len="sm"/>
            <a:tailEnd type="triangle" w="med" len="med"/>
          </a:ln>
        </p:spPr>
      </p:cxnSp>
      <p:grpSp>
        <p:nvGrpSpPr>
          <p:cNvPr id="144" name="Google Shape;144;p8"/>
          <p:cNvGrpSpPr/>
          <p:nvPr/>
        </p:nvGrpSpPr>
        <p:grpSpPr>
          <a:xfrm>
            <a:off x="10291543" y="3146972"/>
            <a:ext cx="1771863" cy="1306894"/>
            <a:chOff x="10549238" y="2738574"/>
            <a:chExt cx="1771863" cy="1306894"/>
          </a:xfrm>
        </p:grpSpPr>
        <p:pic>
          <p:nvPicPr>
            <p:cNvPr id="145" name="Google Shape;145;p8" descr="アイコン&#10;&#10;自動的に生成された説明"/>
            <p:cNvPicPr preferRelativeResize="0"/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1014363" y="2738574"/>
              <a:ext cx="847899" cy="99911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6" name="Google Shape;146;p8"/>
            <p:cNvSpPr txBox="1"/>
            <p:nvPr/>
          </p:nvSpPr>
          <p:spPr>
            <a:xfrm>
              <a:off x="10549238" y="3737691"/>
              <a:ext cx="177186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 panose="020B0604020202020204"/>
                <a:buNone/>
              </a:pPr>
              <a:r>
                <a:rPr lang="ja-JP" sz="14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オペレーター</a:t>
              </a:r>
              <a:endPara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cxnSp>
        <p:nvCxnSpPr>
          <p:cNvPr id="147" name="Google Shape;147;p8"/>
          <p:cNvCxnSpPr>
            <a:stCxn id="136" idx="3"/>
            <a:endCxn id="145" idx="1"/>
          </p:cNvCxnSpPr>
          <p:nvPr/>
        </p:nvCxnSpPr>
        <p:spPr>
          <a:xfrm>
            <a:off x="9410065" y="3646805"/>
            <a:ext cx="1346835" cy="3175"/>
          </a:xfrm>
          <a:prstGeom prst="bentConnector2">
            <a:avLst/>
          </a:prstGeom>
          <a:noFill/>
          <a:ln w="12700" cap="flat" cmpd="sng">
            <a:solidFill>
              <a:srgbClr val="8FA7C4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49" name="Google Shape;149;p8"/>
          <p:cNvSpPr/>
          <p:nvPr/>
        </p:nvSpPr>
        <p:spPr>
          <a:xfrm>
            <a:off x="0" y="0"/>
            <a:ext cx="12192000" cy="609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Quattrocento Sans" panose="020B0502050000020003"/>
              <a:buNone/>
            </a:pPr>
            <a:r>
              <a:rPr lang="ja-JP" sz="2000">
                <a:solidFill>
                  <a:srgbClr val="FFFFFF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rPr>
              <a:t>導入時構成イメージ</a:t>
            </a:r>
            <a:endParaRPr sz="2000">
              <a:solidFill>
                <a:srgbClr val="FFFFFF"/>
              </a:solidFill>
              <a:latin typeface="Quattrocento Sans" panose="020B0502050000020003"/>
              <a:ea typeface="Quattrocento Sans" panose="020B0502050000020003"/>
              <a:cs typeface="Quattrocento Sans" panose="020B0502050000020003"/>
              <a:sym typeface="Quattrocento Sans" panose="020B0502050000020003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Quattrocento Sans" panose="020B0502050000020003"/>
              <a:buNone/>
            </a:pPr>
            <a:r>
              <a:rPr lang="ja-JP" sz="2000">
                <a:solidFill>
                  <a:srgbClr val="FFFFFF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rPr>
              <a:t>（※構成についてご要望があればご相談ください）</a:t>
            </a:r>
            <a:endParaRPr sz="2000">
              <a:solidFill>
                <a:srgbClr val="FFFFFF"/>
              </a:solidFill>
              <a:latin typeface="Quattrocento Sans" panose="020B0502050000020003"/>
              <a:ea typeface="Quattrocento Sans" panose="020B0502050000020003"/>
              <a:cs typeface="Quattrocento Sans" panose="020B0502050000020003"/>
              <a:sym typeface="Quattrocento Sans" panose="020B0502050000020003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1eadd762fd_0_27"/>
          <p:cNvSpPr txBox="1"/>
          <p:nvPr/>
        </p:nvSpPr>
        <p:spPr>
          <a:xfrm>
            <a:off x="5238951" y="4102538"/>
            <a:ext cx="2739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</a:pPr>
            <a:r>
              <a:rPr lang="ja-JP" sz="1600" i="0" u="none" strike="noStrike" cap="none">
                <a:solidFill>
                  <a:schemeClr val="dk1"/>
                </a:solidFill>
                <a:latin typeface="メイリオ" panose="020B0604030504040204" charset="-128"/>
                <a:ea typeface="メイリオ" panose="020B0604030504040204" charset="-128"/>
                <a:cs typeface="メイリオ" panose="020B0604030504040204" charset="-128"/>
                <a:sym typeface="メイリオ" panose="020B0604030504040204" charset="-128"/>
              </a:rPr>
              <a:t>contactme@geekfeed.co.jp</a:t>
            </a:r>
            <a:endParaRPr sz="1500"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155" name="Google Shape;155;g21eadd762fd_0_27"/>
          <p:cNvSpPr txBox="1"/>
          <p:nvPr/>
        </p:nvSpPr>
        <p:spPr>
          <a:xfrm>
            <a:off x="5238943" y="4864017"/>
            <a:ext cx="16674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</a:pPr>
            <a:r>
              <a:rPr lang="ja-JP" sz="1600" i="0" u="none" strike="noStrike" cap="none">
                <a:solidFill>
                  <a:schemeClr val="dk1"/>
                </a:solidFill>
                <a:latin typeface="メイリオ" panose="020B0604030504040204" charset="-128"/>
                <a:ea typeface="メイリオ" panose="020B0604030504040204" charset="-128"/>
                <a:cs typeface="メイリオ" panose="020B0604030504040204" charset="-128"/>
                <a:sym typeface="メイリオ" panose="020B0604030504040204" charset="-128"/>
              </a:rPr>
              <a:t>03-3863-6754</a:t>
            </a:r>
            <a:endParaRPr sz="1500"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156" name="Google Shape;156;g21eadd762fd_0_27"/>
          <p:cNvSpPr txBox="1"/>
          <p:nvPr/>
        </p:nvSpPr>
        <p:spPr>
          <a:xfrm>
            <a:off x="5238959" y="5625500"/>
            <a:ext cx="28392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</a:pPr>
            <a:r>
              <a:rPr lang="ja-JP" sz="1600" i="0" u="none" strike="noStrike" cap="none">
                <a:solidFill>
                  <a:schemeClr val="dk1"/>
                </a:solidFill>
                <a:latin typeface="メイリオ" panose="020B0604030504040204" charset="-128"/>
                <a:ea typeface="メイリオ" panose="020B0604030504040204" charset="-128"/>
                <a:cs typeface="メイリオ" panose="020B0604030504040204" charset="-128"/>
                <a:sym typeface="メイリオ" panose="020B0604030504040204" charset="-128"/>
              </a:rPr>
              <a:t>https://www.geekfeed.co.jp</a:t>
            </a:r>
            <a:endParaRPr sz="1500"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メイリオ" panose="020B0604030504040204" charset="-128"/>
            </a:endParaRPr>
          </a:p>
        </p:txBody>
      </p:sp>
      <p:grpSp>
        <p:nvGrpSpPr>
          <p:cNvPr id="157" name="Google Shape;157;g21eadd762fd_0_27"/>
          <p:cNvGrpSpPr/>
          <p:nvPr/>
        </p:nvGrpSpPr>
        <p:grpSpPr>
          <a:xfrm>
            <a:off x="4599886" y="4717167"/>
            <a:ext cx="540000" cy="540000"/>
            <a:chOff x="4224761" y="5669592"/>
            <a:chExt cx="540000" cy="540000"/>
          </a:xfrm>
        </p:grpSpPr>
        <p:sp>
          <p:nvSpPr>
            <p:cNvPr id="158" name="Google Shape;158;g21eadd762fd_0_27"/>
            <p:cNvSpPr/>
            <p:nvPr/>
          </p:nvSpPr>
          <p:spPr>
            <a:xfrm flipH="1">
              <a:off x="4224761" y="5669592"/>
              <a:ext cx="540000" cy="540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74275" tIns="37175" rIns="74275" bIns="371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Quattrocento Sans" panose="020B0502050000020003"/>
                <a:buNone/>
              </a:pPr>
              <a:endParaRPr sz="1300" b="0" i="0" u="none" strike="noStrike" cap="none">
                <a:solidFill>
                  <a:schemeClr val="lt1"/>
                </a:solidFill>
                <a:latin typeface="Open Sans" panose="020B0606030504020204"/>
                <a:ea typeface="Open Sans" panose="020B0606030504020204"/>
                <a:cs typeface="Open Sans" panose="020B0606030504020204"/>
                <a:sym typeface="Open Sans" panose="020B0606030504020204"/>
              </a:endParaRPr>
            </a:p>
          </p:txBody>
        </p:sp>
        <p:sp>
          <p:nvSpPr>
            <p:cNvPr id="159" name="Google Shape;159;g21eadd762fd_0_27"/>
            <p:cNvSpPr/>
            <p:nvPr/>
          </p:nvSpPr>
          <p:spPr>
            <a:xfrm>
              <a:off x="4376982" y="5815221"/>
              <a:ext cx="269678" cy="248753"/>
            </a:xfrm>
            <a:custGeom>
              <a:avLst/>
              <a:gdLst/>
              <a:ahLst/>
              <a:cxnLst/>
              <a:rect l="l" t="t" r="r" b="b"/>
              <a:pathLst>
                <a:path w="108" h="114" extrusionOk="0">
                  <a:moveTo>
                    <a:pt x="104" y="88"/>
                  </a:moveTo>
                  <a:cubicBezTo>
                    <a:pt x="103" y="87"/>
                    <a:pt x="103" y="87"/>
                    <a:pt x="103" y="87"/>
                  </a:cubicBezTo>
                  <a:cubicBezTo>
                    <a:pt x="101" y="83"/>
                    <a:pt x="80" y="76"/>
                    <a:pt x="78" y="76"/>
                  </a:cubicBezTo>
                  <a:cubicBezTo>
                    <a:pt x="77" y="76"/>
                    <a:pt x="77" y="76"/>
                    <a:pt x="77" y="76"/>
                  </a:cubicBezTo>
                  <a:cubicBezTo>
                    <a:pt x="74" y="77"/>
                    <a:pt x="70" y="80"/>
                    <a:pt x="64" y="86"/>
                  </a:cubicBezTo>
                  <a:cubicBezTo>
                    <a:pt x="56" y="82"/>
                    <a:pt x="46" y="73"/>
                    <a:pt x="41" y="67"/>
                  </a:cubicBezTo>
                  <a:cubicBezTo>
                    <a:pt x="35" y="61"/>
                    <a:pt x="29" y="51"/>
                    <a:pt x="26" y="44"/>
                  </a:cubicBezTo>
                  <a:cubicBezTo>
                    <a:pt x="34" y="37"/>
                    <a:pt x="37" y="34"/>
                    <a:pt x="37" y="30"/>
                  </a:cubicBezTo>
                  <a:cubicBezTo>
                    <a:pt x="38" y="29"/>
                    <a:pt x="34" y="7"/>
                    <a:pt x="30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6" y="2"/>
                    <a:pt x="23" y="0"/>
                    <a:pt x="18" y="0"/>
                  </a:cubicBezTo>
                  <a:cubicBezTo>
                    <a:pt x="17" y="1"/>
                    <a:pt x="16" y="1"/>
                    <a:pt x="16" y="2"/>
                  </a:cubicBezTo>
                  <a:cubicBezTo>
                    <a:pt x="13" y="3"/>
                    <a:pt x="6" y="8"/>
                    <a:pt x="3" y="14"/>
                  </a:cubicBezTo>
                  <a:cubicBezTo>
                    <a:pt x="1" y="18"/>
                    <a:pt x="0" y="53"/>
                    <a:pt x="26" y="83"/>
                  </a:cubicBezTo>
                  <a:cubicBezTo>
                    <a:pt x="52" y="112"/>
                    <a:pt x="84" y="114"/>
                    <a:pt x="89" y="113"/>
                  </a:cubicBezTo>
                  <a:cubicBezTo>
                    <a:pt x="89" y="113"/>
                    <a:pt x="89" y="113"/>
                    <a:pt x="89" y="113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6" y="110"/>
                    <a:pt x="102" y="104"/>
                    <a:pt x="104" y="101"/>
                  </a:cubicBezTo>
                  <a:cubicBezTo>
                    <a:pt x="108" y="97"/>
                    <a:pt x="105" y="91"/>
                    <a:pt x="104" y="8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37175" tIns="18575" rIns="37175" bIns="185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Quattrocento Sans" panose="020B0502050000020003"/>
                <a:buNone/>
              </a:pPr>
              <a:endParaRPr sz="700" b="0" i="0" u="none" strike="noStrike" cap="none">
                <a:solidFill>
                  <a:srgbClr val="00000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endParaRPr>
            </a:p>
          </p:txBody>
        </p:sp>
      </p:grpSp>
      <p:grpSp>
        <p:nvGrpSpPr>
          <p:cNvPr id="160" name="Google Shape;160;g21eadd762fd_0_27"/>
          <p:cNvGrpSpPr/>
          <p:nvPr/>
        </p:nvGrpSpPr>
        <p:grpSpPr>
          <a:xfrm>
            <a:off x="4599866" y="3955724"/>
            <a:ext cx="540000" cy="540000"/>
            <a:chOff x="1647716" y="4023899"/>
            <a:chExt cx="540000" cy="540000"/>
          </a:xfrm>
        </p:grpSpPr>
        <p:sp>
          <p:nvSpPr>
            <p:cNvPr id="161" name="Google Shape;161;g21eadd762fd_0_27"/>
            <p:cNvSpPr/>
            <p:nvPr/>
          </p:nvSpPr>
          <p:spPr>
            <a:xfrm flipH="1">
              <a:off x="1647716" y="4023899"/>
              <a:ext cx="540000" cy="5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74275" tIns="37175" rIns="74275" bIns="371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Quattrocento Sans" panose="020B0502050000020003"/>
                <a:buNone/>
              </a:pPr>
              <a:endParaRPr sz="1300" b="0" i="0" u="none" strike="noStrike" cap="none">
                <a:solidFill>
                  <a:schemeClr val="lt1"/>
                </a:solidFill>
                <a:latin typeface="Open Sans" panose="020B0606030504020204"/>
                <a:ea typeface="Open Sans" panose="020B0606030504020204"/>
                <a:cs typeface="Open Sans" panose="020B0606030504020204"/>
                <a:sym typeface="Open Sans" panose="020B0606030504020204"/>
              </a:endParaRPr>
            </a:p>
          </p:txBody>
        </p:sp>
        <p:sp>
          <p:nvSpPr>
            <p:cNvPr id="162" name="Google Shape;162;g21eadd762fd_0_27"/>
            <p:cNvSpPr/>
            <p:nvPr/>
          </p:nvSpPr>
          <p:spPr>
            <a:xfrm>
              <a:off x="1761352" y="4187537"/>
              <a:ext cx="312741" cy="212749"/>
            </a:xfrm>
            <a:custGeom>
              <a:avLst/>
              <a:gdLst/>
              <a:ahLst/>
              <a:cxnLst/>
              <a:rect l="l" t="t" r="r" b="b"/>
              <a:pathLst>
                <a:path w="72" h="56" extrusionOk="0">
                  <a:moveTo>
                    <a:pt x="66" y="17"/>
                  </a:moveTo>
                  <a:cubicBezTo>
                    <a:pt x="59" y="21"/>
                    <a:pt x="53" y="26"/>
                    <a:pt x="47" y="30"/>
                  </a:cubicBezTo>
                  <a:cubicBezTo>
                    <a:pt x="44" y="32"/>
                    <a:pt x="40" y="36"/>
                    <a:pt x="37" y="36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33" y="36"/>
                    <a:pt x="29" y="32"/>
                    <a:pt x="26" y="30"/>
                  </a:cubicBezTo>
                  <a:cubicBezTo>
                    <a:pt x="20" y="26"/>
                    <a:pt x="14" y="21"/>
                    <a:pt x="7" y="17"/>
                  </a:cubicBezTo>
                  <a:cubicBezTo>
                    <a:pt x="5" y="15"/>
                    <a:pt x="0" y="11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70" y="0"/>
                    <a:pt x="72" y="2"/>
                    <a:pt x="72" y="6"/>
                  </a:cubicBezTo>
                  <a:cubicBezTo>
                    <a:pt x="72" y="11"/>
                    <a:pt x="69" y="15"/>
                    <a:pt x="66" y="17"/>
                  </a:cubicBezTo>
                  <a:close/>
                  <a:moveTo>
                    <a:pt x="72" y="50"/>
                  </a:moveTo>
                  <a:cubicBezTo>
                    <a:pt x="72" y="53"/>
                    <a:pt x="70" y="56"/>
                    <a:pt x="66" y="56"/>
                  </a:cubicBezTo>
                  <a:cubicBezTo>
                    <a:pt x="7" y="56"/>
                    <a:pt x="7" y="56"/>
                    <a:pt x="7" y="56"/>
                  </a:cubicBezTo>
                  <a:cubicBezTo>
                    <a:pt x="3" y="56"/>
                    <a:pt x="0" y="53"/>
                    <a:pt x="0" y="50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2" y="19"/>
                    <a:pt x="3" y="20"/>
                    <a:pt x="5" y="21"/>
                  </a:cubicBezTo>
                  <a:cubicBezTo>
                    <a:pt x="11" y="26"/>
                    <a:pt x="18" y="30"/>
                    <a:pt x="24" y="35"/>
                  </a:cubicBezTo>
                  <a:cubicBezTo>
                    <a:pt x="28" y="38"/>
                    <a:pt x="32" y="41"/>
                    <a:pt x="36" y="41"/>
                  </a:cubicBezTo>
                  <a:cubicBezTo>
                    <a:pt x="36" y="41"/>
                    <a:pt x="36" y="41"/>
                    <a:pt x="36" y="41"/>
                  </a:cubicBezTo>
                  <a:cubicBezTo>
                    <a:pt x="37" y="41"/>
                    <a:pt x="37" y="41"/>
                    <a:pt x="37" y="41"/>
                  </a:cubicBezTo>
                  <a:cubicBezTo>
                    <a:pt x="41" y="41"/>
                    <a:pt x="45" y="38"/>
                    <a:pt x="48" y="35"/>
                  </a:cubicBezTo>
                  <a:cubicBezTo>
                    <a:pt x="55" y="30"/>
                    <a:pt x="62" y="26"/>
                    <a:pt x="68" y="21"/>
                  </a:cubicBezTo>
                  <a:cubicBezTo>
                    <a:pt x="70" y="20"/>
                    <a:pt x="71" y="19"/>
                    <a:pt x="72" y="18"/>
                  </a:cubicBezTo>
                  <a:lnTo>
                    <a:pt x="72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37175" tIns="18575" rIns="37175" bIns="185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Quattrocento Sans" panose="020B0502050000020003"/>
                <a:buNone/>
              </a:pPr>
              <a:endParaRPr sz="700" b="0" i="0" u="none" strike="noStrike" cap="none">
                <a:solidFill>
                  <a:srgbClr val="000000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endParaRPr>
            </a:p>
          </p:txBody>
        </p:sp>
      </p:grpSp>
      <p:sp>
        <p:nvSpPr>
          <p:cNvPr id="163" name="Google Shape;163;g21eadd762fd_0_27"/>
          <p:cNvSpPr txBox="1"/>
          <p:nvPr/>
        </p:nvSpPr>
        <p:spPr>
          <a:xfrm>
            <a:off x="3645685" y="735221"/>
            <a:ext cx="4900500" cy="5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メイリオ" panose="020B0604030504040204" charset="-128"/>
              <a:buNone/>
            </a:pPr>
            <a:r>
              <a:rPr lang="ja-JP" sz="3300" b="1" i="0" u="none" strike="noStrike" cap="none">
                <a:solidFill>
                  <a:schemeClr val="dk2"/>
                </a:solidFill>
                <a:latin typeface="メイリオ" panose="020B0604030504040204" charset="-128"/>
                <a:ea typeface="メイリオ" panose="020B0604030504040204" charset="-128"/>
                <a:cs typeface="メイリオ" panose="020B0604030504040204" charset="-128"/>
                <a:sym typeface="メイリオ" panose="020B0604030504040204" charset="-128"/>
              </a:rPr>
              <a:t>ご質問・お問合せ</a:t>
            </a:r>
            <a:endParaRPr sz="1500"/>
          </a:p>
        </p:txBody>
      </p:sp>
      <p:sp>
        <p:nvSpPr>
          <p:cNvPr id="164" name="Google Shape;164;g21eadd762fd_0_27"/>
          <p:cNvSpPr/>
          <p:nvPr/>
        </p:nvSpPr>
        <p:spPr>
          <a:xfrm>
            <a:off x="5682759" y="1417007"/>
            <a:ext cx="826500" cy="42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Quattrocento Sans" panose="020B0502050000020003"/>
              <a:buNone/>
            </a:pPr>
            <a:endParaRPr sz="500" b="0" i="0" u="none" strike="noStrike" cap="none">
              <a:solidFill>
                <a:schemeClr val="accent2"/>
              </a:solidFill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165" name="Google Shape;165;g21eadd762fd_0_27"/>
          <p:cNvSpPr txBox="1"/>
          <p:nvPr/>
        </p:nvSpPr>
        <p:spPr>
          <a:xfrm>
            <a:off x="4050004" y="1905632"/>
            <a:ext cx="4092000" cy="48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8300" tIns="89175" rIns="178300" bIns="891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メイリオ" panose="020B0604030504040204" charset="-128"/>
              <a:buNone/>
            </a:pPr>
            <a:r>
              <a:rPr lang="ja-JP" sz="2000" b="1">
                <a:solidFill>
                  <a:schemeClr val="dk1"/>
                </a:solidFill>
                <a:latin typeface="メイリオ" panose="020B0604030504040204" charset="-128"/>
                <a:ea typeface="メイリオ" panose="020B0604030504040204" charset="-128"/>
                <a:cs typeface="メイリオ" panose="020B0604030504040204" charset="-128"/>
                <a:sym typeface="メイリオ" panose="020B0604030504040204" charset="-128"/>
              </a:rPr>
              <a:t>Sylphina製品ページ</a:t>
            </a:r>
            <a:endParaRPr sz="2000" b="1" i="0" u="none" strike="noStrike" cap="none">
              <a:solidFill>
                <a:schemeClr val="dk1"/>
              </a:solidFill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166" name="Google Shape;166;g21eadd762fd_0_27"/>
          <p:cNvSpPr txBox="1"/>
          <p:nvPr/>
        </p:nvSpPr>
        <p:spPr>
          <a:xfrm>
            <a:off x="5238959" y="2586275"/>
            <a:ext cx="28392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</a:pPr>
            <a:r>
              <a:rPr lang="ja-JP" sz="1600" i="0" u="none" strike="noStrike" cap="none">
                <a:solidFill>
                  <a:schemeClr val="dk1"/>
                </a:solidFill>
                <a:latin typeface="メイリオ" panose="020B0604030504040204" charset="-128"/>
                <a:ea typeface="メイリオ" panose="020B0604030504040204" charset="-128"/>
                <a:cs typeface="メイリオ" panose="020B0604030504040204" charset="-128"/>
                <a:sym typeface="メイリオ" panose="020B0604030504040204" charset="-128"/>
              </a:rPr>
              <a:t>https://sylphina.jp/</a:t>
            </a:r>
            <a:endParaRPr sz="1500"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167" name="Google Shape;167;g21eadd762fd_0_27"/>
          <p:cNvSpPr/>
          <p:nvPr/>
        </p:nvSpPr>
        <p:spPr>
          <a:xfrm flipH="1">
            <a:off x="4599885" y="2439425"/>
            <a:ext cx="540000" cy="54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74275" tIns="37175" rIns="74275" bIns="37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Quattrocento Sans" panose="020B0502050000020003"/>
              <a:buNone/>
            </a:pPr>
            <a:endParaRPr sz="1300" b="0" i="0" u="none" strike="noStrike" cap="none">
              <a:solidFill>
                <a:schemeClr val="lt1"/>
              </a:solidFill>
              <a:latin typeface="Open Sans" panose="020B0606030504020204"/>
              <a:ea typeface="Open Sans" panose="020B0606030504020204"/>
              <a:cs typeface="Open Sans" panose="020B0606030504020204"/>
              <a:sym typeface="Open Sans" panose="020B0606030504020204"/>
            </a:endParaRPr>
          </a:p>
        </p:txBody>
      </p:sp>
      <p:sp>
        <p:nvSpPr>
          <p:cNvPr id="168" name="Google Shape;168;g21eadd762fd_0_27"/>
          <p:cNvSpPr/>
          <p:nvPr/>
        </p:nvSpPr>
        <p:spPr>
          <a:xfrm>
            <a:off x="4720936" y="2567645"/>
            <a:ext cx="294652" cy="258423"/>
          </a:xfrm>
          <a:custGeom>
            <a:avLst/>
            <a:gdLst/>
            <a:ahLst/>
            <a:cxnLst/>
            <a:rect l="l" t="t" r="r" b="b"/>
            <a:pathLst>
              <a:path w="62" h="62" extrusionOk="0">
                <a:moveTo>
                  <a:pt x="59" y="54"/>
                </a:moveTo>
                <a:cubicBezTo>
                  <a:pt x="53" y="59"/>
                  <a:pt x="53" y="59"/>
                  <a:pt x="53" y="59"/>
                </a:cubicBezTo>
                <a:cubicBezTo>
                  <a:pt x="51" y="61"/>
                  <a:pt x="48" y="62"/>
                  <a:pt x="45" y="62"/>
                </a:cubicBezTo>
                <a:cubicBezTo>
                  <a:pt x="43" y="62"/>
                  <a:pt x="40" y="61"/>
                  <a:pt x="38" y="59"/>
                </a:cubicBezTo>
                <a:cubicBezTo>
                  <a:pt x="30" y="51"/>
                  <a:pt x="30" y="51"/>
                  <a:pt x="30" y="51"/>
                </a:cubicBezTo>
                <a:cubicBezTo>
                  <a:pt x="28" y="49"/>
                  <a:pt x="27" y="46"/>
                  <a:pt x="27" y="43"/>
                </a:cubicBezTo>
                <a:cubicBezTo>
                  <a:pt x="27" y="40"/>
                  <a:pt x="28" y="38"/>
                  <a:pt x="30" y="36"/>
                </a:cubicBezTo>
                <a:cubicBezTo>
                  <a:pt x="27" y="32"/>
                  <a:pt x="27" y="32"/>
                  <a:pt x="27" y="32"/>
                </a:cubicBezTo>
                <a:cubicBezTo>
                  <a:pt x="25" y="34"/>
                  <a:pt x="22" y="36"/>
                  <a:pt x="19" y="36"/>
                </a:cubicBezTo>
                <a:cubicBezTo>
                  <a:pt x="16" y="36"/>
                  <a:pt x="13" y="34"/>
                  <a:pt x="11" y="32"/>
                </a:cubicBezTo>
                <a:cubicBezTo>
                  <a:pt x="3" y="24"/>
                  <a:pt x="3" y="24"/>
                  <a:pt x="3" y="24"/>
                </a:cubicBezTo>
                <a:cubicBezTo>
                  <a:pt x="1" y="22"/>
                  <a:pt x="0" y="20"/>
                  <a:pt x="0" y="17"/>
                </a:cubicBezTo>
                <a:cubicBezTo>
                  <a:pt x="0" y="14"/>
                  <a:pt x="1" y="11"/>
                  <a:pt x="3" y="9"/>
                </a:cubicBezTo>
                <a:cubicBezTo>
                  <a:pt x="9" y="3"/>
                  <a:pt x="9" y="3"/>
                  <a:pt x="9" y="3"/>
                </a:cubicBezTo>
                <a:cubicBezTo>
                  <a:pt x="11" y="1"/>
                  <a:pt x="14" y="0"/>
                  <a:pt x="17" y="0"/>
                </a:cubicBezTo>
                <a:cubicBezTo>
                  <a:pt x="19" y="0"/>
                  <a:pt x="22" y="1"/>
                  <a:pt x="24" y="4"/>
                </a:cubicBezTo>
                <a:cubicBezTo>
                  <a:pt x="32" y="11"/>
                  <a:pt x="32" y="11"/>
                  <a:pt x="32" y="11"/>
                </a:cubicBezTo>
                <a:cubicBezTo>
                  <a:pt x="34" y="13"/>
                  <a:pt x="35" y="16"/>
                  <a:pt x="35" y="19"/>
                </a:cubicBezTo>
                <a:cubicBezTo>
                  <a:pt x="35" y="22"/>
                  <a:pt x="34" y="25"/>
                  <a:pt x="32" y="27"/>
                </a:cubicBezTo>
                <a:cubicBezTo>
                  <a:pt x="35" y="30"/>
                  <a:pt x="35" y="30"/>
                  <a:pt x="35" y="30"/>
                </a:cubicBezTo>
                <a:cubicBezTo>
                  <a:pt x="37" y="28"/>
                  <a:pt x="40" y="27"/>
                  <a:pt x="43" y="27"/>
                </a:cubicBezTo>
                <a:cubicBezTo>
                  <a:pt x="46" y="27"/>
                  <a:pt x="49" y="28"/>
                  <a:pt x="51" y="30"/>
                </a:cubicBezTo>
                <a:cubicBezTo>
                  <a:pt x="59" y="38"/>
                  <a:pt x="59" y="38"/>
                  <a:pt x="59" y="38"/>
                </a:cubicBezTo>
                <a:cubicBezTo>
                  <a:pt x="61" y="40"/>
                  <a:pt x="62" y="43"/>
                  <a:pt x="62" y="46"/>
                </a:cubicBezTo>
                <a:cubicBezTo>
                  <a:pt x="62" y="49"/>
                  <a:pt x="61" y="52"/>
                  <a:pt x="59" y="54"/>
                </a:cubicBezTo>
                <a:close/>
                <a:moveTo>
                  <a:pt x="27" y="17"/>
                </a:moveTo>
                <a:cubicBezTo>
                  <a:pt x="19" y="9"/>
                  <a:pt x="19" y="9"/>
                  <a:pt x="19" y="9"/>
                </a:cubicBezTo>
                <a:cubicBezTo>
                  <a:pt x="18" y="8"/>
                  <a:pt x="18" y="8"/>
                  <a:pt x="17" y="8"/>
                </a:cubicBezTo>
                <a:cubicBezTo>
                  <a:pt x="16" y="8"/>
                  <a:pt x="15" y="8"/>
                  <a:pt x="14" y="9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5"/>
                  <a:pt x="7" y="16"/>
                  <a:pt x="7" y="17"/>
                </a:cubicBezTo>
                <a:cubicBezTo>
                  <a:pt x="7" y="18"/>
                  <a:pt x="8" y="19"/>
                  <a:pt x="8" y="19"/>
                </a:cubicBezTo>
                <a:cubicBezTo>
                  <a:pt x="16" y="27"/>
                  <a:pt x="16" y="27"/>
                  <a:pt x="16" y="27"/>
                </a:cubicBezTo>
                <a:cubicBezTo>
                  <a:pt x="17" y="28"/>
                  <a:pt x="18" y="28"/>
                  <a:pt x="19" y="28"/>
                </a:cubicBezTo>
                <a:cubicBezTo>
                  <a:pt x="20" y="28"/>
                  <a:pt x="21" y="28"/>
                  <a:pt x="22" y="27"/>
                </a:cubicBezTo>
                <a:cubicBezTo>
                  <a:pt x="20" y="26"/>
                  <a:pt x="19" y="25"/>
                  <a:pt x="19" y="23"/>
                </a:cubicBezTo>
                <a:cubicBezTo>
                  <a:pt x="19" y="21"/>
                  <a:pt x="21" y="19"/>
                  <a:pt x="23" y="19"/>
                </a:cubicBezTo>
                <a:cubicBezTo>
                  <a:pt x="24" y="19"/>
                  <a:pt x="26" y="21"/>
                  <a:pt x="27" y="22"/>
                </a:cubicBezTo>
                <a:cubicBezTo>
                  <a:pt x="28" y="21"/>
                  <a:pt x="28" y="20"/>
                  <a:pt x="28" y="19"/>
                </a:cubicBezTo>
                <a:cubicBezTo>
                  <a:pt x="28" y="18"/>
                  <a:pt x="28" y="17"/>
                  <a:pt x="27" y="17"/>
                </a:cubicBezTo>
                <a:close/>
                <a:moveTo>
                  <a:pt x="54" y="43"/>
                </a:moveTo>
                <a:cubicBezTo>
                  <a:pt x="46" y="35"/>
                  <a:pt x="46" y="35"/>
                  <a:pt x="46" y="35"/>
                </a:cubicBezTo>
                <a:cubicBezTo>
                  <a:pt x="45" y="35"/>
                  <a:pt x="44" y="34"/>
                  <a:pt x="43" y="34"/>
                </a:cubicBezTo>
                <a:cubicBezTo>
                  <a:pt x="42" y="34"/>
                  <a:pt x="41" y="35"/>
                  <a:pt x="40" y="36"/>
                </a:cubicBezTo>
                <a:cubicBezTo>
                  <a:pt x="42" y="37"/>
                  <a:pt x="43" y="38"/>
                  <a:pt x="43" y="40"/>
                </a:cubicBezTo>
                <a:cubicBezTo>
                  <a:pt x="43" y="42"/>
                  <a:pt x="42" y="43"/>
                  <a:pt x="40" y="43"/>
                </a:cubicBezTo>
                <a:cubicBezTo>
                  <a:pt x="38" y="43"/>
                  <a:pt x="37" y="42"/>
                  <a:pt x="35" y="41"/>
                </a:cubicBezTo>
                <a:cubicBezTo>
                  <a:pt x="34" y="41"/>
                  <a:pt x="34" y="42"/>
                  <a:pt x="34" y="43"/>
                </a:cubicBezTo>
                <a:cubicBezTo>
                  <a:pt x="34" y="44"/>
                  <a:pt x="34" y="45"/>
                  <a:pt x="35" y="46"/>
                </a:cubicBezTo>
                <a:cubicBezTo>
                  <a:pt x="43" y="54"/>
                  <a:pt x="43" y="54"/>
                  <a:pt x="43" y="54"/>
                </a:cubicBezTo>
                <a:cubicBezTo>
                  <a:pt x="44" y="55"/>
                  <a:pt x="45" y="55"/>
                  <a:pt x="45" y="55"/>
                </a:cubicBezTo>
                <a:cubicBezTo>
                  <a:pt x="46" y="55"/>
                  <a:pt x="47" y="55"/>
                  <a:pt x="48" y="54"/>
                </a:cubicBezTo>
                <a:cubicBezTo>
                  <a:pt x="54" y="48"/>
                  <a:pt x="54" y="48"/>
                  <a:pt x="54" y="48"/>
                </a:cubicBezTo>
                <a:cubicBezTo>
                  <a:pt x="54" y="48"/>
                  <a:pt x="55" y="47"/>
                  <a:pt x="55" y="46"/>
                </a:cubicBezTo>
                <a:cubicBezTo>
                  <a:pt x="55" y="45"/>
                  <a:pt x="54" y="44"/>
                  <a:pt x="54" y="4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37175" tIns="18575" rIns="37175" bIns="185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Quattrocento Sans" panose="020B0502050000020003"/>
              <a:buNone/>
            </a:pPr>
            <a:endParaRPr sz="700" b="0" i="0" u="none" strike="noStrike" cap="none">
              <a:solidFill>
                <a:srgbClr val="000000"/>
              </a:solidFill>
              <a:latin typeface="Quattrocento Sans" panose="020B0502050000020003"/>
              <a:ea typeface="Quattrocento Sans" panose="020B0502050000020003"/>
              <a:cs typeface="Quattrocento Sans" panose="020B0502050000020003"/>
              <a:sym typeface="Quattrocento Sans" panose="020B0502050000020003"/>
            </a:endParaRPr>
          </a:p>
        </p:txBody>
      </p:sp>
      <p:sp>
        <p:nvSpPr>
          <p:cNvPr id="169" name="Google Shape;169;g21eadd762fd_0_27"/>
          <p:cNvSpPr txBox="1"/>
          <p:nvPr/>
        </p:nvSpPr>
        <p:spPr>
          <a:xfrm>
            <a:off x="4050004" y="3345632"/>
            <a:ext cx="4092000" cy="48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8300" tIns="89175" rIns="178300" bIns="891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メイリオ" panose="020B0604030504040204" charset="-128"/>
              <a:buNone/>
            </a:pPr>
            <a:r>
              <a:rPr lang="ja-JP" sz="2000" b="1">
                <a:solidFill>
                  <a:schemeClr val="dk1"/>
                </a:solidFill>
                <a:latin typeface="メイリオ" panose="020B0604030504040204" charset="-128"/>
                <a:ea typeface="メイリオ" panose="020B0604030504040204" charset="-128"/>
                <a:cs typeface="メイリオ" panose="020B0604030504040204" charset="-128"/>
                <a:sym typeface="メイリオ" panose="020B0604030504040204" charset="-128"/>
              </a:rPr>
              <a:t>お問い合わせ先</a:t>
            </a:r>
            <a:endParaRPr sz="2000" b="1" i="0" u="none" strike="noStrike" cap="none">
              <a:solidFill>
                <a:schemeClr val="dk1"/>
              </a:solidFill>
              <a:latin typeface="メイリオ" panose="020B0604030504040204" charset="-128"/>
              <a:ea typeface="メイリオ" panose="020B0604030504040204" charset="-128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170" name="Google Shape;170;g21eadd762fd_0_27"/>
          <p:cNvSpPr/>
          <p:nvPr/>
        </p:nvSpPr>
        <p:spPr>
          <a:xfrm flipH="1">
            <a:off x="4599873" y="5478625"/>
            <a:ext cx="540000" cy="54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74275" tIns="37175" rIns="74275" bIns="37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Quattrocento Sans" panose="020B0502050000020003"/>
              <a:buNone/>
            </a:pPr>
            <a:endParaRPr sz="1300" b="0" i="0" u="none" strike="noStrike" cap="none">
              <a:solidFill>
                <a:schemeClr val="lt1"/>
              </a:solidFill>
              <a:latin typeface="Open Sans" panose="020B0606030504020204"/>
              <a:ea typeface="Open Sans" panose="020B0606030504020204"/>
              <a:cs typeface="Open Sans" panose="020B0606030504020204"/>
              <a:sym typeface="Open Sans" panose="020B0606030504020204"/>
            </a:endParaRPr>
          </a:p>
        </p:txBody>
      </p:sp>
      <p:sp>
        <p:nvSpPr>
          <p:cNvPr id="171" name="Google Shape;171;g21eadd762fd_0_27"/>
          <p:cNvSpPr/>
          <p:nvPr/>
        </p:nvSpPr>
        <p:spPr>
          <a:xfrm>
            <a:off x="4720936" y="5619407"/>
            <a:ext cx="294652" cy="258423"/>
          </a:xfrm>
          <a:custGeom>
            <a:avLst/>
            <a:gdLst/>
            <a:ahLst/>
            <a:cxnLst/>
            <a:rect l="l" t="t" r="r" b="b"/>
            <a:pathLst>
              <a:path w="62" h="62" extrusionOk="0">
                <a:moveTo>
                  <a:pt x="59" y="54"/>
                </a:moveTo>
                <a:cubicBezTo>
                  <a:pt x="53" y="59"/>
                  <a:pt x="53" y="59"/>
                  <a:pt x="53" y="59"/>
                </a:cubicBezTo>
                <a:cubicBezTo>
                  <a:pt x="51" y="61"/>
                  <a:pt x="48" y="62"/>
                  <a:pt x="45" y="62"/>
                </a:cubicBezTo>
                <a:cubicBezTo>
                  <a:pt x="43" y="62"/>
                  <a:pt x="40" y="61"/>
                  <a:pt x="38" y="59"/>
                </a:cubicBezTo>
                <a:cubicBezTo>
                  <a:pt x="30" y="51"/>
                  <a:pt x="30" y="51"/>
                  <a:pt x="30" y="51"/>
                </a:cubicBezTo>
                <a:cubicBezTo>
                  <a:pt x="28" y="49"/>
                  <a:pt x="27" y="46"/>
                  <a:pt x="27" y="43"/>
                </a:cubicBezTo>
                <a:cubicBezTo>
                  <a:pt x="27" y="40"/>
                  <a:pt x="28" y="38"/>
                  <a:pt x="30" y="36"/>
                </a:cubicBezTo>
                <a:cubicBezTo>
                  <a:pt x="27" y="32"/>
                  <a:pt x="27" y="32"/>
                  <a:pt x="27" y="32"/>
                </a:cubicBezTo>
                <a:cubicBezTo>
                  <a:pt x="25" y="34"/>
                  <a:pt x="22" y="36"/>
                  <a:pt x="19" y="36"/>
                </a:cubicBezTo>
                <a:cubicBezTo>
                  <a:pt x="16" y="36"/>
                  <a:pt x="13" y="34"/>
                  <a:pt x="11" y="32"/>
                </a:cubicBezTo>
                <a:cubicBezTo>
                  <a:pt x="3" y="24"/>
                  <a:pt x="3" y="24"/>
                  <a:pt x="3" y="24"/>
                </a:cubicBezTo>
                <a:cubicBezTo>
                  <a:pt x="1" y="22"/>
                  <a:pt x="0" y="20"/>
                  <a:pt x="0" y="17"/>
                </a:cubicBezTo>
                <a:cubicBezTo>
                  <a:pt x="0" y="14"/>
                  <a:pt x="1" y="11"/>
                  <a:pt x="3" y="9"/>
                </a:cubicBezTo>
                <a:cubicBezTo>
                  <a:pt x="9" y="3"/>
                  <a:pt x="9" y="3"/>
                  <a:pt x="9" y="3"/>
                </a:cubicBezTo>
                <a:cubicBezTo>
                  <a:pt x="11" y="1"/>
                  <a:pt x="14" y="0"/>
                  <a:pt x="17" y="0"/>
                </a:cubicBezTo>
                <a:cubicBezTo>
                  <a:pt x="19" y="0"/>
                  <a:pt x="22" y="1"/>
                  <a:pt x="24" y="4"/>
                </a:cubicBezTo>
                <a:cubicBezTo>
                  <a:pt x="32" y="11"/>
                  <a:pt x="32" y="11"/>
                  <a:pt x="32" y="11"/>
                </a:cubicBezTo>
                <a:cubicBezTo>
                  <a:pt x="34" y="13"/>
                  <a:pt x="35" y="16"/>
                  <a:pt x="35" y="19"/>
                </a:cubicBezTo>
                <a:cubicBezTo>
                  <a:pt x="35" y="22"/>
                  <a:pt x="34" y="25"/>
                  <a:pt x="32" y="27"/>
                </a:cubicBezTo>
                <a:cubicBezTo>
                  <a:pt x="35" y="30"/>
                  <a:pt x="35" y="30"/>
                  <a:pt x="35" y="30"/>
                </a:cubicBezTo>
                <a:cubicBezTo>
                  <a:pt x="37" y="28"/>
                  <a:pt x="40" y="27"/>
                  <a:pt x="43" y="27"/>
                </a:cubicBezTo>
                <a:cubicBezTo>
                  <a:pt x="46" y="27"/>
                  <a:pt x="49" y="28"/>
                  <a:pt x="51" y="30"/>
                </a:cubicBezTo>
                <a:cubicBezTo>
                  <a:pt x="59" y="38"/>
                  <a:pt x="59" y="38"/>
                  <a:pt x="59" y="38"/>
                </a:cubicBezTo>
                <a:cubicBezTo>
                  <a:pt x="61" y="40"/>
                  <a:pt x="62" y="43"/>
                  <a:pt x="62" y="46"/>
                </a:cubicBezTo>
                <a:cubicBezTo>
                  <a:pt x="62" y="49"/>
                  <a:pt x="61" y="52"/>
                  <a:pt x="59" y="54"/>
                </a:cubicBezTo>
                <a:close/>
                <a:moveTo>
                  <a:pt x="27" y="17"/>
                </a:moveTo>
                <a:cubicBezTo>
                  <a:pt x="19" y="9"/>
                  <a:pt x="19" y="9"/>
                  <a:pt x="19" y="9"/>
                </a:cubicBezTo>
                <a:cubicBezTo>
                  <a:pt x="18" y="8"/>
                  <a:pt x="18" y="8"/>
                  <a:pt x="17" y="8"/>
                </a:cubicBezTo>
                <a:cubicBezTo>
                  <a:pt x="16" y="8"/>
                  <a:pt x="15" y="8"/>
                  <a:pt x="14" y="9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5"/>
                  <a:pt x="7" y="16"/>
                  <a:pt x="7" y="17"/>
                </a:cubicBezTo>
                <a:cubicBezTo>
                  <a:pt x="7" y="18"/>
                  <a:pt x="8" y="19"/>
                  <a:pt x="8" y="19"/>
                </a:cubicBezTo>
                <a:cubicBezTo>
                  <a:pt x="16" y="27"/>
                  <a:pt x="16" y="27"/>
                  <a:pt x="16" y="27"/>
                </a:cubicBezTo>
                <a:cubicBezTo>
                  <a:pt x="17" y="28"/>
                  <a:pt x="18" y="28"/>
                  <a:pt x="19" y="28"/>
                </a:cubicBezTo>
                <a:cubicBezTo>
                  <a:pt x="20" y="28"/>
                  <a:pt x="21" y="28"/>
                  <a:pt x="22" y="27"/>
                </a:cubicBezTo>
                <a:cubicBezTo>
                  <a:pt x="20" y="26"/>
                  <a:pt x="19" y="25"/>
                  <a:pt x="19" y="23"/>
                </a:cubicBezTo>
                <a:cubicBezTo>
                  <a:pt x="19" y="21"/>
                  <a:pt x="21" y="19"/>
                  <a:pt x="23" y="19"/>
                </a:cubicBezTo>
                <a:cubicBezTo>
                  <a:pt x="24" y="19"/>
                  <a:pt x="26" y="21"/>
                  <a:pt x="27" y="22"/>
                </a:cubicBezTo>
                <a:cubicBezTo>
                  <a:pt x="28" y="21"/>
                  <a:pt x="28" y="20"/>
                  <a:pt x="28" y="19"/>
                </a:cubicBezTo>
                <a:cubicBezTo>
                  <a:pt x="28" y="18"/>
                  <a:pt x="28" y="17"/>
                  <a:pt x="27" y="17"/>
                </a:cubicBezTo>
                <a:close/>
                <a:moveTo>
                  <a:pt x="54" y="43"/>
                </a:moveTo>
                <a:cubicBezTo>
                  <a:pt x="46" y="35"/>
                  <a:pt x="46" y="35"/>
                  <a:pt x="46" y="35"/>
                </a:cubicBezTo>
                <a:cubicBezTo>
                  <a:pt x="45" y="35"/>
                  <a:pt x="44" y="34"/>
                  <a:pt x="43" y="34"/>
                </a:cubicBezTo>
                <a:cubicBezTo>
                  <a:pt x="42" y="34"/>
                  <a:pt x="41" y="35"/>
                  <a:pt x="40" y="36"/>
                </a:cubicBezTo>
                <a:cubicBezTo>
                  <a:pt x="42" y="37"/>
                  <a:pt x="43" y="38"/>
                  <a:pt x="43" y="40"/>
                </a:cubicBezTo>
                <a:cubicBezTo>
                  <a:pt x="43" y="42"/>
                  <a:pt x="42" y="43"/>
                  <a:pt x="40" y="43"/>
                </a:cubicBezTo>
                <a:cubicBezTo>
                  <a:pt x="38" y="43"/>
                  <a:pt x="37" y="42"/>
                  <a:pt x="35" y="41"/>
                </a:cubicBezTo>
                <a:cubicBezTo>
                  <a:pt x="34" y="41"/>
                  <a:pt x="34" y="42"/>
                  <a:pt x="34" y="43"/>
                </a:cubicBezTo>
                <a:cubicBezTo>
                  <a:pt x="34" y="44"/>
                  <a:pt x="34" y="45"/>
                  <a:pt x="35" y="46"/>
                </a:cubicBezTo>
                <a:cubicBezTo>
                  <a:pt x="43" y="54"/>
                  <a:pt x="43" y="54"/>
                  <a:pt x="43" y="54"/>
                </a:cubicBezTo>
                <a:cubicBezTo>
                  <a:pt x="44" y="55"/>
                  <a:pt x="45" y="55"/>
                  <a:pt x="45" y="55"/>
                </a:cubicBezTo>
                <a:cubicBezTo>
                  <a:pt x="46" y="55"/>
                  <a:pt x="47" y="55"/>
                  <a:pt x="48" y="54"/>
                </a:cubicBezTo>
                <a:cubicBezTo>
                  <a:pt x="54" y="48"/>
                  <a:pt x="54" y="48"/>
                  <a:pt x="54" y="48"/>
                </a:cubicBezTo>
                <a:cubicBezTo>
                  <a:pt x="54" y="48"/>
                  <a:pt x="55" y="47"/>
                  <a:pt x="55" y="46"/>
                </a:cubicBezTo>
                <a:cubicBezTo>
                  <a:pt x="55" y="45"/>
                  <a:pt x="54" y="44"/>
                  <a:pt x="54" y="4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37175" tIns="18575" rIns="37175" bIns="185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Quattrocento Sans" panose="020B0502050000020003"/>
              <a:buNone/>
            </a:pPr>
            <a:endParaRPr sz="700" b="0" i="0" u="none" strike="noStrike" cap="none">
              <a:solidFill>
                <a:srgbClr val="000000"/>
              </a:solidFill>
              <a:latin typeface="Quattrocento Sans" panose="020B0502050000020003"/>
              <a:ea typeface="Quattrocento Sans" panose="020B0502050000020003"/>
              <a:cs typeface="Quattrocento Sans" panose="020B0502050000020003"/>
              <a:sym typeface="Quattrocento Sans" panose="020B0502050000020003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Motagua Colored Light">
      <a:dk1>
        <a:srgbClr val="445469"/>
      </a:dk1>
      <a:lt1>
        <a:srgbClr val="FFFFFF"/>
      </a:lt1>
      <a:dk2>
        <a:srgbClr val="445469"/>
      </a:dk2>
      <a:lt2>
        <a:srgbClr val="FFFFFF"/>
      </a:lt2>
      <a:accent1>
        <a:srgbClr val="1EA185"/>
      </a:accent1>
      <a:accent2>
        <a:srgbClr val="9BBB5C"/>
      </a:accent2>
      <a:accent3>
        <a:srgbClr val="F29B26"/>
      </a:accent3>
      <a:accent4>
        <a:srgbClr val="BD392F"/>
      </a:accent4>
      <a:accent5>
        <a:srgbClr val="445469"/>
      </a:accent5>
      <a:accent6>
        <a:srgbClr val="445469"/>
      </a:accent6>
      <a:hlink>
        <a:srgbClr val="F33B48"/>
      </a:hlink>
      <a:folHlink>
        <a:srgbClr val="FFC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WPS Presentation</Application>
  <PresentationFormat/>
  <Paragraphs>45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4" baseType="lpstr">
      <vt:lpstr>Arial</vt:lpstr>
      <vt:lpstr>ＭＳ Ｐゴシック</vt:lpstr>
      <vt:lpstr>Wingdings</vt:lpstr>
      <vt:lpstr>Arial</vt:lpstr>
      <vt:lpstr>Quattrocento Sans</vt:lpstr>
      <vt:lpstr>Lato Light</vt:lpstr>
      <vt:lpstr>Lato</vt:lpstr>
      <vt:lpstr>メイリオ</vt:lpstr>
      <vt:lpstr>Gill Sans</vt:lpstr>
      <vt:lpstr>Calibri</vt:lpstr>
      <vt:lpstr>Open Sans</vt:lpstr>
      <vt:lpstr>Microsoft YaHei</vt:lpstr>
      <vt:lpstr>ＭＳ Ｐゴシック</vt:lpstr>
      <vt:lpstr>Arial Unicode MS</vt:lpstr>
      <vt:lpstr>SimSun</vt:lpstr>
      <vt:lpstr>数式フォント</vt:lpstr>
      <vt:lpstr>テーマ1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Tomoyo Toyomura/Pasona, Inc.</dc:creator>
  <cp:lastModifiedBy>yokomachi</cp:lastModifiedBy>
  <cp:revision>3</cp:revision>
  <dcterms:created xsi:type="dcterms:W3CDTF">2024-01-09T00:20:00Z</dcterms:created>
  <dcterms:modified xsi:type="dcterms:W3CDTF">2024-01-12T00:56:24Z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0x010100DF973E78AB0C9742993E37DC07164EBB</vt:lpwstr>
  </property>
  <property fmtid="{D5CDD505-2E9C-101B-9397-08002B2CF9AE}" pid="3" name="KSOProductBuildVer">
    <vt:lpwstr>1041-10.8.2.6704</vt:lpwstr>
  </property>
</Properties>
</file>