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946B95-BEAE-ED82-B780-F8C44C018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F6F718D-75C4-497E-C4D1-AE3948852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7BF08F-5FAB-C04C-01F4-7D87E668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14F85D-9DA8-43CC-AEA8-92CF7E0AE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15DC9E-3736-7CB5-6E25-D367B6BE0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08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57284-EB4E-2A3C-E933-51F54860A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7339F53-5F74-B56B-1B81-75F4821B9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C69958-CC28-A43A-850B-0A5F7B4AC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D8E254-1366-6442-1C89-48EDCD350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931229-9B7D-75E9-AE62-1421F0047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12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04518DC-8F8D-2728-8AD6-9B31281F1F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B58A7C-C28B-2123-C690-F7CD3C328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E2E022-3476-7C91-2E94-BE03E71F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747686-BE89-5EB7-D74F-CCE7811B3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E06BA2-CE9B-7796-C1E2-7CAD74613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481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7F15A6-A8D4-A00C-F32B-C2596A986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0759B7-08CD-A179-94C1-6278FFB4B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6FAE04-1C7C-9365-24F6-F9C5B68CA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B4747D-CBB4-9F18-FD94-7EEC80076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A735C5-7B94-DCE4-E3EC-88C6027F5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1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26FAA3-E99A-BE13-F73A-B4746E1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16F61B3-2CBA-2C9C-F7C9-81960C2C9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EACC2E-D075-11EB-857A-F01A524B7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566D71-4FD0-9D3C-2894-25535F15C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BE157B-38D7-910D-AB39-9C5E1DA13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06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2CC9AA-68E5-F94B-F005-81424AD65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CD32CC-AF48-6659-AF1E-13C74993A3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683ED2A-12B2-9448-89FD-40B8FA1E6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E8EB83F-46BF-534E-9FAA-1631E2F62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3A7FFC-D46D-E3A0-AF7C-46C23E274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0BD770-69E2-8006-E4CB-9823AC86C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72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C3917A-0D6E-39D6-33C3-7625EE090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A5B3D5-CCCC-4155-ED08-4001BD215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B5DB26-1BA7-8E84-1107-E5F45FF2D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4A2800-670F-DCCC-1E78-77E93209E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ABCA958-F7E0-3BFE-F2D6-4565CC706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0C5A8BF-C708-6429-8B88-87046844A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9DC121A-928D-B1E6-F3B8-478D0866D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926701A-8AA5-A8AA-9128-81FE4D55A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374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BA706F-0B35-794E-8A01-B497E499E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160CD94-1BA3-417D-C0D9-50C8FDF2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68A494-183D-18E5-D3BB-17A0EE76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A60974D-D086-17A8-B1ED-F4C149CD7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12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8DCCBF9-C548-3E4A-EB64-21053712E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A19D6DA-4401-270F-01C5-E7119BF1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0B0A96-62C9-ECC5-E669-C973015E3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12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CA1207-46C6-1648-18E9-79C20773F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F011C7-C4B2-A9DE-C7A3-07A059378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06BC08-8FD9-2A25-C35D-60D728ED5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479C57-A354-4A3F-4087-F70A16E29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7EB4B6-98D4-132D-0E51-76C5777C6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DDCD1E-858B-E935-E4B4-BE9801D24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53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B6CABC-BBFF-58EE-A462-41903E977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7A1074D-EC52-D59E-93C0-73CD66B81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533DF76-BB2C-C237-30E2-437E6EF6E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A3F45D-5EB1-8CE9-57DF-042A082C7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623AFA2-6C5C-98A0-774F-A4CC9CEBF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F4DB5EE-1EA6-1A75-AD68-C33E513D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59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0BE8AC7-2831-2AA4-B215-7D2B12F83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6CEC3D-6675-4CB2-F978-EADC3B4F2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D8E68E-74BA-AF3B-81D4-A1E3720369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89931-F4E6-4C5F-9BB4-7375911724C8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ED980-EADE-C0D8-CDC4-D351D0763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99C4D3-7111-FEBA-8104-1E274C7CE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6E712-43B9-401A-B905-11DA223600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24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99690-DB10-91E8-075B-BC3AE466CD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19A8FD2-056D-2746-CE84-90771CA38B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5D0C300-1225-B4F5-D148-D67F39B0D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90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99690-DB10-91E8-075B-BC3AE466CD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19A8FD2-056D-2746-CE84-90771CA38B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5D0C300-1225-B4F5-D148-D67F39B0D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30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AD6713-C6A1-F6E1-A969-D03453226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32BE99-72CF-5E36-56EF-7B3724395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94516C9-12BA-6F7D-966D-501C8A01D9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1" y="80468"/>
            <a:ext cx="12122989" cy="677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051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ADD53C-8333-C80A-8801-FE853855C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コンテンツ プレースホルダー 7">
            <a:extLst>
              <a:ext uri="{FF2B5EF4-FFF2-40B4-BE49-F238E27FC236}">
                <a16:creationId xmlns:a16="http://schemas.microsoft.com/office/drawing/2014/main" id="{B7CECA31-B297-D4D2-291A-0A1E8467F0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7321"/>
            <a:ext cx="6472687" cy="67962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B1CCE5C-B98D-8E47-5E1A-9A7DAA48D0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2688" y="80468"/>
            <a:ext cx="5647426" cy="6753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94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ワイド画面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櫻澤 博文</dc:creator>
  <cp:lastModifiedBy>櫻澤 博文</cp:lastModifiedBy>
  <cp:revision>3</cp:revision>
  <dcterms:created xsi:type="dcterms:W3CDTF">2022-09-03T01:42:24Z</dcterms:created>
  <dcterms:modified xsi:type="dcterms:W3CDTF">2023-01-15T02:14:26Z</dcterms:modified>
</cp:coreProperties>
</file>