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3300"/>
    <a:srgbClr val="FF66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94660"/>
  </p:normalViewPr>
  <p:slideViewPr>
    <p:cSldViewPr snapToGrid="0">
      <p:cViewPr varScale="1">
        <p:scale>
          <a:sx n="63" d="100"/>
          <a:sy n="63" d="100"/>
        </p:scale>
        <p:origin x="292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94DB-CC0D-49E9-AD8D-46B1C91428F8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747-16B3-4BAC-84D7-6183F806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76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94DB-CC0D-49E9-AD8D-46B1C91428F8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747-16B3-4BAC-84D7-6183F806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60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94DB-CC0D-49E9-AD8D-46B1C91428F8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747-16B3-4BAC-84D7-6183F806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01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94DB-CC0D-49E9-AD8D-46B1C91428F8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747-16B3-4BAC-84D7-6183F806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90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94DB-CC0D-49E9-AD8D-46B1C91428F8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747-16B3-4BAC-84D7-6183F806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36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94DB-CC0D-49E9-AD8D-46B1C91428F8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747-16B3-4BAC-84D7-6183F806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52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94DB-CC0D-49E9-AD8D-46B1C91428F8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747-16B3-4BAC-84D7-6183F806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99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94DB-CC0D-49E9-AD8D-46B1C91428F8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747-16B3-4BAC-84D7-6183F806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13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94DB-CC0D-49E9-AD8D-46B1C91428F8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747-16B3-4BAC-84D7-6183F806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28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94DB-CC0D-49E9-AD8D-46B1C91428F8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747-16B3-4BAC-84D7-6183F806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2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94DB-CC0D-49E9-AD8D-46B1C91428F8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747-16B3-4BAC-84D7-6183F806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56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794DB-CC0D-49E9-AD8D-46B1C91428F8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6747-16B3-4BAC-84D7-6183F806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17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BB119B5-58E3-133D-5FA8-3E57253905E1}"/>
              </a:ext>
            </a:extLst>
          </p:cNvPr>
          <p:cNvSpPr/>
          <p:nvPr/>
        </p:nvSpPr>
        <p:spPr>
          <a:xfrm>
            <a:off x="444135" y="5621753"/>
            <a:ext cx="4924697" cy="1518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713A846-F21E-DCD3-6977-EE82DB810E18}"/>
              </a:ext>
            </a:extLst>
          </p:cNvPr>
          <p:cNvSpPr/>
          <p:nvPr/>
        </p:nvSpPr>
        <p:spPr>
          <a:xfrm>
            <a:off x="444135" y="2273180"/>
            <a:ext cx="4924697" cy="1518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5A5D46-1590-B485-2FB1-0C95A2D98180}"/>
              </a:ext>
            </a:extLst>
          </p:cNvPr>
          <p:cNvSpPr txBox="1"/>
          <p:nvPr/>
        </p:nvSpPr>
        <p:spPr>
          <a:xfrm>
            <a:off x="89229" y="442786"/>
            <a:ext cx="6622326" cy="886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・タイトル；健検実用集中講座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vol.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「ビジネスパーソンのためのメンタル・コンディショニング</a:t>
            </a: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　　　　　</a:t>
            </a:r>
            <a:r>
              <a:rPr kumimoji="1"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～ストレスとの共生実践最新ノウハウ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」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・受講方法；　ライブ講座を、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zoom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によるオンラインで受講。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講座開催後、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You Tube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による収録動画の視聴受講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下記２－⑵山村先生の講座はライブ講座のみ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・講座開催日程*講座テーマ*講師；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１－⑴　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9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日（土）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30―11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「メンタルヘルスケア、ストレスマネジメント</a:t>
            </a:r>
            <a:endParaRPr kumimoji="1" lang="en-US" altLang="ja-JP"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～はたらくあなたのリスクを下げるノウハウ」</a:t>
            </a:r>
            <a:endParaRPr kumimoji="1" lang="en-US" altLang="ja-JP"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ja-JP" altLang="en-US"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講師；山本　晴義氏</a:t>
            </a:r>
            <a:endParaRPr kumimoji="1" lang="en-US" altLang="ja-JP"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（横浜労災病院勤労者メンタルヘルスセンター長）</a:t>
            </a: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endParaRPr kumimoji="1" lang="en-US" altLang="zh-TW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1972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年：東北大学医学部卒業　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1991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年：横浜労災病院心療内科部長　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1998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年より、勤労者メンタルヘルスセンター長　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日本医師会認定産業医、日本心身医学会指導医、日本精神神経学会専門医、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日本内科学会認定医、厚労省「こころの耳」委員、緑十字章受賞など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・講座骨子；　①ストレスとは、メンタルヘルスとは</a:t>
            </a: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②ストレスへの気づきと対処（ストレスを活かす）</a:t>
            </a: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③職場でのストレスケア（メンタルヘルス指針とは）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１ー⑵　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9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日（土）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11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30―12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「超・変革時代を柔軟に生き抜くマインドフルネスの</a:t>
            </a:r>
            <a:endParaRPr kumimoji="1" lang="en-US" altLang="ja-JP"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　　　　　　　　　　知恵と実践」</a:t>
            </a: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 　</a:t>
            </a: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講師；小西　喜朗氏</a:t>
            </a: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（日本マインドフルネス普及機構代表理事）</a:t>
            </a:r>
          </a:p>
          <a:p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精神保健福祉士、一社）日本マインドフルネス普及機構代表理事。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京都大学工学部を卒業後、出版社勤務を経て、メンタルヘルスケア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に取り組む。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2012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年ジョン・カバット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-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ジン招聘プロジェクト実行委員、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2013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年日本マイドフルネス学会理事等を歴任。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著書に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思考を整え集中力を高める練習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（方丈社）等</a:t>
            </a:r>
          </a:p>
          <a:p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・講座骨子；　①ストレス社会とマインドフルネス</a:t>
            </a: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②からだを感じる、呼吸を感じる、今ここにある</a:t>
            </a: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③今ここへの気づきとマインドフルライフ</a:t>
            </a: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④マインドフルネスに関する各種エビデンス（資料）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1F5D55D-F374-7089-C87B-671290A00C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358" y="2273180"/>
            <a:ext cx="1232805" cy="131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EF098C2-F918-6286-8B07-EAF205D42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287" y="5638016"/>
            <a:ext cx="1232805" cy="13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643851-5ABB-2A5B-19C9-0D19190AC156}"/>
              </a:ext>
            </a:extLst>
          </p:cNvPr>
          <p:cNvSpPr/>
          <p:nvPr/>
        </p:nvSpPr>
        <p:spPr>
          <a:xfrm>
            <a:off x="414528" y="3891374"/>
            <a:ext cx="5047488" cy="1180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475D79-005A-6862-29EC-DB9287A7AE2B}"/>
              </a:ext>
            </a:extLst>
          </p:cNvPr>
          <p:cNvSpPr/>
          <p:nvPr/>
        </p:nvSpPr>
        <p:spPr>
          <a:xfrm>
            <a:off x="414528" y="298252"/>
            <a:ext cx="5047488" cy="1518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D0D816-C645-154B-F51A-83DA35ACAD2C}"/>
              </a:ext>
            </a:extLst>
          </p:cNvPr>
          <p:cNvSpPr txBox="1"/>
          <p:nvPr/>
        </p:nvSpPr>
        <p:spPr>
          <a:xfrm>
            <a:off x="-104500" y="188524"/>
            <a:ext cx="6801862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２－⑴　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9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9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日（火）　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－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19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「眠って整う、こころとからだ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〜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パフォーマンス・アップ</a:t>
            </a:r>
            <a:endParaRPr kumimoji="1" lang="en-US" altLang="ja-JP"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　とストレスケアに効く眠りの処方箋」</a:t>
            </a: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講師；井坂　奈央氏</a:t>
            </a: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（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D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クリニック東京ウェルネス睡眠センター長）</a:t>
            </a:r>
            <a:endParaRPr kumimoji="1" lang="en-US" altLang="ja-JP"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埼玉医科大学医学部医学科を卒業後、臨床研修を経て東京慈恵会医科大学 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耳鼻咽喉科にて勤務、医学博士取得。日本耳鼻咽喉科頭頚部外科専門医、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日本睡眠学会総合専門医。睡眠時無呼吸症候群を専門とし男性にとどまらず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女性・小児と数多くの診療を経験。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2022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9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月より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D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クリニック東京ウェルネス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に入職し、現在に至る。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・講座骨子；　①睡眠の基礎知識　～知っているようで知らない睡眠のホント</a:t>
            </a: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②睡眠の質を上げる方法　～デキル人の睡眠法</a:t>
            </a: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③睡眠時無呼吸症候群について　～いびきは病気？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２ー⑵　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9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9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日（火）　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19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－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</a:t>
            </a:r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kumimoji="1" lang="en-US" altLang="ja-JP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「怒りと上手に付き合おう～アンガーマネジメント」　</a:t>
            </a: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講師；山村　美津子氏</a:t>
            </a:r>
          </a:p>
          <a:p>
            <a:r>
              <a:rPr kumimoji="1" lang="ja-JP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（一般社団法人日本アンガーマネジメント協会公認講師）</a:t>
            </a:r>
          </a:p>
          <a:p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大学卒業後、百貨店にて接客に従事。転職後、企業研修の企画・運営、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キャリア支援、採用時研修やフォローアップなど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年に渡り、人材育成、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採用現場に携わる。現在は、アンガーマネジメントを中心に組織の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コミュニケーション力向上と働きやすい職場づくりに取り組んでいる。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・講座骨子；　①アンガーマネジメントとは</a:t>
            </a: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②怒りとは　</a:t>
            </a: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③自分の怒りの傾向を知る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④イラッとしたときの対処法</a:t>
            </a: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713B1B7-5713-5F37-75E9-43DF25AF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64" t="7275" r="10139"/>
          <a:stretch>
            <a:fillRect/>
          </a:stretch>
        </p:blipFill>
        <p:spPr>
          <a:xfrm>
            <a:off x="5558417" y="298252"/>
            <a:ext cx="1138945" cy="12732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0099AA7-1C3D-1EE5-3E68-AAFDE93C63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73" t="3275" r="7973" b="7992"/>
          <a:stretch>
            <a:fillRect/>
          </a:stretch>
        </p:blipFill>
        <p:spPr>
          <a:xfrm>
            <a:off x="5558417" y="3806529"/>
            <a:ext cx="1138946" cy="11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11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1488</TotalTime>
  <Words>710</Words>
  <Application>Microsoft Office PowerPoint</Application>
  <PresentationFormat>画面に合わせる (4:3)</PresentationFormat>
  <Paragraphs>80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BIZ UDゴシック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18</cp:revision>
  <dcterms:created xsi:type="dcterms:W3CDTF">2025-02-11T20:21:48Z</dcterms:created>
  <dcterms:modified xsi:type="dcterms:W3CDTF">2025-07-07T23:46:39Z</dcterms:modified>
</cp:coreProperties>
</file>